
<file path=[Content_Types].xml><?xml version="1.0" encoding="utf-8"?>
<Types xmlns="http://schemas.openxmlformats.org/package/2006/content-types">
  <Default ContentType="image/jpeg" Extension="jpe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Lst>
  <p:notesMasterIdLst>
    <p:notesMasterId r:id="rId2"/>
  </p:notesMasterIdLst>
  <p:sldIdLst>
    <p:sldId id="256" r:id="rId3"/>
    <p:sldId id="258" r:id="rId4"/>
    <p:sldId id="260" r:id="rId5"/>
    <p:sldId id="259" r:id="rId6"/>
    <p:sldId id="271" r:id="rId7"/>
    <p:sldId id="272" r:id="rId8"/>
    <p:sldId id="261" r:id="rId9"/>
    <p:sldId id="266" r:id="rId10"/>
    <p:sldId id="275" r:id="rId11"/>
    <p:sldId id="276" r:id="rId12"/>
    <p:sldId id="262" r:id="rId13"/>
    <p:sldId id="267" r:id="rId14"/>
    <p:sldId id="277" r:id="rId15"/>
    <p:sldId id="278" r:id="rId16"/>
    <p:sldId id="280" r:id="rId17"/>
    <p:sldId id="263" r:id="rId18"/>
    <p:sldId id="268" r:id="rId19"/>
    <p:sldId id="281" r:id="rId20"/>
    <p:sldId id="282" r:id="rId21"/>
    <p:sldId id="283" r:id="rId22"/>
    <p:sldId id="284" r:id="rId23"/>
    <p:sldId id="264" r:id="rId24"/>
    <p:sldId id="269" r:id="rId25"/>
    <p:sldId id="286" r:id="rId26"/>
    <p:sldId id="287" r:id="rId27"/>
    <p:sldId id="265" r:id="rId28"/>
    <p:sldId id="270" r:id="rId29"/>
    <p:sldId id="288" r:id="rId30"/>
    <p:sldId id="289" r:id="rId31"/>
    <p:sldId id="257" r:id="rId32"/>
  </p:sldIdLst>
  <p:sldSz cx="12192000" cy="6858000"/>
  <p:notesSz cx="6858000" cy="9144000"/>
  <p:custDataLst>
    <p:tags r:id="rId3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79" autoAdjust="0"/>
    <p:restoredTop sz="94660"/>
  </p:normalViewPr>
  <p:slideViewPr>
    <p:cSldViewPr snapToGrid="0" showGuides="1">
      <p:cViewPr varScale="1">
        <p:scale>
          <a:sx n="81" d="100"/>
          <a:sy n="81" d="100"/>
        </p:scale>
        <p:origin x="126" y="222"/>
      </p:cViewPr>
      <p:guideLst>
        <p:guide pos="3840"/>
        <p:guide orient="horz" pos="216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slides/slide15.xml" Type="http://schemas.openxmlformats.org/officeDocument/2006/relationships/slide"/><Relationship Id="rId18" Target="slides/slide16.xml" Type="http://schemas.openxmlformats.org/officeDocument/2006/relationships/slide"/><Relationship Id="rId19" Target="slides/slide17.xml" Type="http://schemas.openxmlformats.org/officeDocument/2006/relationships/slide"/><Relationship Id="rId2" Target="notesMasters/notesMaster1.xml" Type="http://schemas.openxmlformats.org/officeDocument/2006/relationships/notesMaster"/><Relationship Id="rId20" Target="slides/slide18.xml" Type="http://schemas.openxmlformats.org/officeDocument/2006/relationships/slide"/><Relationship Id="rId21" Target="slides/slide19.xml" Type="http://schemas.openxmlformats.org/officeDocument/2006/relationships/slide"/><Relationship Id="rId22" Target="slides/slide20.xml" Type="http://schemas.openxmlformats.org/officeDocument/2006/relationships/slide"/><Relationship Id="rId23" Target="slides/slide21.xml" Type="http://schemas.openxmlformats.org/officeDocument/2006/relationships/slide"/><Relationship Id="rId24" Target="slides/slide22.xml" Type="http://schemas.openxmlformats.org/officeDocument/2006/relationships/slide"/><Relationship Id="rId25" Target="slides/slide23.xml" Type="http://schemas.openxmlformats.org/officeDocument/2006/relationships/slide"/><Relationship Id="rId26" Target="slides/slide24.xml" Type="http://schemas.openxmlformats.org/officeDocument/2006/relationships/slide"/><Relationship Id="rId27" Target="slides/slide25.xml" Type="http://schemas.openxmlformats.org/officeDocument/2006/relationships/slide"/><Relationship Id="rId28" Target="slides/slide26.xml" Type="http://schemas.openxmlformats.org/officeDocument/2006/relationships/slide"/><Relationship Id="rId29" Target="slides/slide27.xml" Type="http://schemas.openxmlformats.org/officeDocument/2006/relationships/slide"/><Relationship Id="rId3" Target="slides/slide1.xml" Type="http://schemas.openxmlformats.org/officeDocument/2006/relationships/slide"/><Relationship Id="rId30" Target="slides/slide28.xml" Type="http://schemas.openxmlformats.org/officeDocument/2006/relationships/slide"/><Relationship Id="rId31" Target="slides/slide29.xml" Type="http://schemas.openxmlformats.org/officeDocument/2006/relationships/slide"/><Relationship Id="rId32" Target="slides/slide30.xml" Type="http://schemas.openxmlformats.org/officeDocument/2006/relationships/slide"/><Relationship Id="rId33" Target="tags/tag1.xml" Type="http://schemas.openxmlformats.org/officeDocument/2006/relationships/tags"/><Relationship Id="rId34" Target="presProps.xml" Type="http://schemas.openxmlformats.org/officeDocument/2006/relationships/presProps"/><Relationship Id="rId35" Target="viewProps.xml" Type="http://schemas.openxmlformats.org/officeDocument/2006/relationships/viewProps"/><Relationship Id="rId36" Target="theme/theme1.xml" Type="http://schemas.openxmlformats.org/officeDocument/2006/relationships/theme"/><Relationship Id="rId37" Target="tableStyles.xml" Type="http://schemas.openxmlformats.org/officeDocument/2006/relationships/tableStyles"/><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solidFill>
              <a:schemeClr val="bg1">
                <a:lumMod val="85000"/>
              </a:schemeClr>
            </a:solidFill>
          </c:spPr>
          <c:invertIfNegative val="0"/>
          <c:cat>
            <c:strRef>
              <c:f>Sheet1!$A$2:$A$13</c:f>
              <c:strCache>
                <c:ptCount val="12"/>
                <c:pt idx="0">
                  <c:v>关键词一</c:v>
                </c:pt>
                <c:pt idx="1">
                  <c:v>关键词二</c:v>
                </c:pt>
                <c:pt idx="2">
                  <c:v>关键词三</c:v>
                </c:pt>
                <c:pt idx="3">
                  <c:v>关键词四</c:v>
                </c:pt>
                <c:pt idx="4">
                  <c:v>关键词五</c:v>
                </c:pt>
                <c:pt idx="5">
                  <c:v>关键词六</c:v>
                </c:pt>
                <c:pt idx="6">
                  <c:v>关键词七</c:v>
                </c:pt>
                <c:pt idx="7">
                  <c:v>关键词八</c:v>
                </c:pt>
                <c:pt idx="8">
                  <c:v>关键词九</c:v>
                </c:pt>
                <c:pt idx="9">
                  <c:v>关键词十</c:v>
                </c:pt>
                <c:pt idx="10">
                  <c:v>关键词十一</c:v>
                </c:pt>
                <c:pt idx="11">
                  <c:v>关键词十二</c:v>
                </c:pt>
              </c:strCache>
            </c:strRef>
          </c:cat>
          <c:val>
            <c:numRef>
              <c:f>Sheet1!$B$2:$B$13</c:f>
              <c:numCache>
                <c:formatCode>General</c:formatCode>
                <c:ptCount val="12"/>
                <c:pt idx="0">
                  <c:v>5</c:v>
                </c:pt>
                <c:pt idx="1">
                  <c:v>5</c:v>
                </c:pt>
                <c:pt idx="2">
                  <c:v>5</c:v>
                </c:pt>
                <c:pt idx="3">
                  <c:v>5</c:v>
                </c:pt>
                <c:pt idx="4">
                  <c:v>5</c:v>
                </c:pt>
                <c:pt idx="5">
                  <c:v>5</c:v>
                </c:pt>
                <c:pt idx="6">
                  <c:v>5</c:v>
                </c:pt>
                <c:pt idx="7">
                  <c:v>5</c:v>
                </c:pt>
                <c:pt idx="8">
                  <c:v>5</c:v>
                </c:pt>
                <c:pt idx="9">
                  <c:v>5</c:v>
                </c:pt>
                <c:pt idx="10">
                  <c:v>5</c:v>
                </c:pt>
                <c:pt idx="11">
                  <c:v>5</c:v>
                </c:pt>
              </c:numCache>
            </c:numRef>
          </c:val>
        </c:ser>
        <c:ser>
          <c:idx val="1"/>
          <c:order val="1"/>
          <c:tx>
            <c:strRef>
              <c:f>Sheet1!$C$1</c:f>
              <c:strCache>
                <c:ptCount val="1"/>
                <c:pt idx="0">
                  <c:v>系列 2</c:v>
                </c:pt>
              </c:strCache>
            </c:strRef>
          </c:tx>
          <c:spPr>
            <a:solidFill>
              <a:srgbClr val="008DCA"/>
            </a:solidFill>
          </c:spPr>
          <c:invertIfNegative val="0"/>
          <c:dPt>
            <c:idx val="1"/>
            <c:invertIfNegative val="0"/>
            <c:spPr>
              <a:solidFill>
                <a:srgbClr val="008DCA"/>
              </a:solidFill>
              <a:ln>
                <a:noFill/>
              </a:ln>
            </c:spPr>
          </c:dPt>
          <c:cat>
            <c:strRef>
              <c:f>Sheet1!$A$2:$A$13</c:f>
              <c:strCache>
                <c:ptCount val="12"/>
                <c:pt idx="0">
                  <c:v>关键词一</c:v>
                </c:pt>
                <c:pt idx="1">
                  <c:v>关键词二</c:v>
                </c:pt>
                <c:pt idx="2">
                  <c:v>关键词三</c:v>
                </c:pt>
                <c:pt idx="3">
                  <c:v>关键词四</c:v>
                </c:pt>
                <c:pt idx="4">
                  <c:v>关键词五</c:v>
                </c:pt>
                <c:pt idx="5">
                  <c:v>关键词六</c:v>
                </c:pt>
                <c:pt idx="6">
                  <c:v>关键词七</c:v>
                </c:pt>
                <c:pt idx="7">
                  <c:v>关键词八</c:v>
                </c:pt>
                <c:pt idx="8">
                  <c:v>关键词九</c:v>
                </c:pt>
                <c:pt idx="9">
                  <c:v>关键词十</c:v>
                </c:pt>
                <c:pt idx="10">
                  <c:v>关键词十一</c:v>
                </c:pt>
                <c:pt idx="11">
                  <c:v>关键词十二</c:v>
                </c:pt>
              </c:strCache>
            </c:strRef>
          </c:cat>
          <c:val>
            <c:numRef>
              <c:f>Sheet1!$C$2:$C$13</c:f>
              <c:numCache>
                <c:formatCode>General</c:formatCode>
                <c:ptCount val="12"/>
                <c:pt idx="0">
                  <c:v>5</c:v>
                </c:pt>
                <c:pt idx="1">
                  <c:v>2</c:v>
                </c:pt>
                <c:pt idx="2">
                  <c:v>3</c:v>
                </c:pt>
                <c:pt idx="3">
                  <c:v>3</c:v>
                </c:pt>
                <c:pt idx="4">
                  <c:v>4</c:v>
                </c:pt>
                <c:pt idx="5">
                  <c:v>4</c:v>
                </c:pt>
                <c:pt idx="6">
                  <c:v>2</c:v>
                </c:pt>
                <c:pt idx="7">
                  <c:v>2</c:v>
                </c:pt>
                <c:pt idx="8">
                  <c:v>3</c:v>
                </c:pt>
                <c:pt idx="9">
                  <c:v>1</c:v>
                </c:pt>
                <c:pt idx="10">
                  <c:v>1</c:v>
                </c:pt>
                <c:pt idx="11">
                  <c:v>1</c:v>
                </c:pt>
              </c:numCache>
            </c:numRef>
          </c:val>
        </c:ser>
        <c:dLbls>
          <c:showLegendKey val="0"/>
          <c:showVal val="0"/>
          <c:showCatName val="0"/>
          <c:showSerName val="0"/>
          <c:showPercent val="0"/>
          <c:showBubbleSize val="0"/>
          <c:showLeaderLines val="0"/>
        </c:dLbls>
        <c:gapWidth val="120"/>
        <c:overlap val="100"/>
        <c:axId val="414181824"/>
        <c:axId val="414584832"/>
      </c:barChart>
      <c:catAx>
        <c:axId val="414181824"/>
        <c:scaling>
          <c:orientation/>
        </c:scaling>
        <c:delete val="0"/>
        <c:axPos val="b"/>
        <c:numFmt formatCode="General" sourceLinked="0"/>
        <c:majorTickMark val="out"/>
        <c:minorTickMark val="none"/>
        <c:txPr>
          <a:bodyPr rot="0" vert="eaVert"/>
          <a:p>
            <a:pPr>
              <a:defRPr sz="1600" smtId="4294967295">
                <a:solidFill>
                  <a:schemeClr val="tx1">
                    <a:lumMod val="75000"/>
                    <a:lumOff val="25000"/>
                  </a:schemeClr>
                </a:solidFill>
                <a:latin typeface="微软雅黑" pitchFamily="34" charset="-122"/>
                <a:ea typeface="微软雅黑" pitchFamily="34" charset="-122"/>
              </a:defRPr>
            </a:pPr>
            <a:endParaRPr sz="1600" smtId="4294967295">
              <a:solidFill>
                <a:schemeClr val="tx1">
                  <a:lumMod val="75000"/>
                  <a:lumOff val="25000"/>
                </a:schemeClr>
              </a:solidFill>
              <a:latin typeface="微软雅黑" pitchFamily="34" charset="-122"/>
              <a:ea typeface="微软雅黑" pitchFamily="34" charset="-122"/>
            </a:endParaRPr>
          </a:p>
        </c:txPr>
        <c:crossAx val="414584832"/>
        <c:crosses val="autoZero"/>
        <c:auto val="0"/>
        <c:lblAlgn val="ctr"/>
        <c:lblOffset/>
        <c:noMultiLvlLbl val="0"/>
      </c:catAx>
      <c:valAx>
        <c:axId val="414584832"/>
        <c:scaling>
          <c:orientation/>
          <c:max val="5"/>
        </c:scaling>
        <c:delete val="1"/>
        <c:axPos val="r"/>
        <c:numFmt formatCode="General" sourceLinked="1"/>
        <c:majorTickMark val="out"/>
        <c:minorTickMark val="none"/>
        <c:crossAx val="414181824"/>
        <c:crossBetween val="between"/>
        <c:majorUnit val="1"/>
      </c:valAx>
    </c:plotArea>
    <c:plotVisOnly val="1"/>
    <c:dispBlanksAs val="gap"/>
    <c:showDLblsOverMax val="0"/>
  </c:chart>
  <c:txPr>
    <a:bodyPr/>
    <a:p>
      <a:pPr>
        <a:defRPr sz="1800" smtId="4294967295"/>
      </a:pPr>
      <a:endParaRPr sz="1800" smtId="4294967295"/>
    </a:p>
  </c:txPr>
  <c:externalData r:id="rId1">
    <c:autoUpdate val="0"/>
  </c:externalData>
</c:chartSpace>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13A228-F372-4F65-A7A2-F5607A3C50EF}" type="datetimeFigureOut">
              <a:rPr lang="zh-CN" altLang="en-US" smtClean="0"/>
              <a:t>2015/5/13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37AAFA-26FE-4FFD-959A-17F2447D6A9A}" type="slidenum">
              <a:rPr lang="zh-CN" altLang="en-US" smtClean="0"/>
              <a:t>‹#›</a:t>
            </a:fld>
            <a:endParaRPr lang="zh-CN" altLang="en-US"/>
          </a:p>
        </p:txBody>
      </p:sp>
    </p:spTree>
    <p:extLst>
      <p:ext uri="{BB962C8B-B14F-4D97-AF65-F5344CB8AC3E}">
        <p14:creationId val="3284401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9315273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74434240"/>
      </p:ext>
    </p:extLst>
  </p:cSld>
  <p:clrMapOvr>
    <a:masterClrMapping/>
  </p:clrMapOvr>
</p:notes>
</file>

<file path=ppt/slideLayouts/_rels/slideLayout1.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http://weibo.com/teliss" TargetMode="External" Type="http://schemas.openxmlformats.org/officeDocument/2006/relationships/hyperlink"/><Relationship Id="rId2" Target="http://teliss.blog.163.com/" TargetMode="External" Type="http://schemas.openxmlformats.org/officeDocument/2006/relationships/hyperlink"/><Relationship Id="rId3"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幻灯片">
    <p:bg>
      <p:bgPr>
        <a:solidFill>
          <a:srgbClr val="2EA7E0"/>
        </a:solidFill>
        <a:effectLst/>
      </p:bgPr>
    </p:bg>
    <p:spTree>
      <p:nvGrpSpPr>
        <p:cNvPr id="1" name=""/>
        <p:cNvGrpSpPr/>
        <p:nvPr/>
      </p:nvGrpSpPr>
      <p:grpSpPr>
        <a:xfrm>
          <a:off x="0" y="0"/>
          <a:ext cx="0" cy="0"/>
        </a:xfrm>
      </p:grpSpPr>
      <p:sp>
        <p:nvSpPr>
          <p:cNvPr id="11" name="Freeform 5"/>
          <p:cNvSpPr/>
          <p:nvPr userDrawn="1"/>
        </p:nvSpPr>
        <p:spPr bwMode="auto">
          <a:xfrm>
            <a:off x="3449636" y="0"/>
            <a:ext cx="3968750" cy="4103036"/>
          </a:xfrm>
          <a:custGeom>
            <a:gdLst>
              <a:gd name="T0" fmla="*/ 0 w 2500"/>
              <a:gd name="T1" fmla="*/ 0 h 2581"/>
              <a:gd name="T2" fmla="*/ 2500 w 2500"/>
              <a:gd name="T3" fmla="*/ 2581 h 2581"/>
              <a:gd name="T4" fmla="*/ 2220 w 2500"/>
              <a:gd name="T5" fmla="*/ 1975 h 2581"/>
              <a:gd name="T6" fmla="*/ 0 w 2500"/>
              <a:gd name="T7" fmla="*/ 0 h 2581"/>
            </a:gdLst>
            <a:cxnLst>
              <a:cxn ang="0">
                <a:pos x="T0" y="T1"/>
              </a:cxn>
              <a:cxn ang="0">
                <a:pos x="T2" y="T3"/>
              </a:cxn>
              <a:cxn ang="0">
                <a:pos x="T4" y="T5"/>
              </a:cxn>
              <a:cxn ang="0">
                <a:pos x="T6" y="T7"/>
              </a:cxn>
            </a:cxnLst>
            <a:rect l="0" t="0" r="r" b="b"/>
            <a:pathLst>
              <a:path w="2500" h="2581">
                <a:moveTo>
                  <a:pt x="0" y="0"/>
                </a:moveTo>
                <a:lnTo>
                  <a:pt x="2500" y="2581"/>
                </a:lnTo>
                <a:lnTo>
                  <a:pt x="2220" y="1975"/>
                </a:lnTo>
                <a:lnTo>
                  <a:pt x="0"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 name="Freeform 6"/>
          <p:cNvSpPr/>
          <p:nvPr userDrawn="1"/>
        </p:nvSpPr>
        <p:spPr bwMode="auto">
          <a:xfrm>
            <a:off x="8740774" y="4630819"/>
            <a:ext cx="2811463" cy="2227181"/>
          </a:xfrm>
          <a:custGeom>
            <a:gdLst>
              <a:gd name="T0" fmla="*/ 1771 w 1771"/>
              <a:gd name="T1" fmla="*/ 932 h 1401"/>
              <a:gd name="T2" fmla="*/ 345 w 1771"/>
              <a:gd name="T3" fmla="*/ 0 h 1401"/>
              <a:gd name="T4" fmla="*/ 0 w 1771"/>
              <a:gd name="T5" fmla="*/ 541 h 1401"/>
              <a:gd name="T6" fmla="*/ 742 w 1771"/>
              <a:gd name="T7" fmla="*/ 1401 h 1401"/>
              <a:gd name="T8" fmla="*/ 1771 w 1771"/>
              <a:gd name="T9" fmla="*/ 932 h 1401"/>
            </a:gdLst>
            <a:cxnLst>
              <a:cxn ang="0">
                <a:pos x="T0" y="T1"/>
              </a:cxn>
              <a:cxn ang="0">
                <a:pos x="T2" y="T3"/>
              </a:cxn>
              <a:cxn ang="0">
                <a:pos x="T4" y="T5"/>
              </a:cxn>
              <a:cxn ang="0">
                <a:pos x="T6" y="T7"/>
              </a:cxn>
              <a:cxn ang="0">
                <a:pos x="T8" y="T9"/>
              </a:cxn>
            </a:cxnLst>
            <a:rect l="0" t="0" r="r" b="b"/>
            <a:pathLst>
              <a:path w="1771" h="1401">
                <a:moveTo>
                  <a:pt x="1771" y="932"/>
                </a:moveTo>
                <a:lnTo>
                  <a:pt x="345" y="0"/>
                </a:lnTo>
                <a:lnTo>
                  <a:pt x="0" y="541"/>
                </a:lnTo>
                <a:lnTo>
                  <a:pt x="742" y="1401"/>
                </a:lnTo>
                <a:lnTo>
                  <a:pt x="1771" y="932"/>
                </a:lnTo>
                <a:close/>
              </a:path>
            </a:pathLst>
          </a:custGeom>
          <a:solidFill>
            <a:srgbClr val="0073AB"/>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 name="Freeform 7"/>
          <p:cNvSpPr/>
          <p:nvPr userDrawn="1"/>
        </p:nvSpPr>
        <p:spPr bwMode="auto">
          <a:xfrm>
            <a:off x="7521574" y="850494"/>
            <a:ext cx="4670425" cy="2599173"/>
          </a:xfrm>
          <a:custGeom>
            <a:gdLst>
              <a:gd name="T0" fmla="*/ 0 w 2942"/>
              <a:gd name="T1" fmla="*/ 0 h 1635"/>
              <a:gd name="T2" fmla="*/ 2942 w 2942"/>
              <a:gd name="T3" fmla="*/ 990 h 1635"/>
              <a:gd name="T4" fmla="*/ 1881 w 2942"/>
              <a:gd name="T5" fmla="*/ 1635 h 1635"/>
              <a:gd name="T6" fmla="*/ 0 w 2942"/>
              <a:gd name="T7" fmla="*/ 0 h 1635"/>
            </a:gdLst>
            <a:cxnLst>
              <a:cxn ang="0">
                <a:pos x="T0" y="T1"/>
              </a:cxn>
              <a:cxn ang="0">
                <a:pos x="T2" y="T3"/>
              </a:cxn>
              <a:cxn ang="0">
                <a:pos x="T4" y="T5"/>
              </a:cxn>
              <a:cxn ang="0">
                <a:pos x="T6" y="T7"/>
              </a:cxn>
            </a:cxnLst>
            <a:rect l="0" t="0" r="r" b="b"/>
            <a:pathLst>
              <a:path w="2942" h="1634">
                <a:moveTo>
                  <a:pt x="0" y="0"/>
                </a:moveTo>
                <a:lnTo>
                  <a:pt x="2942" y="990"/>
                </a:lnTo>
                <a:lnTo>
                  <a:pt x="1881" y="1635"/>
                </a:lnTo>
                <a:lnTo>
                  <a:pt x="0" y="0"/>
                </a:lnTo>
                <a:close/>
              </a:path>
            </a:pathLst>
          </a:custGeom>
          <a:solidFill>
            <a:srgbClr val="DFEEF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 name="Freeform 8"/>
          <p:cNvSpPr/>
          <p:nvPr userDrawn="1"/>
        </p:nvSpPr>
        <p:spPr bwMode="auto">
          <a:xfrm>
            <a:off x="7026274" y="11128"/>
            <a:ext cx="5165725" cy="2413176"/>
          </a:xfrm>
          <a:custGeom>
            <a:gdLst>
              <a:gd name="T0" fmla="*/ 0 w 3254"/>
              <a:gd name="T1" fmla="*/ 0 h 1518"/>
              <a:gd name="T2" fmla="*/ 312 w 3254"/>
              <a:gd name="T3" fmla="*/ 528 h 1518"/>
              <a:gd name="T4" fmla="*/ 3254 w 3254"/>
              <a:gd name="T5" fmla="*/ 1518 h 1518"/>
              <a:gd name="T6" fmla="*/ 0 w 3254"/>
              <a:gd name="T7" fmla="*/ 0 h 1518"/>
            </a:gdLst>
            <a:cxnLst>
              <a:cxn ang="0">
                <a:pos x="T0" y="T1"/>
              </a:cxn>
              <a:cxn ang="0">
                <a:pos x="T2" y="T3"/>
              </a:cxn>
              <a:cxn ang="0">
                <a:pos x="T4" y="T5"/>
              </a:cxn>
              <a:cxn ang="0">
                <a:pos x="T6" y="T7"/>
              </a:cxn>
            </a:cxnLst>
            <a:rect l="0" t="0" r="r" b="b"/>
            <a:pathLst>
              <a:path w="3254" h="1518">
                <a:moveTo>
                  <a:pt x="0" y="0"/>
                </a:moveTo>
                <a:lnTo>
                  <a:pt x="312" y="528"/>
                </a:lnTo>
                <a:lnTo>
                  <a:pt x="3254" y="1518"/>
                </a:lnTo>
                <a:lnTo>
                  <a:pt x="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 name="Freeform 9"/>
          <p:cNvSpPr/>
          <p:nvPr userDrawn="1"/>
        </p:nvSpPr>
        <p:spPr bwMode="auto">
          <a:xfrm>
            <a:off x="8543924" y="3139673"/>
            <a:ext cx="1963738" cy="1491146"/>
          </a:xfrm>
          <a:custGeom>
            <a:gdLst>
              <a:gd name="T0" fmla="*/ 469 w 1237"/>
              <a:gd name="T1" fmla="*/ 938 h 938"/>
              <a:gd name="T2" fmla="*/ 1237 w 1237"/>
              <a:gd name="T3" fmla="*/ 195 h 938"/>
              <a:gd name="T4" fmla="*/ 0 w 1237"/>
              <a:gd name="T5" fmla="*/ 0 h 938"/>
              <a:gd name="T6" fmla="*/ 469 w 1237"/>
              <a:gd name="T7" fmla="*/ 938 h 938"/>
            </a:gdLst>
            <a:cxnLst>
              <a:cxn ang="0">
                <a:pos x="T0" y="T1"/>
              </a:cxn>
              <a:cxn ang="0">
                <a:pos x="T2" y="T3"/>
              </a:cxn>
              <a:cxn ang="0">
                <a:pos x="T4" y="T5"/>
              </a:cxn>
              <a:cxn ang="0">
                <a:pos x="T6" y="T7"/>
              </a:cxn>
            </a:cxnLst>
            <a:rect l="0" t="0" r="r" b="b"/>
            <a:pathLst>
              <a:path w="1237" h="938">
                <a:moveTo>
                  <a:pt x="469" y="938"/>
                </a:moveTo>
                <a:lnTo>
                  <a:pt x="1237" y="195"/>
                </a:lnTo>
                <a:lnTo>
                  <a:pt x="0" y="0"/>
                </a:lnTo>
                <a:lnTo>
                  <a:pt x="469" y="938"/>
                </a:lnTo>
                <a:close/>
              </a:path>
            </a:pathLst>
          </a:custGeom>
          <a:solidFill>
            <a:srgbClr val="2EA7E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 name="Freeform 10"/>
          <p:cNvSpPr/>
          <p:nvPr userDrawn="1"/>
        </p:nvSpPr>
        <p:spPr bwMode="auto">
          <a:xfrm>
            <a:off x="7831137" y="3139673"/>
            <a:ext cx="1457325" cy="2351178"/>
          </a:xfrm>
          <a:custGeom>
            <a:gdLst>
              <a:gd name="T0" fmla="*/ 0 w 918"/>
              <a:gd name="T1" fmla="*/ 1355 h 1479"/>
              <a:gd name="T2" fmla="*/ 449 w 918"/>
              <a:gd name="T3" fmla="*/ 0 h 1479"/>
              <a:gd name="T4" fmla="*/ 918 w 918"/>
              <a:gd name="T5" fmla="*/ 938 h 1479"/>
              <a:gd name="T6" fmla="*/ 573 w 918"/>
              <a:gd name="T7" fmla="*/ 1479 h 1479"/>
              <a:gd name="T8" fmla="*/ 0 w 918"/>
              <a:gd name="T9" fmla="*/ 1355 h 1479"/>
            </a:gdLst>
            <a:cxnLst>
              <a:cxn ang="0">
                <a:pos x="T0" y="T1"/>
              </a:cxn>
              <a:cxn ang="0">
                <a:pos x="T2" y="T3"/>
              </a:cxn>
              <a:cxn ang="0">
                <a:pos x="T4" y="T5"/>
              </a:cxn>
              <a:cxn ang="0">
                <a:pos x="T6" y="T7"/>
              </a:cxn>
              <a:cxn ang="0">
                <a:pos x="T8" y="T9"/>
              </a:cxn>
            </a:cxnLst>
            <a:rect l="0" t="0" r="r" b="b"/>
            <a:pathLst>
              <a:path w="918" h="1479">
                <a:moveTo>
                  <a:pt x="0" y="1355"/>
                </a:moveTo>
                <a:lnTo>
                  <a:pt x="449" y="0"/>
                </a:lnTo>
                <a:lnTo>
                  <a:pt x="918" y="938"/>
                </a:lnTo>
                <a:lnTo>
                  <a:pt x="573" y="1479"/>
                </a:lnTo>
                <a:lnTo>
                  <a:pt x="0" y="1355"/>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11"/>
          <p:cNvSpPr/>
          <p:nvPr userDrawn="1"/>
        </p:nvSpPr>
        <p:spPr bwMode="auto">
          <a:xfrm>
            <a:off x="6973887" y="3139673"/>
            <a:ext cx="1570038" cy="2154054"/>
          </a:xfrm>
          <a:custGeom>
            <a:gdLst>
              <a:gd name="T0" fmla="*/ 0 w 989"/>
              <a:gd name="T1" fmla="*/ 0 h 1355"/>
              <a:gd name="T2" fmla="*/ 540 w 989"/>
              <a:gd name="T3" fmla="*/ 1355 h 1355"/>
              <a:gd name="T4" fmla="*/ 989 w 989"/>
              <a:gd name="T5" fmla="*/ 0 h 1355"/>
              <a:gd name="T6" fmla="*/ 0 w 989"/>
              <a:gd name="T7" fmla="*/ 0 h 1355"/>
            </a:gdLst>
            <a:cxnLst>
              <a:cxn ang="0">
                <a:pos x="T0" y="T1"/>
              </a:cxn>
              <a:cxn ang="0">
                <a:pos x="T2" y="T3"/>
              </a:cxn>
              <a:cxn ang="0">
                <a:pos x="T4" y="T5"/>
              </a:cxn>
              <a:cxn ang="0">
                <a:pos x="T6" y="T7"/>
              </a:cxn>
            </a:cxnLst>
            <a:rect l="0" t="0" r="r" b="b"/>
            <a:pathLst>
              <a:path w="989" h="1355">
                <a:moveTo>
                  <a:pt x="0" y="0"/>
                </a:moveTo>
                <a:lnTo>
                  <a:pt x="540" y="1355"/>
                </a:lnTo>
                <a:lnTo>
                  <a:pt x="989" y="0"/>
                </a:lnTo>
                <a:lnTo>
                  <a:pt x="0" y="0"/>
                </a:lnTo>
                <a:close/>
              </a:path>
            </a:pathLst>
          </a:custGeom>
          <a:solidFill>
            <a:srgbClr val="0073AB"/>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 name="Freeform 12"/>
          <p:cNvSpPr/>
          <p:nvPr userDrawn="1"/>
        </p:nvSpPr>
        <p:spPr bwMode="auto">
          <a:xfrm>
            <a:off x="9288462" y="3449666"/>
            <a:ext cx="1466850" cy="2134978"/>
          </a:xfrm>
          <a:custGeom>
            <a:gdLst>
              <a:gd name="T0" fmla="*/ 0 w 924"/>
              <a:gd name="T1" fmla="*/ 743 h 1343"/>
              <a:gd name="T2" fmla="*/ 768 w 924"/>
              <a:gd name="T3" fmla="*/ 0 h 1343"/>
              <a:gd name="T4" fmla="*/ 924 w 924"/>
              <a:gd name="T5" fmla="*/ 1343 h 1343"/>
              <a:gd name="T6" fmla="*/ 0 w 924"/>
              <a:gd name="T7" fmla="*/ 743 h 1343"/>
            </a:gdLst>
            <a:cxnLst>
              <a:cxn ang="0">
                <a:pos x="T0" y="T1"/>
              </a:cxn>
              <a:cxn ang="0">
                <a:pos x="T2" y="T3"/>
              </a:cxn>
              <a:cxn ang="0">
                <a:pos x="T4" y="T5"/>
              </a:cxn>
              <a:cxn ang="0">
                <a:pos x="T6" y="T7"/>
              </a:cxn>
            </a:cxnLst>
            <a:rect l="0" t="0" r="r" b="b"/>
            <a:pathLst>
              <a:path w="924" h="1343">
                <a:moveTo>
                  <a:pt x="0" y="743"/>
                </a:moveTo>
                <a:lnTo>
                  <a:pt x="768" y="0"/>
                </a:lnTo>
                <a:lnTo>
                  <a:pt x="924" y="1343"/>
                </a:lnTo>
                <a:lnTo>
                  <a:pt x="0" y="743"/>
                </a:lnTo>
                <a:close/>
              </a:path>
            </a:pathLst>
          </a:custGeom>
          <a:solidFill>
            <a:srgbClr val="82C1E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 name="Freeform 13"/>
          <p:cNvSpPr/>
          <p:nvPr userDrawn="1"/>
        </p:nvSpPr>
        <p:spPr bwMode="auto">
          <a:xfrm>
            <a:off x="7521574" y="850494"/>
            <a:ext cx="2986088" cy="2599173"/>
          </a:xfrm>
          <a:custGeom>
            <a:gdLst>
              <a:gd name="T0" fmla="*/ 1881 w 1881"/>
              <a:gd name="T1" fmla="*/ 1635 h 1635"/>
              <a:gd name="T2" fmla="*/ 0 w 1881"/>
              <a:gd name="T3" fmla="*/ 0 h 1635"/>
              <a:gd name="T4" fmla="*/ 644 w 1881"/>
              <a:gd name="T5" fmla="*/ 1440 h 1635"/>
              <a:gd name="T6" fmla="*/ 1881 w 1881"/>
              <a:gd name="T7" fmla="*/ 1635 h 1635"/>
            </a:gdLst>
            <a:cxnLst>
              <a:cxn ang="0">
                <a:pos x="T0" y="T1"/>
              </a:cxn>
              <a:cxn ang="0">
                <a:pos x="T2" y="T3"/>
              </a:cxn>
              <a:cxn ang="0">
                <a:pos x="T4" y="T5"/>
              </a:cxn>
              <a:cxn ang="0">
                <a:pos x="T6" y="T7"/>
              </a:cxn>
            </a:cxnLst>
            <a:rect l="0" t="0" r="r" b="b"/>
            <a:pathLst>
              <a:path w="1881" h="1634">
                <a:moveTo>
                  <a:pt x="1881" y="1635"/>
                </a:moveTo>
                <a:lnTo>
                  <a:pt x="0" y="0"/>
                </a:lnTo>
                <a:lnTo>
                  <a:pt x="644" y="1440"/>
                </a:lnTo>
                <a:lnTo>
                  <a:pt x="1881" y="1635"/>
                </a:lnTo>
                <a:close/>
              </a:path>
            </a:pathLst>
          </a:custGeom>
          <a:solidFill>
            <a:srgbClr val="BBDCF4"/>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 name="Freeform 14"/>
          <p:cNvSpPr/>
          <p:nvPr userDrawn="1"/>
        </p:nvSpPr>
        <p:spPr bwMode="auto">
          <a:xfrm>
            <a:off x="6973887" y="850494"/>
            <a:ext cx="1570038" cy="2289179"/>
          </a:xfrm>
          <a:custGeom>
            <a:gdLst>
              <a:gd name="T0" fmla="*/ 989 w 989"/>
              <a:gd name="T1" fmla="*/ 1440 h 1440"/>
              <a:gd name="T2" fmla="*/ 0 w 989"/>
              <a:gd name="T3" fmla="*/ 1440 h 1440"/>
              <a:gd name="T4" fmla="*/ 345 w 989"/>
              <a:gd name="T5" fmla="*/ 0 h 1440"/>
              <a:gd name="T6" fmla="*/ 989 w 989"/>
              <a:gd name="T7" fmla="*/ 1440 h 1440"/>
            </a:gdLst>
            <a:cxnLst>
              <a:cxn ang="0">
                <a:pos x="T0" y="T1"/>
              </a:cxn>
              <a:cxn ang="0">
                <a:pos x="T2" y="T3"/>
              </a:cxn>
              <a:cxn ang="0">
                <a:pos x="T4" y="T5"/>
              </a:cxn>
              <a:cxn ang="0">
                <a:pos x="T6" y="T7"/>
              </a:cxn>
            </a:cxnLst>
            <a:rect l="0" t="0" r="r" b="b"/>
            <a:pathLst>
              <a:path w="989" h="1440">
                <a:moveTo>
                  <a:pt x="989" y="1440"/>
                </a:moveTo>
                <a:lnTo>
                  <a:pt x="0" y="1440"/>
                </a:lnTo>
                <a:lnTo>
                  <a:pt x="345" y="0"/>
                </a:lnTo>
                <a:lnTo>
                  <a:pt x="989" y="1440"/>
                </a:lnTo>
                <a:close/>
              </a:path>
            </a:pathLst>
          </a:custGeom>
          <a:solidFill>
            <a:srgbClr val="82C1E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 name="Freeform 15"/>
          <p:cNvSpPr/>
          <p:nvPr userDrawn="1"/>
        </p:nvSpPr>
        <p:spPr bwMode="auto">
          <a:xfrm>
            <a:off x="3449636" y="0"/>
            <a:ext cx="4071938" cy="3139673"/>
          </a:xfrm>
          <a:custGeom>
            <a:gdLst>
              <a:gd name="T0" fmla="*/ 2253 w 2565"/>
              <a:gd name="T1" fmla="*/ 7 h 1975"/>
              <a:gd name="T2" fmla="*/ 0 w 2565"/>
              <a:gd name="T3" fmla="*/ 0 h 1975"/>
              <a:gd name="T4" fmla="*/ 2220 w 2565"/>
              <a:gd name="T5" fmla="*/ 1975 h 1975"/>
              <a:gd name="T6" fmla="*/ 2565 w 2565"/>
              <a:gd name="T7" fmla="*/ 535 h 1975"/>
              <a:gd name="T8" fmla="*/ 2253 w 2565"/>
              <a:gd name="T9" fmla="*/ 7 h 1975"/>
            </a:gdLst>
            <a:cxnLst>
              <a:cxn ang="0">
                <a:pos x="T0" y="T1"/>
              </a:cxn>
              <a:cxn ang="0">
                <a:pos x="T2" y="T3"/>
              </a:cxn>
              <a:cxn ang="0">
                <a:pos x="T4" y="T5"/>
              </a:cxn>
              <a:cxn ang="0">
                <a:pos x="T6" y="T7"/>
              </a:cxn>
              <a:cxn ang="0">
                <a:pos x="T8" y="T9"/>
              </a:cxn>
            </a:cxnLst>
            <a:rect l="0" t="0" r="r" b="b"/>
            <a:pathLst>
              <a:path w="2565" h="1975">
                <a:moveTo>
                  <a:pt x="2253" y="7"/>
                </a:moveTo>
                <a:lnTo>
                  <a:pt x="0" y="0"/>
                </a:lnTo>
                <a:lnTo>
                  <a:pt x="2220" y="1975"/>
                </a:lnTo>
                <a:lnTo>
                  <a:pt x="2565" y="535"/>
                </a:lnTo>
                <a:lnTo>
                  <a:pt x="2253" y="7"/>
                </a:lnTo>
                <a:close/>
              </a:path>
            </a:pathLst>
          </a:custGeom>
          <a:solidFill>
            <a:srgbClr val="BBDCF4"/>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 name="Freeform 16"/>
          <p:cNvSpPr/>
          <p:nvPr userDrawn="1"/>
        </p:nvSpPr>
        <p:spPr bwMode="auto">
          <a:xfrm>
            <a:off x="10507662" y="2424305"/>
            <a:ext cx="1684338" cy="2527635"/>
          </a:xfrm>
          <a:custGeom>
            <a:gdLst>
              <a:gd name="T0" fmla="*/ 1061 w 1061"/>
              <a:gd name="T1" fmla="*/ 0 h 1590"/>
              <a:gd name="T2" fmla="*/ 111 w 1061"/>
              <a:gd name="T3" fmla="*/ 1590 h 1590"/>
              <a:gd name="T4" fmla="*/ 0 w 1061"/>
              <a:gd name="T5" fmla="*/ 645 h 1590"/>
              <a:gd name="T6" fmla="*/ 1061 w 1061"/>
              <a:gd name="T7" fmla="*/ 0 h 1590"/>
            </a:gdLst>
            <a:cxnLst>
              <a:cxn ang="0">
                <a:pos x="T0" y="T1"/>
              </a:cxn>
              <a:cxn ang="0">
                <a:pos x="T2" y="T3"/>
              </a:cxn>
              <a:cxn ang="0">
                <a:pos x="T4" y="T5"/>
              </a:cxn>
              <a:cxn ang="0">
                <a:pos x="T6" y="T7"/>
              </a:cxn>
            </a:cxnLst>
            <a:rect l="0" t="0" r="r" b="b"/>
            <a:pathLst>
              <a:path w="1061" h="1590">
                <a:moveTo>
                  <a:pt x="1061" y="0"/>
                </a:moveTo>
                <a:lnTo>
                  <a:pt x="111" y="1590"/>
                </a:lnTo>
                <a:lnTo>
                  <a:pt x="0" y="645"/>
                </a:lnTo>
                <a:lnTo>
                  <a:pt x="1061"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TextBox 14"/>
          <p:cNvSpPr txBox="1"/>
          <p:nvPr userDrawn="1"/>
        </p:nvSpPr>
        <p:spPr>
          <a:xfrm>
            <a:off x="307806" y="4875890"/>
            <a:ext cx="7266474" cy="1717393"/>
          </a:xfrm>
          <a:prstGeom prst="rect">
            <a:avLst/>
          </a:prstGeom>
          <a:noFill/>
        </p:spPr>
        <p:txBody>
          <a:bodyPr wrap="square" rtlCol="0">
            <a:spAutoFit/>
          </a:bodyPr>
          <a:lstStyle/>
          <a:p>
            <a:pPr marL="0" marR="0" indent="0" defTabSz="914400" rtl="0" eaLnBrk="1" fontAlgn="auto" latinLnBrk="0" hangingPunct="1">
              <a:lnSpc>
                <a:spcPct val="120000"/>
              </a:lnSpc>
              <a:spcBef>
                <a:spcPct val="0"/>
              </a:spcBef>
              <a:spcAft>
                <a:spcPct val="0"/>
              </a:spcAft>
              <a:buClrTx/>
              <a:buSzTx/>
              <a:buFontTx/>
              <a:buNone/>
              <a:defRPr/>
            </a:pPr>
            <a:r>
              <a:rPr lang="zh-CN" altLang="en-US" sz="8800" b="1" smtClean="0">
                <a:solidFill>
                  <a:schemeClr val="bg1"/>
                </a:solidFill>
                <a:effectLst>
                  <a:outerShdw blurRad="38100" dist="38100" dir="2700000" algn="tl">
                    <a:srgbClr val="000000">
                      <a:alpha val="43137"/>
                    </a:srgbClr>
                  </a:outerShdw>
                </a:effectLst>
                <a:latin typeface="微软雅黑" pitchFamily="34" charset="-122"/>
                <a:ea typeface="微软雅黑" pitchFamily="34" charset="-122"/>
              </a:rPr>
              <a:t>企业文化讨论</a:t>
            </a:r>
          </a:p>
        </p:txBody>
      </p:sp>
      <p:sp>
        <p:nvSpPr>
          <p:cNvPr id="25" name="圆角矩形 24"/>
          <p:cNvSpPr/>
          <p:nvPr userDrawn="1"/>
        </p:nvSpPr>
        <p:spPr>
          <a:xfrm>
            <a:off x="451358" y="4404104"/>
            <a:ext cx="2931922" cy="479685"/>
          </a:xfrm>
          <a:prstGeom prst="roundRect">
            <a:avLst>
              <a:gd name="adj" fmla="val 7292"/>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mtClean="0">
                <a:solidFill>
                  <a:schemeClr val="bg1"/>
                </a:solidFill>
                <a:latin typeface="微软雅黑" pitchFamily="34" charset="-122"/>
                <a:ea typeface="微软雅黑" pitchFamily="34" charset="-122"/>
              </a:rPr>
              <a:t>布衣公子公众号：</a:t>
            </a:r>
            <a:r>
              <a:rPr lang="en-US" altLang="zh-CN" smtClean="0">
                <a:solidFill>
                  <a:schemeClr val="bg1"/>
                </a:solidFill>
                <a:latin typeface="微软雅黑" pitchFamily="34" charset="-122"/>
                <a:ea typeface="微软雅黑" pitchFamily="34" charset="-122"/>
              </a:rPr>
              <a:t>HR-PPT</a:t>
            </a:r>
            <a:endParaRPr lang="zh-CN" altLang="en-US">
              <a:solidFill>
                <a:schemeClr val="bg1"/>
              </a:solidFill>
              <a:latin typeface="微软雅黑" panose="020b0503020204020204" pitchFamily="34" charset="-122"/>
              <a:ea typeface="微软雅黑" panose="020b0503020204020204" pitchFamily="34" charset="-122"/>
            </a:endParaRPr>
          </a:p>
        </p:txBody>
      </p:sp>
      <p:pic>
        <p:nvPicPr>
          <p:cNvPr id="26" name="图片 25"/>
          <p:cNvPicPr>
            <a:picLocks noChangeAspect="1"/>
          </p:cNvPicPr>
          <p:nvPr userDrawn="1"/>
        </p:nvPicPr>
        <p:blipFill>
          <a:blip r:embed="rId1">
            <a:extLst>
              <a:ext uri="{28A0092B-C50C-407E-A947-70E740481C1C}">
                <a14:useLocalDpi val="0"/>
              </a:ext>
            </a:extLst>
          </a:blip>
          <a:stretch>
            <a:fillRect/>
          </a:stretch>
        </p:blipFill>
        <p:spPr>
          <a:xfrm>
            <a:off x="451358" y="1372784"/>
            <a:ext cx="2931922" cy="2931922"/>
          </a:xfrm>
          <a:prstGeom prst="rect">
            <a:avLst/>
          </a:prstGeom>
        </p:spPr>
      </p:pic>
    </p:spTree>
    <p:extLst>
      <p:ext uri="{BB962C8B-B14F-4D97-AF65-F5344CB8AC3E}">
        <p14:creationId val="3233940683"/>
      </p:ext>
    </p:extLst>
  </p:cSld>
  <p:clrMapOvr>
    <a:masterClrMapping/>
  </p:clrMapOvr>
  <p:transition>
    <p:newsflash/>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3" name="TextBox 8"/>
          <p:cNvSpPr txBox="1"/>
          <p:nvPr userDrawn="1"/>
        </p:nvSpPr>
        <p:spPr>
          <a:xfrm>
            <a:off x="1343472" y="498816"/>
            <a:ext cx="4608512" cy="369332"/>
          </a:xfrm>
          <a:prstGeom prst="rect">
            <a:avLst/>
          </a:prstGeom>
          <a:noFill/>
        </p:spPr>
        <p:txBody>
          <a:bodyPr wrap="square" rtlCol="0">
            <a:spAutoFit/>
          </a:bodyPr>
          <a:lstStyle/>
          <a:p>
            <a:pPr algn="l"/>
            <a:r>
              <a:rPr lang="zh-CN" altLang="en-US" smtClean="0">
                <a:solidFill>
                  <a:schemeClr val="bg1"/>
                </a:solidFill>
                <a:latin typeface="微软雅黑" pitchFamily="34" charset="-122"/>
                <a:ea typeface="微软雅黑" pitchFamily="34" charset="-122"/>
              </a:rPr>
              <a:t>第六章    企业文化讨论结果的整合宣传</a:t>
            </a:r>
          </a:p>
        </p:txBody>
      </p:sp>
    </p:spTree>
    <p:extLst>
      <p:ext uri="{BB962C8B-B14F-4D97-AF65-F5344CB8AC3E}">
        <p14:creationId val="1254660086"/>
      </p:ext>
    </p:extLst>
  </p:cSld>
  <p:clrMapOvr>
    <a:masterClrMapping/>
  </p:clrMapOvr>
  <mc:AlternateContent>
    <mc:Choice Requires="p14">
      <p:transition>
        <p14:pan/>
      </p:transition>
    </mc:Choice>
    <mc:Fallback>
      <p:transition>
        <p:fade/>
      </p:transition>
    </mc:Fallback>
  </mc:AlternateContent>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和内容">
    <p:spTree>
      <p:nvGrpSpPr>
        <p:cNvPr id="1" name=""/>
        <p:cNvGrpSpPr/>
        <p:nvPr/>
      </p:nvGrpSpPr>
      <p:grpSpPr>
        <a:xfrm>
          <a:off x="0" y="0"/>
          <a:ext cx="0" cy="0"/>
        </a:xfrm>
      </p:grpSpPr>
      <p:sp>
        <p:nvSpPr>
          <p:cNvPr id="10" name="Freeform 5"/>
          <p:cNvSpPr/>
          <p:nvPr userDrawn="1"/>
        </p:nvSpPr>
        <p:spPr bwMode="auto">
          <a:xfrm>
            <a:off x="0" y="2339975"/>
            <a:ext cx="6589713" cy="2160588"/>
          </a:xfrm>
          <a:custGeom>
            <a:gdLst>
              <a:gd name="T0" fmla="*/ 0 w 4151"/>
              <a:gd name="T1" fmla="*/ 1361 h 1361"/>
              <a:gd name="T2" fmla="*/ 4151 w 4151"/>
              <a:gd name="T3" fmla="*/ 1361 h 1361"/>
              <a:gd name="T4" fmla="*/ 4151 w 4151"/>
              <a:gd name="T5" fmla="*/ 294 h 1361"/>
              <a:gd name="T6" fmla="*/ 1945 w 4151"/>
              <a:gd name="T7" fmla="*/ 0 h 1361"/>
              <a:gd name="T8" fmla="*/ 0 w 4151"/>
              <a:gd name="T9" fmla="*/ 1361 h 1361"/>
            </a:gdLst>
            <a:cxnLst>
              <a:cxn ang="0">
                <a:pos x="T0" y="T1"/>
              </a:cxn>
              <a:cxn ang="0">
                <a:pos x="T2" y="T3"/>
              </a:cxn>
              <a:cxn ang="0">
                <a:pos x="T4" y="T5"/>
              </a:cxn>
              <a:cxn ang="0">
                <a:pos x="T6" y="T7"/>
              </a:cxn>
              <a:cxn ang="0">
                <a:pos x="T8" y="T9"/>
              </a:cxn>
            </a:cxnLst>
            <a:rect l="0" t="0" r="r" b="b"/>
            <a:pathLst>
              <a:path w="4151" h="1361">
                <a:moveTo>
                  <a:pt x="0" y="1361"/>
                </a:moveTo>
                <a:lnTo>
                  <a:pt x="4151" y="1361"/>
                </a:lnTo>
                <a:lnTo>
                  <a:pt x="4151" y="294"/>
                </a:lnTo>
                <a:lnTo>
                  <a:pt x="1945" y="0"/>
                </a:lnTo>
                <a:lnTo>
                  <a:pt x="0" y="1361"/>
                </a:lnTo>
                <a:close/>
              </a:path>
            </a:pathLst>
          </a:custGeom>
          <a:solidFill>
            <a:srgbClr val="2EA7E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 name="Freeform 6"/>
          <p:cNvSpPr/>
          <p:nvPr userDrawn="1"/>
        </p:nvSpPr>
        <p:spPr bwMode="auto">
          <a:xfrm>
            <a:off x="0" y="-12700"/>
            <a:ext cx="3087688" cy="4513263"/>
          </a:xfrm>
          <a:custGeom>
            <a:gdLst>
              <a:gd name="T0" fmla="*/ 1945 w 1945"/>
              <a:gd name="T1" fmla="*/ 1482 h 2843"/>
              <a:gd name="T2" fmla="*/ 0 w 1945"/>
              <a:gd name="T3" fmla="*/ 0 h 2843"/>
              <a:gd name="T4" fmla="*/ 0 w 1945"/>
              <a:gd name="T5" fmla="*/ 2843 h 2843"/>
              <a:gd name="T6" fmla="*/ 1945 w 1945"/>
              <a:gd name="T7" fmla="*/ 1482 h 2843"/>
            </a:gdLst>
            <a:cxnLst>
              <a:cxn ang="0">
                <a:pos x="T0" y="T1"/>
              </a:cxn>
              <a:cxn ang="0">
                <a:pos x="T2" y="T3"/>
              </a:cxn>
              <a:cxn ang="0">
                <a:pos x="T4" y="T5"/>
              </a:cxn>
              <a:cxn ang="0">
                <a:pos x="T6" y="T7"/>
              </a:cxn>
            </a:cxnLst>
            <a:rect l="0" t="0" r="r" b="b"/>
            <a:pathLst>
              <a:path w="1945" h="2843">
                <a:moveTo>
                  <a:pt x="1945" y="1482"/>
                </a:moveTo>
                <a:lnTo>
                  <a:pt x="0" y="0"/>
                </a:lnTo>
                <a:lnTo>
                  <a:pt x="0" y="2843"/>
                </a:lnTo>
                <a:lnTo>
                  <a:pt x="1945" y="1482"/>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 name="Freeform 7"/>
          <p:cNvSpPr/>
          <p:nvPr userDrawn="1"/>
        </p:nvSpPr>
        <p:spPr bwMode="auto">
          <a:xfrm>
            <a:off x="0" y="4500563"/>
            <a:ext cx="2390775" cy="1408113"/>
          </a:xfrm>
          <a:custGeom>
            <a:gdLst>
              <a:gd name="T0" fmla="*/ 0 w 1506"/>
              <a:gd name="T1" fmla="*/ 887 h 887"/>
              <a:gd name="T2" fmla="*/ 1506 w 1506"/>
              <a:gd name="T3" fmla="*/ 0 h 887"/>
              <a:gd name="T4" fmla="*/ 0 w 1506"/>
              <a:gd name="T5" fmla="*/ 0 h 887"/>
              <a:gd name="T6" fmla="*/ 0 w 1506"/>
              <a:gd name="T7" fmla="*/ 887 h 887"/>
            </a:gdLst>
            <a:cxnLst>
              <a:cxn ang="0">
                <a:pos x="T0" y="T1"/>
              </a:cxn>
              <a:cxn ang="0">
                <a:pos x="T2" y="T3"/>
              </a:cxn>
              <a:cxn ang="0">
                <a:pos x="T4" y="T5"/>
              </a:cxn>
              <a:cxn ang="0">
                <a:pos x="T6" y="T7"/>
              </a:cxn>
            </a:cxnLst>
            <a:rect l="0" t="0" r="r" b="b"/>
            <a:pathLst>
              <a:path w="1506" h="886">
                <a:moveTo>
                  <a:pt x="0" y="887"/>
                </a:moveTo>
                <a:lnTo>
                  <a:pt x="1506" y="0"/>
                </a:lnTo>
                <a:lnTo>
                  <a:pt x="0" y="0"/>
                </a:lnTo>
                <a:lnTo>
                  <a:pt x="0" y="887"/>
                </a:lnTo>
                <a:close/>
              </a:path>
            </a:pathLst>
          </a:custGeom>
          <a:solidFill>
            <a:srgbClr val="0073AB"/>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 name="Freeform 8"/>
          <p:cNvSpPr/>
          <p:nvPr userDrawn="1"/>
        </p:nvSpPr>
        <p:spPr bwMode="auto">
          <a:xfrm>
            <a:off x="2390775" y="4500563"/>
            <a:ext cx="4198938" cy="696913"/>
          </a:xfrm>
          <a:custGeom>
            <a:gdLst>
              <a:gd name="T0" fmla="*/ 2645 w 2645"/>
              <a:gd name="T1" fmla="*/ 0 h 439"/>
              <a:gd name="T2" fmla="*/ 2108 w 2645"/>
              <a:gd name="T3" fmla="*/ 439 h 439"/>
              <a:gd name="T4" fmla="*/ 0 w 2645"/>
              <a:gd name="T5" fmla="*/ 0 h 439"/>
              <a:gd name="T6" fmla="*/ 2645 w 2645"/>
              <a:gd name="T7" fmla="*/ 0 h 439"/>
            </a:gdLst>
            <a:cxnLst>
              <a:cxn ang="0">
                <a:pos x="T0" y="T1"/>
              </a:cxn>
              <a:cxn ang="0">
                <a:pos x="T2" y="T3"/>
              </a:cxn>
              <a:cxn ang="0">
                <a:pos x="T4" y="T5"/>
              </a:cxn>
              <a:cxn ang="0">
                <a:pos x="T6" y="T7"/>
              </a:cxn>
            </a:cxnLst>
            <a:rect l="0" t="0" r="r" b="b"/>
            <a:pathLst>
              <a:path w="2645" h="439">
                <a:moveTo>
                  <a:pt x="2645" y="0"/>
                </a:moveTo>
                <a:lnTo>
                  <a:pt x="2108" y="439"/>
                </a:lnTo>
                <a:lnTo>
                  <a:pt x="0" y="0"/>
                </a:lnTo>
                <a:lnTo>
                  <a:pt x="2645" y="0"/>
                </a:lnTo>
                <a:close/>
              </a:path>
            </a:pathLst>
          </a:custGeom>
          <a:solidFill>
            <a:srgbClr val="82C1EA"/>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 name="Text Box 54"/>
          <p:cNvSpPr txBox="1">
            <a:spLocks noChangeArrowheads="1"/>
          </p:cNvSpPr>
          <p:nvPr/>
        </p:nvSpPr>
        <p:spPr bwMode="auto">
          <a:xfrm>
            <a:off x="7669778" y="2701805"/>
            <a:ext cx="4522222" cy="568304"/>
          </a:xfrm>
          <a:prstGeom prst="rect">
            <a:avLst/>
          </a:prstGeom>
          <a:noFill/>
          <a:ln w="9525">
            <a:noFill/>
            <a:miter lim="800000"/>
          </a:ln>
        </p:spPr>
        <p:txBody>
          <a:bodyPr lIns="91417" tIns="45708" rIns="91417" bIns="45708" anchor="ctr"/>
          <a:lstStyle/>
          <a:p>
            <a:pPr marL="0" algn="l" defTabSz="914400" rtl="0" eaLnBrk="1" fontAlgn="base" latinLnBrk="0" hangingPunct="1">
              <a:spcBef>
                <a:spcPct val="50000"/>
              </a:spcBef>
              <a:spcAft>
                <a:spcPct val="0"/>
              </a:spcAft>
            </a:pPr>
            <a:r>
              <a:rPr lang="en-US" altLang="zh-CN" sz="2400" kern="1200" smtClean="0">
                <a:solidFill>
                  <a:srgbClr val="4D4D4D"/>
                </a:solidFill>
                <a:latin typeface="Tahoma" panose="020b0604030504040204" pitchFamily="34" charset="0"/>
                <a:ea typeface="微软雅黑" pitchFamily="34" charset="-122"/>
                <a:cs typeface="Tahoma" panose="020b0604030504040204" pitchFamily="34" charset="0"/>
              </a:rPr>
              <a:t> 11020228@qq.com</a:t>
            </a:r>
            <a:endParaRPr lang="en-US" altLang="zh-CN" sz="2400" kern="1200">
              <a:solidFill>
                <a:srgbClr val="4D4D4D"/>
              </a:solidFill>
              <a:latin typeface="Tahoma" panose="020b0604030504040204" pitchFamily="34" charset="0"/>
              <a:ea typeface="微软雅黑" panose="020b0503020204020204" pitchFamily="34" charset="-122"/>
              <a:cs typeface="Tahoma" pitchFamily="34" charset="0"/>
            </a:endParaRPr>
          </a:p>
        </p:txBody>
      </p:sp>
      <p:sp>
        <p:nvSpPr>
          <p:cNvPr id="16" name="TextBox 10">
            <a:hlinkClick r:id="rId1"/>
          </p:cNvPr>
          <p:cNvSpPr>
            <a:spLocks noChangeArrowheads="1"/>
          </p:cNvSpPr>
          <p:nvPr/>
        </p:nvSpPr>
        <p:spPr bwMode="auto">
          <a:xfrm>
            <a:off x="7669778" y="4044019"/>
            <a:ext cx="4522222" cy="461665"/>
          </a:xfrm>
          <a:prstGeom prst="rect">
            <a:avLst/>
          </a:prstGeom>
          <a:noFill/>
          <a:ln>
            <a:noFill/>
          </a:ln>
          <a:extLst>
            <a:ext uri="{91240B29-F687-4F45-9708-019B960494DF}">
              <a14:hiddenLine w="9525">
                <a:solidFill>
                  <a:srgbClr val="000000"/>
                </a:solidFill>
                <a:miter lim="800000"/>
                <a:headEnd/>
                <a:tailEnd/>
              </a14:hiddenLine>
            </a:ext>
          </a:extLst>
        </p:spPr>
        <p:txBody>
          <a:bodyPr wrap="square" anchor="ctr">
            <a:spAutoFit/>
          </a:bodyPr>
          <a:lstStyle/>
          <a:p>
            <a:pPr fontAlgn="base">
              <a:spcBef>
                <a:spcPct val="50000"/>
              </a:spcBef>
              <a:spcAft>
                <a:spcPct val="0"/>
              </a:spcAft>
            </a:pPr>
            <a:r>
              <a:rPr lang="en-US" sz="2400" smtClean="0">
                <a:solidFill>
                  <a:srgbClr val="4D4D4D"/>
                </a:solidFill>
                <a:latin typeface="微软雅黑 Light" panose="020b0502040204020203" pitchFamily="34" charset="-122"/>
                <a:ea typeface="微软雅黑 Light" panose="020b0502040204020203" pitchFamily="34" charset="-122"/>
                <a:cs typeface="Times New Roman" panose="02020603050405020304" pitchFamily="18" charset="0"/>
                <a:sym typeface="Arial" panose="020b0604020202020204" pitchFamily="34" charset="0"/>
              </a:rPr>
              <a:t>  </a:t>
            </a:r>
            <a:r>
              <a:rPr lang="en-US" sz="2400">
                <a:solidFill>
                  <a:srgbClr val="4D4D4D"/>
                </a:solidFill>
                <a:latin typeface="Tahoma" panose="020b0604030504040204" pitchFamily="34" charset="0"/>
                <a:ea typeface="微软雅黑" pitchFamily="34" charset="-122"/>
                <a:cs typeface="Tahoma" panose="020b0604030504040204" pitchFamily="34" charset="0"/>
                <a:sym typeface="Arial" panose="020b0604020202020204" pitchFamily="34" charset="0"/>
              </a:rPr>
              <a:t>http://weibo.com/teliss</a:t>
            </a:r>
          </a:p>
        </p:txBody>
      </p:sp>
      <p:sp>
        <p:nvSpPr>
          <p:cNvPr id="17" name="Text Box 54">
            <a:hlinkClick r:id="rId2"/>
          </p:cNvPr>
          <p:cNvSpPr txBox="1">
            <a:spLocks noChangeArrowheads="1"/>
          </p:cNvSpPr>
          <p:nvPr/>
        </p:nvSpPr>
        <p:spPr bwMode="auto">
          <a:xfrm>
            <a:off x="7669778" y="3372912"/>
            <a:ext cx="4522222" cy="568304"/>
          </a:xfrm>
          <a:prstGeom prst="rect">
            <a:avLst/>
          </a:prstGeom>
          <a:noFill/>
          <a:ln w="9525">
            <a:noFill/>
            <a:miter lim="800000"/>
          </a:ln>
        </p:spPr>
        <p:txBody>
          <a:bodyPr lIns="91417" tIns="45708" rIns="91417" bIns="45708" anchor="ctr"/>
          <a:lstStyle/>
          <a:p>
            <a:pPr fontAlgn="base">
              <a:spcBef>
                <a:spcPct val="50000"/>
              </a:spcBef>
              <a:spcAft>
                <a:spcPct val="0"/>
              </a:spcAft>
            </a:pPr>
            <a:r>
              <a:rPr lang="en-US" altLang="zh-CN" sz="2400" kern="1200" smtClean="0">
                <a:solidFill>
                  <a:srgbClr val="4D4D4D"/>
                </a:solidFill>
                <a:latin typeface="微软雅黑 Light" panose="020b0502040204020203" pitchFamily="34" charset="-122"/>
                <a:ea typeface="微软雅黑 Light" panose="020b0502040204020203" pitchFamily="34" charset="-122"/>
                <a:cs typeface="Times New Roman" panose="02020603050405020304" pitchFamily="18" charset="0"/>
              </a:rPr>
              <a:t>  </a:t>
            </a:r>
            <a:r>
              <a:rPr lang="en-US" altLang="zh-CN" sz="2400">
                <a:solidFill>
                  <a:srgbClr val="4D4D4D"/>
                </a:solidFill>
                <a:latin typeface="Tahoma" panose="020b0604030504040204" pitchFamily="34" charset="0"/>
                <a:ea typeface="微软雅黑" pitchFamily="34" charset="-122"/>
                <a:cs typeface="Tahoma" panose="020b0604030504040204" pitchFamily="34" charset="0"/>
              </a:rPr>
              <a:t>http://teliss.blog.163.com</a:t>
            </a:r>
          </a:p>
        </p:txBody>
      </p:sp>
      <p:grpSp>
        <p:nvGrpSpPr>
          <p:cNvPr id="18" name="组合 17"/>
          <p:cNvGrpSpPr>
            <a:grpSpLocks noChangeAspect="1"/>
          </p:cNvGrpSpPr>
          <p:nvPr/>
        </p:nvGrpSpPr>
        <p:grpSpPr>
          <a:xfrm>
            <a:off x="6964692" y="4022280"/>
            <a:ext cx="591140" cy="480022"/>
            <a:chOff x="3175" y="295276"/>
            <a:chExt cx="4856163" cy="3943350"/>
          </a:xfrm>
          <a:solidFill>
            <a:srgbClr val="424242"/>
          </a:solidFill>
        </p:grpSpPr>
        <p:sp>
          <p:nvSpPr>
            <p:cNvPr id="23" name="Freeform 10"/>
            <p:cNvSpPr>
              <a:spLocks noEditPoints="1"/>
            </p:cNvSpPr>
            <p:nvPr/>
          </p:nvSpPr>
          <p:spPr bwMode="auto">
            <a:xfrm>
              <a:off x="3175" y="741363"/>
              <a:ext cx="4173538" cy="3497263"/>
            </a:xfrm>
            <a:custGeom>
              <a:gdLst>
                <a:gd name="T0" fmla="*/ 957 w 1111"/>
                <a:gd name="T1" fmla="*/ 394 h 930"/>
                <a:gd name="T2" fmla="*/ 936 w 1111"/>
                <a:gd name="T3" fmla="*/ 362 h 930"/>
                <a:gd name="T4" fmla="*/ 936 w 1111"/>
                <a:gd name="T5" fmla="*/ 235 h 930"/>
                <a:gd name="T6" fmla="*/ 652 w 1111"/>
                <a:gd name="T7" fmla="*/ 233 h 930"/>
                <a:gd name="T8" fmla="*/ 622 w 1111"/>
                <a:gd name="T9" fmla="*/ 219 h 930"/>
                <a:gd name="T10" fmla="*/ 608 w 1111"/>
                <a:gd name="T11" fmla="*/ 70 h 930"/>
                <a:gd name="T12" fmla="*/ 190 w 1111"/>
                <a:gd name="T13" fmla="*/ 233 h 930"/>
                <a:gd name="T14" fmla="*/ 0 w 1111"/>
                <a:gd name="T15" fmla="*/ 591 h 930"/>
                <a:gd name="T16" fmla="*/ 534 w 1111"/>
                <a:gd name="T17" fmla="*/ 930 h 930"/>
                <a:gd name="T18" fmla="*/ 1111 w 1111"/>
                <a:gd name="T19" fmla="*/ 568 h 930"/>
                <a:gd name="T20" fmla="*/ 957 w 1111"/>
                <a:gd name="T21" fmla="*/ 394 h 930"/>
                <a:gd name="T22" fmla="*/ 535 w 1111"/>
                <a:gd name="T23" fmla="*/ 854 h 930"/>
                <a:gd name="T24" fmla="*/ 128 w 1111"/>
                <a:gd name="T25" fmla="*/ 641 h 930"/>
                <a:gd name="T26" fmla="*/ 485 w 1111"/>
                <a:gd name="T27" fmla="*/ 353 h 930"/>
                <a:gd name="T28" fmla="*/ 892 w 1111"/>
                <a:gd name="T29" fmla="*/ 565 h 930"/>
                <a:gd name="T30" fmla="*/ 535 w 1111"/>
                <a:gd name="T31" fmla="*/ 854 h 930"/>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11" h="930">
                  <a:moveTo>
                    <a:pt x="957" y="394"/>
                  </a:moveTo>
                  <a:cubicBezTo>
                    <a:pt x="939" y="389"/>
                    <a:pt x="926" y="385"/>
                    <a:pt x="936" y="362"/>
                  </a:cubicBezTo>
                  <a:cubicBezTo>
                    <a:pt x="956" y="311"/>
                    <a:pt x="958" y="266"/>
                    <a:pt x="936" y="235"/>
                  </a:cubicBezTo>
                  <a:cubicBezTo>
                    <a:pt x="895" y="176"/>
                    <a:pt x="782" y="179"/>
                    <a:pt x="652" y="233"/>
                  </a:cubicBezTo>
                  <a:cubicBezTo>
                    <a:pt x="652" y="233"/>
                    <a:pt x="611" y="251"/>
                    <a:pt x="622" y="219"/>
                  </a:cubicBezTo>
                  <a:cubicBezTo>
                    <a:pt x="642" y="155"/>
                    <a:pt x="639" y="101"/>
                    <a:pt x="608" y="70"/>
                  </a:cubicBezTo>
                  <a:cubicBezTo>
                    <a:pt x="537" y="0"/>
                    <a:pt x="350" y="73"/>
                    <a:pt x="190" y="233"/>
                  </a:cubicBezTo>
                  <a:cubicBezTo>
                    <a:pt x="69" y="353"/>
                    <a:pt x="0" y="481"/>
                    <a:pt x="0" y="591"/>
                  </a:cubicBezTo>
                  <a:cubicBezTo>
                    <a:pt x="0" y="801"/>
                    <a:pt x="270" y="930"/>
                    <a:pt x="534" y="930"/>
                  </a:cubicBezTo>
                  <a:cubicBezTo>
                    <a:pt x="881" y="930"/>
                    <a:pt x="1111" y="728"/>
                    <a:pt x="1111" y="568"/>
                  </a:cubicBezTo>
                  <a:cubicBezTo>
                    <a:pt x="1111" y="472"/>
                    <a:pt x="1030" y="417"/>
                    <a:pt x="957" y="394"/>
                  </a:cubicBezTo>
                  <a:close/>
                  <a:moveTo>
                    <a:pt x="535" y="854"/>
                  </a:moveTo>
                  <a:cubicBezTo>
                    <a:pt x="324" y="875"/>
                    <a:pt x="142" y="779"/>
                    <a:pt x="128" y="641"/>
                  </a:cubicBezTo>
                  <a:cubicBezTo>
                    <a:pt x="114" y="503"/>
                    <a:pt x="274" y="373"/>
                    <a:pt x="485" y="353"/>
                  </a:cubicBezTo>
                  <a:cubicBezTo>
                    <a:pt x="696" y="332"/>
                    <a:pt x="878" y="427"/>
                    <a:pt x="892" y="565"/>
                  </a:cubicBezTo>
                  <a:cubicBezTo>
                    <a:pt x="906" y="704"/>
                    <a:pt x="746" y="833"/>
                    <a:pt x="535" y="854"/>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11"/>
            <p:cNvSpPr/>
            <p:nvPr/>
          </p:nvSpPr>
          <p:spPr bwMode="auto">
            <a:xfrm>
              <a:off x="3094038" y="295276"/>
              <a:ext cx="1765300" cy="1868488"/>
            </a:xfrm>
            <a:custGeom>
              <a:gdLst>
                <a:gd name="T0" fmla="*/ 364 w 470"/>
                <a:gd name="T1" fmla="*/ 128 h 497"/>
                <a:gd name="T2" fmla="*/ 43 w 470"/>
                <a:gd name="T3" fmla="*/ 24 h 497"/>
                <a:gd name="T4" fmla="*/ 43 w 470"/>
                <a:gd name="T5" fmla="*/ 24 h 497"/>
                <a:gd name="T6" fmla="*/ 5 w 470"/>
                <a:gd name="T7" fmla="*/ 82 h 497"/>
                <a:gd name="T8" fmla="*/ 63 w 470"/>
                <a:gd name="T9" fmla="*/ 119 h 497"/>
                <a:gd name="T10" fmla="*/ 291 w 470"/>
                <a:gd name="T11" fmla="*/ 193 h 497"/>
                <a:gd name="T12" fmla="*/ 341 w 470"/>
                <a:gd name="T13" fmla="*/ 428 h 497"/>
                <a:gd name="T14" fmla="*/ 341 w 470"/>
                <a:gd name="T15" fmla="*/ 428 h 497"/>
                <a:gd name="T16" fmla="*/ 373 w 470"/>
                <a:gd name="T17" fmla="*/ 489 h 497"/>
                <a:gd name="T18" fmla="*/ 434 w 470"/>
                <a:gd name="T19" fmla="*/ 458 h 497"/>
                <a:gd name="T20" fmla="*/ 434 w 470"/>
                <a:gd name="T21" fmla="*/ 458 h 497"/>
                <a:gd name="T22" fmla="*/ 364 w 470"/>
                <a:gd name="T23" fmla="*/ 128 h 4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0" h="497">
                  <a:moveTo>
                    <a:pt x="364" y="128"/>
                  </a:moveTo>
                  <a:cubicBezTo>
                    <a:pt x="280" y="35"/>
                    <a:pt x="157" y="0"/>
                    <a:pt x="43" y="24"/>
                  </a:cubicBezTo>
                  <a:cubicBezTo>
                    <a:pt x="43" y="24"/>
                    <a:pt x="43" y="24"/>
                    <a:pt x="43" y="24"/>
                  </a:cubicBezTo>
                  <a:cubicBezTo>
                    <a:pt x="16" y="30"/>
                    <a:pt x="0" y="55"/>
                    <a:pt x="5" y="82"/>
                  </a:cubicBezTo>
                  <a:cubicBezTo>
                    <a:pt x="11" y="108"/>
                    <a:pt x="37" y="125"/>
                    <a:pt x="63" y="119"/>
                  </a:cubicBezTo>
                  <a:cubicBezTo>
                    <a:pt x="144" y="102"/>
                    <a:pt x="232" y="127"/>
                    <a:pt x="291" y="193"/>
                  </a:cubicBezTo>
                  <a:cubicBezTo>
                    <a:pt x="351" y="259"/>
                    <a:pt x="367" y="349"/>
                    <a:pt x="341" y="428"/>
                  </a:cubicBezTo>
                  <a:cubicBezTo>
                    <a:pt x="341" y="428"/>
                    <a:pt x="341" y="428"/>
                    <a:pt x="341" y="428"/>
                  </a:cubicBezTo>
                  <a:cubicBezTo>
                    <a:pt x="333" y="453"/>
                    <a:pt x="347" y="481"/>
                    <a:pt x="373" y="489"/>
                  </a:cubicBezTo>
                  <a:cubicBezTo>
                    <a:pt x="398" y="497"/>
                    <a:pt x="426" y="483"/>
                    <a:pt x="434" y="458"/>
                  </a:cubicBezTo>
                  <a:cubicBezTo>
                    <a:pt x="434" y="458"/>
                    <a:pt x="434" y="458"/>
                    <a:pt x="434" y="458"/>
                  </a:cubicBezTo>
                  <a:cubicBezTo>
                    <a:pt x="470" y="347"/>
                    <a:pt x="447" y="220"/>
                    <a:pt x="364" y="128"/>
                  </a:cubicBezTo>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12"/>
            <p:cNvSpPr/>
            <p:nvPr/>
          </p:nvSpPr>
          <p:spPr bwMode="auto">
            <a:xfrm>
              <a:off x="3252788" y="974726"/>
              <a:ext cx="919163" cy="969963"/>
            </a:xfrm>
            <a:custGeom>
              <a:gdLst>
                <a:gd name="T0" fmla="*/ 193 w 245"/>
                <a:gd name="T1" fmla="*/ 63 h 258"/>
                <a:gd name="T2" fmla="*/ 37 w 245"/>
                <a:gd name="T3" fmla="*/ 12 h 258"/>
                <a:gd name="T4" fmla="*/ 5 w 245"/>
                <a:gd name="T5" fmla="*/ 62 h 258"/>
                <a:gd name="T6" fmla="*/ 54 w 245"/>
                <a:gd name="T7" fmla="*/ 94 h 258"/>
                <a:gd name="T8" fmla="*/ 54 w 245"/>
                <a:gd name="T9" fmla="*/ 94 h 258"/>
                <a:gd name="T10" fmla="*/ 131 w 245"/>
                <a:gd name="T11" fmla="*/ 119 h 258"/>
                <a:gd name="T12" fmla="*/ 148 w 245"/>
                <a:gd name="T13" fmla="*/ 198 h 258"/>
                <a:gd name="T14" fmla="*/ 148 w 245"/>
                <a:gd name="T15" fmla="*/ 198 h 258"/>
                <a:gd name="T16" fmla="*/ 175 w 245"/>
                <a:gd name="T17" fmla="*/ 251 h 258"/>
                <a:gd name="T18" fmla="*/ 228 w 245"/>
                <a:gd name="T19" fmla="*/ 223 h 258"/>
                <a:gd name="T20" fmla="*/ 193 w 245"/>
                <a:gd name="T21" fmla="*/ 63 h 258"/>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5" h="258">
                  <a:moveTo>
                    <a:pt x="193" y="63"/>
                  </a:moveTo>
                  <a:cubicBezTo>
                    <a:pt x="153" y="18"/>
                    <a:pt x="92" y="0"/>
                    <a:pt x="37" y="12"/>
                  </a:cubicBezTo>
                  <a:cubicBezTo>
                    <a:pt x="14" y="17"/>
                    <a:pt x="0" y="39"/>
                    <a:pt x="5" y="62"/>
                  </a:cubicBezTo>
                  <a:cubicBezTo>
                    <a:pt x="9" y="85"/>
                    <a:pt x="32" y="99"/>
                    <a:pt x="54" y="94"/>
                  </a:cubicBezTo>
                  <a:cubicBezTo>
                    <a:pt x="54" y="94"/>
                    <a:pt x="54" y="94"/>
                    <a:pt x="54" y="94"/>
                  </a:cubicBezTo>
                  <a:cubicBezTo>
                    <a:pt x="82" y="89"/>
                    <a:pt x="111" y="97"/>
                    <a:pt x="131" y="119"/>
                  </a:cubicBezTo>
                  <a:cubicBezTo>
                    <a:pt x="151" y="141"/>
                    <a:pt x="156" y="171"/>
                    <a:pt x="148" y="198"/>
                  </a:cubicBezTo>
                  <a:cubicBezTo>
                    <a:pt x="148" y="198"/>
                    <a:pt x="148" y="198"/>
                    <a:pt x="148" y="198"/>
                  </a:cubicBezTo>
                  <a:cubicBezTo>
                    <a:pt x="141" y="220"/>
                    <a:pt x="153" y="243"/>
                    <a:pt x="175" y="251"/>
                  </a:cubicBezTo>
                  <a:cubicBezTo>
                    <a:pt x="197" y="258"/>
                    <a:pt x="220" y="246"/>
                    <a:pt x="228" y="223"/>
                  </a:cubicBezTo>
                  <a:cubicBezTo>
                    <a:pt x="245" y="169"/>
                    <a:pt x="234" y="108"/>
                    <a:pt x="193" y="63"/>
                  </a:cubicBezTo>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13"/>
            <p:cNvSpPr>
              <a:spLocks noEditPoints="1"/>
            </p:cNvSpPr>
            <p:nvPr/>
          </p:nvSpPr>
          <p:spPr bwMode="auto">
            <a:xfrm>
              <a:off x="957263" y="2370138"/>
              <a:ext cx="1724025" cy="1485900"/>
            </a:xfrm>
            <a:custGeom>
              <a:gdLst>
                <a:gd name="T0" fmla="*/ 302 w 459"/>
                <a:gd name="T1" fmla="*/ 26 h 395"/>
                <a:gd name="T2" fmla="*/ 45 w 459"/>
                <a:gd name="T3" fmla="*/ 138 h 395"/>
                <a:gd name="T4" fmla="*/ 144 w 459"/>
                <a:gd name="T5" fmla="*/ 362 h 395"/>
                <a:gd name="T6" fmla="*/ 416 w 459"/>
                <a:gd name="T7" fmla="*/ 246 h 395"/>
                <a:gd name="T8" fmla="*/ 302 w 459"/>
                <a:gd name="T9" fmla="*/ 26 h 395"/>
                <a:gd name="T10" fmla="*/ 225 w 459"/>
                <a:gd name="T11" fmla="*/ 256 h 395"/>
                <a:gd name="T12" fmla="*/ 128 w 459"/>
                <a:gd name="T13" fmla="*/ 288 h 395"/>
                <a:gd name="T14" fmla="*/ 107 w 459"/>
                <a:gd name="T15" fmla="*/ 204 h 395"/>
                <a:gd name="T16" fmla="*/ 202 w 459"/>
                <a:gd name="T17" fmla="*/ 172 h 395"/>
                <a:gd name="T18" fmla="*/ 225 w 459"/>
                <a:gd name="T19" fmla="*/ 256 h 395"/>
                <a:gd name="T20" fmla="*/ 292 w 459"/>
                <a:gd name="T21" fmla="*/ 170 h 395"/>
                <a:gd name="T22" fmla="*/ 256 w 459"/>
                <a:gd name="T23" fmla="*/ 184 h 395"/>
                <a:gd name="T24" fmla="*/ 247 w 459"/>
                <a:gd name="T25" fmla="*/ 152 h 395"/>
                <a:gd name="T26" fmla="*/ 282 w 459"/>
                <a:gd name="T27" fmla="*/ 139 h 395"/>
                <a:gd name="T28" fmla="*/ 292 w 459"/>
                <a:gd name="T29" fmla="*/ 170 h 3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9" h="395">
                  <a:moveTo>
                    <a:pt x="302" y="26"/>
                  </a:moveTo>
                  <a:cubicBezTo>
                    <a:pt x="202" y="0"/>
                    <a:pt x="88" y="50"/>
                    <a:pt x="45" y="138"/>
                  </a:cubicBezTo>
                  <a:cubicBezTo>
                    <a:pt x="0" y="229"/>
                    <a:pt x="43" y="329"/>
                    <a:pt x="144" y="362"/>
                  </a:cubicBezTo>
                  <a:cubicBezTo>
                    <a:pt x="249" y="395"/>
                    <a:pt x="373" y="343"/>
                    <a:pt x="416" y="246"/>
                  </a:cubicBezTo>
                  <a:cubicBezTo>
                    <a:pt x="459" y="151"/>
                    <a:pt x="406" y="53"/>
                    <a:pt x="302" y="26"/>
                  </a:cubicBezTo>
                  <a:close/>
                  <a:moveTo>
                    <a:pt x="225" y="256"/>
                  </a:moveTo>
                  <a:cubicBezTo>
                    <a:pt x="205" y="289"/>
                    <a:pt x="161" y="303"/>
                    <a:pt x="128" y="288"/>
                  </a:cubicBezTo>
                  <a:cubicBezTo>
                    <a:pt x="96" y="273"/>
                    <a:pt x="86" y="236"/>
                    <a:pt x="107" y="204"/>
                  </a:cubicBezTo>
                  <a:cubicBezTo>
                    <a:pt x="127" y="172"/>
                    <a:pt x="169" y="158"/>
                    <a:pt x="202" y="172"/>
                  </a:cubicBezTo>
                  <a:cubicBezTo>
                    <a:pt x="235" y="186"/>
                    <a:pt x="245" y="224"/>
                    <a:pt x="225" y="256"/>
                  </a:cubicBezTo>
                  <a:close/>
                  <a:moveTo>
                    <a:pt x="292" y="170"/>
                  </a:moveTo>
                  <a:cubicBezTo>
                    <a:pt x="285" y="183"/>
                    <a:pt x="269" y="189"/>
                    <a:pt x="256" y="184"/>
                  </a:cubicBezTo>
                  <a:cubicBezTo>
                    <a:pt x="243" y="178"/>
                    <a:pt x="240" y="164"/>
                    <a:pt x="247" y="152"/>
                  </a:cubicBezTo>
                  <a:cubicBezTo>
                    <a:pt x="254" y="140"/>
                    <a:pt x="270" y="134"/>
                    <a:pt x="282" y="139"/>
                  </a:cubicBezTo>
                  <a:cubicBezTo>
                    <a:pt x="295" y="143"/>
                    <a:pt x="300" y="158"/>
                    <a:pt x="292" y="170"/>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19" name="组合 18"/>
          <p:cNvGrpSpPr>
            <a:grpSpLocks noChangeAspect="1"/>
          </p:cNvGrpSpPr>
          <p:nvPr/>
        </p:nvGrpSpPr>
        <p:grpSpPr>
          <a:xfrm>
            <a:off x="6964692" y="3387443"/>
            <a:ext cx="591140" cy="476725"/>
            <a:chOff x="2482850" y="17463"/>
            <a:chExt cx="442913" cy="357188"/>
          </a:xfrm>
          <a:solidFill>
            <a:srgbClr val="424242"/>
          </a:solidFill>
        </p:grpSpPr>
        <p:sp>
          <p:nvSpPr>
            <p:cNvPr id="21" name="Freeform 14"/>
            <p:cNvSpPr/>
            <p:nvPr/>
          </p:nvSpPr>
          <p:spPr bwMode="auto">
            <a:xfrm>
              <a:off x="2482850" y="17463"/>
              <a:ext cx="442913" cy="204788"/>
            </a:xfrm>
            <a:custGeom>
              <a:gdLst>
                <a:gd name="T0" fmla="*/ 553 w 558"/>
                <a:gd name="T1" fmla="*/ 229 h 257"/>
                <a:gd name="T2" fmla="*/ 354 w 558"/>
                <a:gd name="T3" fmla="*/ 30 h 257"/>
                <a:gd name="T4" fmla="*/ 354 w 558"/>
                <a:gd name="T5" fmla="*/ 30 h 257"/>
                <a:gd name="T6" fmla="*/ 346 w 558"/>
                <a:gd name="T7" fmla="*/ 24 h 257"/>
                <a:gd name="T8" fmla="*/ 339 w 558"/>
                <a:gd name="T9" fmla="*/ 17 h 257"/>
                <a:gd name="T10" fmla="*/ 329 w 558"/>
                <a:gd name="T11" fmla="*/ 12 h 257"/>
                <a:gd name="T12" fmla="*/ 320 w 558"/>
                <a:gd name="T13" fmla="*/ 7 h 257"/>
                <a:gd name="T14" fmla="*/ 310 w 558"/>
                <a:gd name="T15" fmla="*/ 3 h 257"/>
                <a:gd name="T16" fmla="*/ 300 w 558"/>
                <a:gd name="T17" fmla="*/ 1 h 257"/>
                <a:gd name="T18" fmla="*/ 290 w 558"/>
                <a:gd name="T19" fmla="*/ 0 h 257"/>
                <a:gd name="T20" fmla="*/ 280 w 558"/>
                <a:gd name="T21" fmla="*/ 0 h 257"/>
                <a:gd name="T22" fmla="*/ 280 w 558"/>
                <a:gd name="T23" fmla="*/ 0 h 257"/>
                <a:gd name="T24" fmla="*/ 268 w 558"/>
                <a:gd name="T25" fmla="*/ 0 h 257"/>
                <a:gd name="T26" fmla="*/ 258 w 558"/>
                <a:gd name="T27" fmla="*/ 1 h 257"/>
                <a:gd name="T28" fmla="*/ 248 w 558"/>
                <a:gd name="T29" fmla="*/ 3 h 257"/>
                <a:gd name="T30" fmla="*/ 238 w 558"/>
                <a:gd name="T31" fmla="*/ 7 h 257"/>
                <a:gd name="T32" fmla="*/ 229 w 558"/>
                <a:gd name="T33" fmla="*/ 12 h 257"/>
                <a:gd name="T34" fmla="*/ 220 w 558"/>
                <a:gd name="T35" fmla="*/ 17 h 257"/>
                <a:gd name="T36" fmla="*/ 212 w 558"/>
                <a:gd name="T37" fmla="*/ 24 h 257"/>
                <a:gd name="T38" fmla="*/ 204 w 558"/>
                <a:gd name="T39" fmla="*/ 30 h 257"/>
                <a:gd name="T40" fmla="*/ 169 w 558"/>
                <a:gd name="T41" fmla="*/ 65 h 257"/>
                <a:gd name="T42" fmla="*/ 169 w 558"/>
                <a:gd name="T43" fmla="*/ 17 h 257"/>
                <a:gd name="T44" fmla="*/ 84 w 558"/>
                <a:gd name="T45" fmla="*/ 17 h 257"/>
                <a:gd name="T46" fmla="*/ 84 w 558"/>
                <a:gd name="T47" fmla="*/ 151 h 257"/>
                <a:gd name="T48" fmla="*/ 5 w 558"/>
                <a:gd name="T49" fmla="*/ 229 h 257"/>
                <a:gd name="T50" fmla="*/ 5 w 558"/>
                <a:gd name="T51" fmla="*/ 229 h 257"/>
                <a:gd name="T52" fmla="*/ 1 w 558"/>
                <a:gd name="T53" fmla="*/ 234 h 257"/>
                <a:gd name="T54" fmla="*/ 0 w 558"/>
                <a:gd name="T55" fmla="*/ 240 h 257"/>
                <a:gd name="T56" fmla="*/ 1 w 558"/>
                <a:gd name="T57" fmla="*/ 247 h 257"/>
                <a:gd name="T58" fmla="*/ 5 w 558"/>
                <a:gd name="T59" fmla="*/ 252 h 257"/>
                <a:gd name="T60" fmla="*/ 5 w 558"/>
                <a:gd name="T61" fmla="*/ 252 h 257"/>
                <a:gd name="T62" fmla="*/ 10 w 558"/>
                <a:gd name="T63" fmla="*/ 255 h 257"/>
                <a:gd name="T64" fmla="*/ 16 w 558"/>
                <a:gd name="T65" fmla="*/ 257 h 257"/>
                <a:gd name="T66" fmla="*/ 23 w 558"/>
                <a:gd name="T67" fmla="*/ 255 h 257"/>
                <a:gd name="T68" fmla="*/ 29 w 558"/>
                <a:gd name="T69" fmla="*/ 252 h 257"/>
                <a:gd name="T70" fmla="*/ 227 w 558"/>
                <a:gd name="T71" fmla="*/ 54 h 257"/>
                <a:gd name="T72" fmla="*/ 227 w 558"/>
                <a:gd name="T73" fmla="*/ 54 h 257"/>
                <a:gd name="T74" fmla="*/ 238 w 558"/>
                <a:gd name="T75" fmla="*/ 45 h 257"/>
                <a:gd name="T76" fmla="*/ 251 w 558"/>
                <a:gd name="T77" fmla="*/ 37 h 257"/>
                <a:gd name="T78" fmla="*/ 265 w 558"/>
                <a:gd name="T79" fmla="*/ 34 h 257"/>
                <a:gd name="T80" fmla="*/ 280 w 558"/>
                <a:gd name="T81" fmla="*/ 32 h 257"/>
                <a:gd name="T82" fmla="*/ 280 w 558"/>
                <a:gd name="T83" fmla="*/ 32 h 257"/>
                <a:gd name="T84" fmla="*/ 293 w 558"/>
                <a:gd name="T85" fmla="*/ 34 h 257"/>
                <a:gd name="T86" fmla="*/ 307 w 558"/>
                <a:gd name="T87" fmla="*/ 37 h 257"/>
                <a:gd name="T88" fmla="*/ 320 w 558"/>
                <a:gd name="T89" fmla="*/ 45 h 257"/>
                <a:gd name="T90" fmla="*/ 331 w 558"/>
                <a:gd name="T91" fmla="*/ 54 h 257"/>
                <a:gd name="T92" fmla="*/ 530 w 558"/>
                <a:gd name="T93" fmla="*/ 252 h 257"/>
                <a:gd name="T94" fmla="*/ 530 w 558"/>
                <a:gd name="T95" fmla="*/ 252 h 257"/>
                <a:gd name="T96" fmla="*/ 535 w 558"/>
                <a:gd name="T97" fmla="*/ 255 h 257"/>
                <a:gd name="T98" fmla="*/ 542 w 558"/>
                <a:gd name="T99" fmla="*/ 257 h 257"/>
                <a:gd name="T100" fmla="*/ 548 w 558"/>
                <a:gd name="T101" fmla="*/ 255 h 257"/>
                <a:gd name="T102" fmla="*/ 553 w 558"/>
                <a:gd name="T103" fmla="*/ 252 h 257"/>
                <a:gd name="T104" fmla="*/ 553 w 558"/>
                <a:gd name="T105" fmla="*/ 252 h 257"/>
                <a:gd name="T106" fmla="*/ 557 w 558"/>
                <a:gd name="T107" fmla="*/ 247 h 257"/>
                <a:gd name="T108" fmla="*/ 558 w 558"/>
                <a:gd name="T109" fmla="*/ 240 h 257"/>
                <a:gd name="T110" fmla="*/ 557 w 558"/>
                <a:gd name="T111" fmla="*/ 234 h 257"/>
                <a:gd name="T112" fmla="*/ 553 w 558"/>
                <a:gd name="T113" fmla="*/ 229 h 257"/>
                <a:gd name="T114" fmla="*/ 553 w 558"/>
                <a:gd name="T115" fmla="*/ 229 h 2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58" h="257">
                  <a:moveTo>
                    <a:pt x="553" y="229"/>
                  </a:moveTo>
                  <a:lnTo>
                    <a:pt x="354" y="30"/>
                  </a:lnTo>
                  <a:lnTo>
                    <a:pt x="354" y="30"/>
                  </a:lnTo>
                  <a:lnTo>
                    <a:pt x="346" y="24"/>
                  </a:lnTo>
                  <a:lnTo>
                    <a:pt x="339" y="17"/>
                  </a:lnTo>
                  <a:lnTo>
                    <a:pt x="329" y="12"/>
                  </a:lnTo>
                  <a:lnTo>
                    <a:pt x="320" y="7"/>
                  </a:lnTo>
                  <a:lnTo>
                    <a:pt x="310" y="3"/>
                  </a:lnTo>
                  <a:lnTo>
                    <a:pt x="300" y="1"/>
                  </a:lnTo>
                  <a:lnTo>
                    <a:pt x="290" y="0"/>
                  </a:lnTo>
                  <a:lnTo>
                    <a:pt x="280" y="0"/>
                  </a:lnTo>
                  <a:lnTo>
                    <a:pt x="280" y="0"/>
                  </a:lnTo>
                  <a:lnTo>
                    <a:pt x="268" y="0"/>
                  </a:lnTo>
                  <a:lnTo>
                    <a:pt x="258" y="1"/>
                  </a:lnTo>
                  <a:lnTo>
                    <a:pt x="248" y="3"/>
                  </a:lnTo>
                  <a:lnTo>
                    <a:pt x="238" y="7"/>
                  </a:lnTo>
                  <a:lnTo>
                    <a:pt x="229" y="12"/>
                  </a:lnTo>
                  <a:lnTo>
                    <a:pt x="220" y="17"/>
                  </a:lnTo>
                  <a:lnTo>
                    <a:pt x="212" y="24"/>
                  </a:lnTo>
                  <a:lnTo>
                    <a:pt x="204" y="30"/>
                  </a:lnTo>
                  <a:lnTo>
                    <a:pt x="169" y="65"/>
                  </a:lnTo>
                  <a:lnTo>
                    <a:pt x="169" y="17"/>
                  </a:lnTo>
                  <a:lnTo>
                    <a:pt x="84" y="17"/>
                  </a:lnTo>
                  <a:lnTo>
                    <a:pt x="84" y="151"/>
                  </a:lnTo>
                  <a:lnTo>
                    <a:pt x="5" y="229"/>
                  </a:lnTo>
                  <a:lnTo>
                    <a:pt x="5" y="229"/>
                  </a:lnTo>
                  <a:lnTo>
                    <a:pt x="1" y="234"/>
                  </a:lnTo>
                  <a:lnTo>
                    <a:pt x="0" y="240"/>
                  </a:lnTo>
                  <a:lnTo>
                    <a:pt x="1" y="247"/>
                  </a:lnTo>
                  <a:lnTo>
                    <a:pt x="5" y="252"/>
                  </a:lnTo>
                  <a:lnTo>
                    <a:pt x="5" y="252"/>
                  </a:lnTo>
                  <a:lnTo>
                    <a:pt x="10" y="255"/>
                  </a:lnTo>
                  <a:lnTo>
                    <a:pt x="16" y="257"/>
                  </a:lnTo>
                  <a:lnTo>
                    <a:pt x="23" y="255"/>
                  </a:lnTo>
                  <a:lnTo>
                    <a:pt x="29" y="252"/>
                  </a:lnTo>
                  <a:lnTo>
                    <a:pt x="227" y="54"/>
                  </a:lnTo>
                  <a:lnTo>
                    <a:pt x="227" y="54"/>
                  </a:lnTo>
                  <a:lnTo>
                    <a:pt x="238" y="45"/>
                  </a:lnTo>
                  <a:lnTo>
                    <a:pt x="251" y="37"/>
                  </a:lnTo>
                  <a:lnTo>
                    <a:pt x="265" y="34"/>
                  </a:lnTo>
                  <a:lnTo>
                    <a:pt x="280" y="32"/>
                  </a:lnTo>
                  <a:lnTo>
                    <a:pt x="280" y="32"/>
                  </a:lnTo>
                  <a:lnTo>
                    <a:pt x="293" y="34"/>
                  </a:lnTo>
                  <a:lnTo>
                    <a:pt x="307" y="37"/>
                  </a:lnTo>
                  <a:lnTo>
                    <a:pt x="320" y="45"/>
                  </a:lnTo>
                  <a:lnTo>
                    <a:pt x="331" y="54"/>
                  </a:lnTo>
                  <a:lnTo>
                    <a:pt x="530" y="252"/>
                  </a:lnTo>
                  <a:lnTo>
                    <a:pt x="530" y="252"/>
                  </a:lnTo>
                  <a:lnTo>
                    <a:pt x="535" y="255"/>
                  </a:lnTo>
                  <a:lnTo>
                    <a:pt x="542" y="257"/>
                  </a:lnTo>
                  <a:lnTo>
                    <a:pt x="548" y="255"/>
                  </a:lnTo>
                  <a:lnTo>
                    <a:pt x="553" y="252"/>
                  </a:lnTo>
                  <a:lnTo>
                    <a:pt x="553" y="252"/>
                  </a:lnTo>
                  <a:lnTo>
                    <a:pt x="557" y="247"/>
                  </a:lnTo>
                  <a:lnTo>
                    <a:pt x="558" y="240"/>
                  </a:lnTo>
                  <a:lnTo>
                    <a:pt x="557" y="234"/>
                  </a:lnTo>
                  <a:lnTo>
                    <a:pt x="553" y="229"/>
                  </a:lnTo>
                  <a:lnTo>
                    <a:pt x="553" y="229"/>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 name="Freeform 15"/>
            <p:cNvSpPr/>
            <p:nvPr/>
          </p:nvSpPr>
          <p:spPr bwMode="auto">
            <a:xfrm>
              <a:off x="2543175" y="65088"/>
              <a:ext cx="322263" cy="309563"/>
            </a:xfrm>
            <a:custGeom>
              <a:gdLst>
                <a:gd name="T0" fmla="*/ 249 w 404"/>
                <a:gd name="T1" fmla="*/ 20 h 389"/>
                <a:gd name="T2" fmla="*/ 249 w 404"/>
                <a:gd name="T3" fmla="*/ 20 h 389"/>
                <a:gd name="T4" fmla="*/ 239 w 404"/>
                <a:gd name="T5" fmla="*/ 11 h 389"/>
                <a:gd name="T6" fmla="*/ 228 w 404"/>
                <a:gd name="T7" fmla="*/ 5 h 389"/>
                <a:gd name="T8" fmla="*/ 215 w 404"/>
                <a:gd name="T9" fmla="*/ 1 h 389"/>
                <a:gd name="T10" fmla="*/ 203 w 404"/>
                <a:gd name="T11" fmla="*/ 0 h 389"/>
                <a:gd name="T12" fmla="*/ 203 w 404"/>
                <a:gd name="T13" fmla="*/ 0 h 389"/>
                <a:gd name="T14" fmla="*/ 189 w 404"/>
                <a:gd name="T15" fmla="*/ 1 h 389"/>
                <a:gd name="T16" fmla="*/ 177 w 404"/>
                <a:gd name="T17" fmla="*/ 5 h 389"/>
                <a:gd name="T18" fmla="*/ 166 w 404"/>
                <a:gd name="T19" fmla="*/ 11 h 389"/>
                <a:gd name="T20" fmla="*/ 156 w 404"/>
                <a:gd name="T21" fmla="*/ 20 h 389"/>
                <a:gd name="T22" fmla="*/ 0 w 404"/>
                <a:gd name="T23" fmla="*/ 175 h 389"/>
                <a:gd name="T24" fmla="*/ 0 w 404"/>
                <a:gd name="T25" fmla="*/ 354 h 389"/>
                <a:gd name="T26" fmla="*/ 0 w 404"/>
                <a:gd name="T27" fmla="*/ 354 h 389"/>
                <a:gd name="T28" fmla="*/ 1 w 404"/>
                <a:gd name="T29" fmla="*/ 360 h 389"/>
                <a:gd name="T30" fmla="*/ 2 w 404"/>
                <a:gd name="T31" fmla="*/ 367 h 389"/>
                <a:gd name="T32" fmla="*/ 6 w 404"/>
                <a:gd name="T33" fmla="*/ 373 h 389"/>
                <a:gd name="T34" fmla="*/ 10 w 404"/>
                <a:gd name="T35" fmla="*/ 378 h 389"/>
                <a:gd name="T36" fmla="*/ 16 w 404"/>
                <a:gd name="T37" fmla="*/ 383 h 389"/>
                <a:gd name="T38" fmla="*/ 21 w 404"/>
                <a:gd name="T39" fmla="*/ 385 h 389"/>
                <a:gd name="T40" fmla="*/ 29 w 404"/>
                <a:gd name="T41" fmla="*/ 388 h 389"/>
                <a:gd name="T42" fmla="*/ 35 w 404"/>
                <a:gd name="T43" fmla="*/ 389 h 389"/>
                <a:gd name="T44" fmla="*/ 122 w 404"/>
                <a:gd name="T45" fmla="*/ 389 h 389"/>
                <a:gd name="T46" fmla="*/ 122 w 404"/>
                <a:gd name="T47" fmla="*/ 283 h 389"/>
                <a:gd name="T48" fmla="*/ 122 w 404"/>
                <a:gd name="T49" fmla="*/ 283 h 389"/>
                <a:gd name="T50" fmla="*/ 122 w 404"/>
                <a:gd name="T51" fmla="*/ 278 h 389"/>
                <a:gd name="T52" fmla="*/ 123 w 404"/>
                <a:gd name="T53" fmla="*/ 275 h 389"/>
                <a:gd name="T54" fmla="*/ 126 w 404"/>
                <a:gd name="T55" fmla="*/ 271 h 389"/>
                <a:gd name="T56" fmla="*/ 128 w 404"/>
                <a:gd name="T57" fmla="*/ 267 h 389"/>
                <a:gd name="T58" fmla="*/ 132 w 404"/>
                <a:gd name="T59" fmla="*/ 264 h 389"/>
                <a:gd name="T60" fmla="*/ 136 w 404"/>
                <a:gd name="T61" fmla="*/ 262 h 389"/>
                <a:gd name="T62" fmla="*/ 140 w 404"/>
                <a:gd name="T63" fmla="*/ 261 h 389"/>
                <a:gd name="T64" fmla="*/ 145 w 404"/>
                <a:gd name="T65" fmla="*/ 259 h 389"/>
                <a:gd name="T66" fmla="*/ 259 w 404"/>
                <a:gd name="T67" fmla="*/ 259 h 389"/>
                <a:gd name="T68" fmla="*/ 259 w 404"/>
                <a:gd name="T69" fmla="*/ 259 h 389"/>
                <a:gd name="T70" fmla="*/ 264 w 404"/>
                <a:gd name="T71" fmla="*/ 261 h 389"/>
                <a:gd name="T72" fmla="*/ 268 w 404"/>
                <a:gd name="T73" fmla="*/ 262 h 389"/>
                <a:gd name="T74" fmla="*/ 272 w 404"/>
                <a:gd name="T75" fmla="*/ 264 h 389"/>
                <a:gd name="T76" fmla="*/ 276 w 404"/>
                <a:gd name="T77" fmla="*/ 267 h 389"/>
                <a:gd name="T78" fmla="*/ 278 w 404"/>
                <a:gd name="T79" fmla="*/ 271 h 389"/>
                <a:gd name="T80" fmla="*/ 281 w 404"/>
                <a:gd name="T81" fmla="*/ 275 h 389"/>
                <a:gd name="T82" fmla="*/ 282 w 404"/>
                <a:gd name="T83" fmla="*/ 278 h 389"/>
                <a:gd name="T84" fmla="*/ 283 w 404"/>
                <a:gd name="T85" fmla="*/ 283 h 389"/>
                <a:gd name="T86" fmla="*/ 283 w 404"/>
                <a:gd name="T87" fmla="*/ 389 h 389"/>
                <a:gd name="T88" fmla="*/ 369 w 404"/>
                <a:gd name="T89" fmla="*/ 389 h 389"/>
                <a:gd name="T90" fmla="*/ 369 w 404"/>
                <a:gd name="T91" fmla="*/ 389 h 389"/>
                <a:gd name="T92" fmla="*/ 376 w 404"/>
                <a:gd name="T93" fmla="*/ 388 h 389"/>
                <a:gd name="T94" fmla="*/ 383 w 404"/>
                <a:gd name="T95" fmla="*/ 385 h 389"/>
                <a:gd name="T96" fmla="*/ 389 w 404"/>
                <a:gd name="T97" fmla="*/ 383 h 389"/>
                <a:gd name="T98" fmla="*/ 394 w 404"/>
                <a:gd name="T99" fmla="*/ 378 h 389"/>
                <a:gd name="T100" fmla="*/ 398 w 404"/>
                <a:gd name="T101" fmla="*/ 373 h 389"/>
                <a:gd name="T102" fmla="*/ 402 w 404"/>
                <a:gd name="T103" fmla="*/ 367 h 389"/>
                <a:gd name="T104" fmla="*/ 403 w 404"/>
                <a:gd name="T105" fmla="*/ 360 h 389"/>
                <a:gd name="T106" fmla="*/ 404 w 404"/>
                <a:gd name="T107" fmla="*/ 354 h 389"/>
                <a:gd name="T108" fmla="*/ 404 w 404"/>
                <a:gd name="T109" fmla="*/ 175 h 389"/>
                <a:gd name="T110" fmla="*/ 249 w 404"/>
                <a:gd name="T111" fmla="*/ 20 h 3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03" h="389">
                  <a:moveTo>
                    <a:pt x="249" y="20"/>
                  </a:moveTo>
                  <a:lnTo>
                    <a:pt x="249" y="20"/>
                  </a:lnTo>
                  <a:lnTo>
                    <a:pt x="239" y="11"/>
                  </a:lnTo>
                  <a:lnTo>
                    <a:pt x="228" y="5"/>
                  </a:lnTo>
                  <a:lnTo>
                    <a:pt x="215" y="1"/>
                  </a:lnTo>
                  <a:lnTo>
                    <a:pt x="203" y="0"/>
                  </a:lnTo>
                  <a:lnTo>
                    <a:pt x="203" y="0"/>
                  </a:lnTo>
                  <a:lnTo>
                    <a:pt x="189" y="1"/>
                  </a:lnTo>
                  <a:lnTo>
                    <a:pt x="177" y="5"/>
                  </a:lnTo>
                  <a:lnTo>
                    <a:pt x="166" y="11"/>
                  </a:lnTo>
                  <a:lnTo>
                    <a:pt x="156" y="20"/>
                  </a:lnTo>
                  <a:lnTo>
                    <a:pt x="0" y="175"/>
                  </a:lnTo>
                  <a:lnTo>
                    <a:pt x="0" y="354"/>
                  </a:lnTo>
                  <a:lnTo>
                    <a:pt x="0" y="354"/>
                  </a:lnTo>
                  <a:lnTo>
                    <a:pt x="1" y="360"/>
                  </a:lnTo>
                  <a:lnTo>
                    <a:pt x="2" y="367"/>
                  </a:lnTo>
                  <a:lnTo>
                    <a:pt x="6" y="373"/>
                  </a:lnTo>
                  <a:lnTo>
                    <a:pt x="10" y="378"/>
                  </a:lnTo>
                  <a:lnTo>
                    <a:pt x="16" y="383"/>
                  </a:lnTo>
                  <a:lnTo>
                    <a:pt x="21" y="385"/>
                  </a:lnTo>
                  <a:lnTo>
                    <a:pt x="29" y="388"/>
                  </a:lnTo>
                  <a:lnTo>
                    <a:pt x="35" y="389"/>
                  </a:lnTo>
                  <a:lnTo>
                    <a:pt x="122" y="389"/>
                  </a:lnTo>
                  <a:lnTo>
                    <a:pt x="122" y="283"/>
                  </a:lnTo>
                  <a:lnTo>
                    <a:pt x="122" y="283"/>
                  </a:lnTo>
                  <a:lnTo>
                    <a:pt x="122" y="278"/>
                  </a:lnTo>
                  <a:lnTo>
                    <a:pt x="123" y="275"/>
                  </a:lnTo>
                  <a:lnTo>
                    <a:pt x="126" y="271"/>
                  </a:lnTo>
                  <a:lnTo>
                    <a:pt x="128" y="267"/>
                  </a:lnTo>
                  <a:lnTo>
                    <a:pt x="132" y="264"/>
                  </a:lnTo>
                  <a:lnTo>
                    <a:pt x="136" y="262"/>
                  </a:lnTo>
                  <a:lnTo>
                    <a:pt x="140" y="261"/>
                  </a:lnTo>
                  <a:lnTo>
                    <a:pt x="145" y="259"/>
                  </a:lnTo>
                  <a:lnTo>
                    <a:pt x="259" y="259"/>
                  </a:lnTo>
                  <a:lnTo>
                    <a:pt x="259" y="259"/>
                  </a:lnTo>
                  <a:lnTo>
                    <a:pt x="264" y="261"/>
                  </a:lnTo>
                  <a:lnTo>
                    <a:pt x="268" y="262"/>
                  </a:lnTo>
                  <a:lnTo>
                    <a:pt x="272" y="264"/>
                  </a:lnTo>
                  <a:lnTo>
                    <a:pt x="276" y="267"/>
                  </a:lnTo>
                  <a:lnTo>
                    <a:pt x="278" y="271"/>
                  </a:lnTo>
                  <a:lnTo>
                    <a:pt x="281" y="275"/>
                  </a:lnTo>
                  <a:lnTo>
                    <a:pt x="282" y="278"/>
                  </a:lnTo>
                  <a:lnTo>
                    <a:pt x="283" y="283"/>
                  </a:lnTo>
                  <a:lnTo>
                    <a:pt x="283" y="389"/>
                  </a:lnTo>
                  <a:lnTo>
                    <a:pt x="369" y="389"/>
                  </a:lnTo>
                  <a:lnTo>
                    <a:pt x="369" y="389"/>
                  </a:lnTo>
                  <a:lnTo>
                    <a:pt x="376" y="388"/>
                  </a:lnTo>
                  <a:lnTo>
                    <a:pt x="383" y="385"/>
                  </a:lnTo>
                  <a:lnTo>
                    <a:pt x="389" y="383"/>
                  </a:lnTo>
                  <a:lnTo>
                    <a:pt x="394" y="378"/>
                  </a:lnTo>
                  <a:lnTo>
                    <a:pt x="398" y="373"/>
                  </a:lnTo>
                  <a:lnTo>
                    <a:pt x="402" y="367"/>
                  </a:lnTo>
                  <a:lnTo>
                    <a:pt x="403" y="360"/>
                  </a:lnTo>
                  <a:lnTo>
                    <a:pt x="404" y="354"/>
                  </a:lnTo>
                  <a:lnTo>
                    <a:pt x="404" y="175"/>
                  </a:lnTo>
                  <a:lnTo>
                    <a:pt x="249" y="20"/>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20" name="Freeform 137"/>
          <p:cNvSpPr>
            <a:spLocks noChangeAspect="1" noEditPoints="1"/>
          </p:cNvSpPr>
          <p:nvPr/>
        </p:nvSpPr>
        <p:spPr bwMode="auto">
          <a:xfrm>
            <a:off x="6991562" y="2829636"/>
            <a:ext cx="537400" cy="351802"/>
          </a:xfrm>
          <a:custGeom>
            <a:gdLst>
              <a:gd name="T0" fmla="*/ 112 w 128"/>
              <a:gd name="T1" fmla="*/ 0 h 84"/>
              <a:gd name="T2" fmla="*/ 16 w 128"/>
              <a:gd name="T3" fmla="*/ 0 h 84"/>
              <a:gd name="T4" fmla="*/ 0 w 128"/>
              <a:gd name="T5" fmla="*/ 16 h 84"/>
              <a:gd name="T6" fmla="*/ 0 w 128"/>
              <a:gd name="T7" fmla="*/ 68 h 84"/>
              <a:gd name="T8" fmla="*/ 16 w 128"/>
              <a:gd name="T9" fmla="*/ 84 h 84"/>
              <a:gd name="T10" fmla="*/ 112 w 128"/>
              <a:gd name="T11" fmla="*/ 84 h 84"/>
              <a:gd name="T12" fmla="*/ 128 w 128"/>
              <a:gd name="T13" fmla="*/ 68 h 84"/>
              <a:gd name="T14" fmla="*/ 128 w 128"/>
              <a:gd name="T15" fmla="*/ 16 h 84"/>
              <a:gd name="T16" fmla="*/ 112 w 128"/>
              <a:gd name="T17" fmla="*/ 0 h 84"/>
              <a:gd name="T18" fmla="*/ 8 w 128"/>
              <a:gd name="T19" fmla="*/ 21 h 84"/>
              <a:gd name="T20" fmla="*/ 36 w 128"/>
              <a:gd name="T21" fmla="*/ 42 h 84"/>
              <a:gd name="T22" fmla="*/ 8 w 128"/>
              <a:gd name="T23" fmla="*/ 63 h 84"/>
              <a:gd name="T24" fmla="*/ 8 w 128"/>
              <a:gd name="T25" fmla="*/ 21 h 84"/>
              <a:gd name="T26" fmla="*/ 120 w 128"/>
              <a:gd name="T27" fmla="*/ 68 h 84"/>
              <a:gd name="T28" fmla="*/ 112 w 128"/>
              <a:gd name="T29" fmla="*/ 76 h 84"/>
              <a:gd name="T30" fmla="*/ 16 w 128"/>
              <a:gd name="T31" fmla="*/ 76 h 84"/>
              <a:gd name="T32" fmla="*/ 8 w 128"/>
              <a:gd name="T33" fmla="*/ 68 h 84"/>
              <a:gd name="T34" fmla="*/ 40 w 128"/>
              <a:gd name="T35" fmla="*/ 45 h 84"/>
              <a:gd name="T36" fmla="*/ 57 w 128"/>
              <a:gd name="T37" fmla="*/ 58 h 84"/>
              <a:gd name="T38" fmla="*/ 64 w 128"/>
              <a:gd name="T39" fmla="*/ 60 h 84"/>
              <a:gd name="T40" fmla="*/ 71 w 128"/>
              <a:gd name="T41" fmla="*/ 58 h 84"/>
              <a:gd name="T42" fmla="*/ 89 w 128"/>
              <a:gd name="T43" fmla="*/ 45 h 84"/>
              <a:gd name="T44" fmla="*/ 120 w 128"/>
              <a:gd name="T45" fmla="*/ 68 h 84"/>
              <a:gd name="T46" fmla="*/ 120 w 128"/>
              <a:gd name="T47" fmla="*/ 63 h 84"/>
              <a:gd name="T48" fmla="*/ 92 w 128"/>
              <a:gd name="T49" fmla="*/ 42 h 84"/>
              <a:gd name="T50" fmla="*/ 120 w 128"/>
              <a:gd name="T51" fmla="*/ 21 h 84"/>
              <a:gd name="T52" fmla="*/ 120 w 128"/>
              <a:gd name="T53" fmla="*/ 63 h 84"/>
              <a:gd name="T54" fmla="*/ 69 w 128"/>
              <a:gd name="T55" fmla="*/ 54 h 84"/>
              <a:gd name="T56" fmla="*/ 64 w 128"/>
              <a:gd name="T57" fmla="*/ 56 h 84"/>
              <a:gd name="T58" fmla="*/ 59 w 128"/>
              <a:gd name="T59" fmla="*/ 54 h 84"/>
              <a:gd name="T60" fmla="*/ 43 w 128"/>
              <a:gd name="T61" fmla="*/ 42 h 84"/>
              <a:gd name="T62" fmla="*/ 40 w 128"/>
              <a:gd name="T63" fmla="*/ 40 h 84"/>
              <a:gd name="T64" fmla="*/ 8 w 128"/>
              <a:gd name="T65" fmla="*/ 16 h 84"/>
              <a:gd name="T66" fmla="*/ 8 w 128"/>
              <a:gd name="T67" fmla="*/ 16 h 84"/>
              <a:gd name="T68" fmla="*/ 16 w 128"/>
              <a:gd name="T69" fmla="*/ 8 h 84"/>
              <a:gd name="T70" fmla="*/ 112 w 128"/>
              <a:gd name="T71" fmla="*/ 8 h 84"/>
              <a:gd name="T72" fmla="*/ 120 w 128"/>
              <a:gd name="T73" fmla="*/ 16 h 84"/>
              <a:gd name="T74" fmla="*/ 69 w 128"/>
              <a:gd name="T75" fmla="*/ 54 h 84"/>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8" h="84">
                <a:moveTo>
                  <a:pt x="112" y="0"/>
                </a:moveTo>
                <a:cubicBezTo>
                  <a:pt x="16" y="0"/>
                  <a:pt x="16" y="0"/>
                  <a:pt x="16" y="0"/>
                </a:cubicBezTo>
                <a:cubicBezTo>
                  <a:pt x="7" y="0"/>
                  <a:pt x="0" y="7"/>
                  <a:pt x="0" y="16"/>
                </a:cubicBezTo>
                <a:cubicBezTo>
                  <a:pt x="0" y="68"/>
                  <a:pt x="0" y="68"/>
                  <a:pt x="0" y="68"/>
                </a:cubicBezTo>
                <a:cubicBezTo>
                  <a:pt x="0" y="77"/>
                  <a:pt x="7" y="84"/>
                  <a:pt x="16" y="84"/>
                </a:cubicBezTo>
                <a:cubicBezTo>
                  <a:pt x="112" y="84"/>
                  <a:pt x="112" y="84"/>
                  <a:pt x="112" y="84"/>
                </a:cubicBezTo>
                <a:cubicBezTo>
                  <a:pt x="121" y="84"/>
                  <a:pt x="128" y="77"/>
                  <a:pt x="128" y="68"/>
                </a:cubicBezTo>
                <a:cubicBezTo>
                  <a:pt x="128" y="16"/>
                  <a:pt x="128" y="16"/>
                  <a:pt x="128" y="16"/>
                </a:cubicBezTo>
                <a:cubicBezTo>
                  <a:pt x="128" y="7"/>
                  <a:pt x="121" y="0"/>
                  <a:pt x="112" y="0"/>
                </a:cubicBezTo>
                <a:moveTo>
                  <a:pt x="8" y="21"/>
                </a:moveTo>
                <a:cubicBezTo>
                  <a:pt x="36" y="42"/>
                  <a:pt x="36" y="42"/>
                  <a:pt x="36" y="42"/>
                </a:cubicBezTo>
                <a:cubicBezTo>
                  <a:pt x="8" y="63"/>
                  <a:pt x="8" y="63"/>
                  <a:pt x="8" y="63"/>
                </a:cubicBezTo>
                <a:lnTo>
                  <a:pt x="8" y="21"/>
                </a:lnTo>
                <a:close/>
                <a:moveTo>
                  <a:pt x="120" y="68"/>
                </a:moveTo>
                <a:cubicBezTo>
                  <a:pt x="120" y="72"/>
                  <a:pt x="117" y="76"/>
                  <a:pt x="112" y="76"/>
                </a:cubicBezTo>
                <a:cubicBezTo>
                  <a:pt x="16" y="76"/>
                  <a:pt x="16" y="76"/>
                  <a:pt x="16" y="76"/>
                </a:cubicBezTo>
                <a:cubicBezTo>
                  <a:pt x="12" y="76"/>
                  <a:pt x="8" y="72"/>
                  <a:pt x="8" y="68"/>
                </a:cubicBezTo>
                <a:cubicBezTo>
                  <a:pt x="40" y="45"/>
                  <a:pt x="40" y="45"/>
                  <a:pt x="40" y="45"/>
                </a:cubicBezTo>
                <a:cubicBezTo>
                  <a:pt x="57" y="58"/>
                  <a:pt x="57" y="58"/>
                  <a:pt x="57" y="58"/>
                </a:cubicBezTo>
                <a:cubicBezTo>
                  <a:pt x="59" y="59"/>
                  <a:pt x="62" y="60"/>
                  <a:pt x="64" y="60"/>
                </a:cubicBezTo>
                <a:cubicBezTo>
                  <a:pt x="67" y="60"/>
                  <a:pt x="69" y="59"/>
                  <a:pt x="71" y="58"/>
                </a:cubicBezTo>
                <a:cubicBezTo>
                  <a:pt x="89" y="45"/>
                  <a:pt x="89" y="45"/>
                  <a:pt x="89" y="45"/>
                </a:cubicBezTo>
                <a:lnTo>
                  <a:pt x="120" y="68"/>
                </a:lnTo>
                <a:close/>
                <a:moveTo>
                  <a:pt x="120" y="63"/>
                </a:moveTo>
                <a:cubicBezTo>
                  <a:pt x="92" y="42"/>
                  <a:pt x="92" y="42"/>
                  <a:pt x="92" y="42"/>
                </a:cubicBezTo>
                <a:cubicBezTo>
                  <a:pt x="120" y="21"/>
                  <a:pt x="120" y="21"/>
                  <a:pt x="120" y="21"/>
                </a:cubicBezTo>
                <a:lnTo>
                  <a:pt x="120" y="63"/>
                </a:lnTo>
                <a:close/>
                <a:moveTo>
                  <a:pt x="69" y="54"/>
                </a:moveTo>
                <a:cubicBezTo>
                  <a:pt x="68" y="55"/>
                  <a:pt x="66" y="56"/>
                  <a:pt x="64" y="56"/>
                </a:cubicBezTo>
                <a:cubicBezTo>
                  <a:pt x="62" y="56"/>
                  <a:pt x="61" y="55"/>
                  <a:pt x="59" y="54"/>
                </a:cubicBezTo>
                <a:cubicBezTo>
                  <a:pt x="43" y="42"/>
                  <a:pt x="43" y="42"/>
                  <a:pt x="43" y="42"/>
                </a:cubicBezTo>
                <a:cubicBezTo>
                  <a:pt x="40" y="40"/>
                  <a:pt x="40" y="40"/>
                  <a:pt x="40" y="40"/>
                </a:cubicBezTo>
                <a:cubicBezTo>
                  <a:pt x="8" y="16"/>
                  <a:pt x="8" y="16"/>
                  <a:pt x="8" y="16"/>
                </a:cubicBezTo>
                <a:cubicBezTo>
                  <a:pt x="8" y="16"/>
                  <a:pt x="8" y="16"/>
                  <a:pt x="8" y="16"/>
                </a:cubicBezTo>
                <a:cubicBezTo>
                  <a:pt x="8" y="12"/>
                  <a:pt x="12" y="8"/>
                  <a:pt x="16" y="8"/>
                </a:cubicBezTo>
                <a:cubicBezTo>
                  <a:pt x="112" y="8"/>
                  <a:pt x="112" y="8"/>
                  <a:pt x="112" y="8"/>
                </a:cubicBezTo>
                <a:cubicBezTo>
                  <a:pt x="117" y="8"/>
                  <a:pt x="120" y="12"/>
                  <a:pt x="120" y="16"/>
                </a:cubicBezTo>
                <a:lnTo>
                  <a:pt x="69" y="54"/>
                </a:lnTo>
                <a:close/>
              </a:path>
            </a:pathLst>
          </a:custGeom>
          <a:solidFill>
            <a:srgbClr val="424242"/>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82" name="文本框 81"/>
          <p:cNvSpPr txBox="1"/>
          <p:nvPr userDrawn="1"/>
        </p:nvSpPr>
        <p:spPr>
          <a:xfrm>
            <a:off x="2228760" y="3051897"/>
            <a:ext cx="3877985" cy="1200329"/>
          </a:xfrm>
          <a:prstGeom prst="rect">
            <a:avLst/>
          </a:prstGeom>
          <a:noFill/>
        </p:spPr>
        <p:txBody>
          <a:bodyPr wrap="none" rtlCol="0">
            <a:spAutoFit/>
          </a:bodyPr>
          <a:lstStyle/>
          <a:p>
            <a:r>
              <a:rPr lang="zh-CN" altLang="en-US" sz="7200" b="1" smtClean="0">
                <a:solidFill>
                  <a:schemeClr val="bg1"/>
                </a:solidFill>
              </a:rPr>
              <a:t>谢谢收看</a:t>
            </a:r>
            <a:endParaRPr lang="zh-CN" altLang="en-US" sz="7200" b="1">
              <a:solidFill>
                <a:schemeClr val="bg1"/>
              </a:solidFill>
            </a:endParaRPr>
          </a:p>
        </p:txBody>
      </p:sp>
    </p:spTree>
    <p:extLst>
      <p:ext uri="{BB962C8B-B14F-4D97-AF65-F5344CB8AC3E}">
        <p14:creationId val="3655019292"/>
      </p:ext>
    </p:extLst>
  </p:cSld>
  <p:clrMapOvr>
    <a:masterClrMapping/>
  </p:clrMapOvr>
  <p:transition>
    <p:cove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节标题">
    <p:spTree>
      <p:nvGrpSpPr>
        <p:cNvPr id="1" name=""/>
        <p:cNvGrpSpPr/>
        <p:nvPr/>
      </p:nvGrpSpPr>
      <p:grpSpPr>
        <a:xfrm>
          <a:off x="0" y="0"/>
          <a:ext cx="0" cy="0"/>
        </a:xfrm>
      </p:grpSpPr>
      <p:sp>
        <p:nvSpPr>
          <p:cNvPr id="3" name="矩形 2"/>
          <p:cNvSpPr/>
          <p:nvPr userDrawn="1"/>
        </p:nvSpPr>
        <p:spPr>
          <a:xfrm>
            <a:off x="6096000" y="0"/>
            <a:ext cx="6096000" cy="6858000"/>
          </a:xfrm>
          <a:prstGeom prst="rect">
            <a:avLst/>
          </a:prstGeom>
          <a:solidFill>
            <a:srgbClr val="2EA7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userDrawn="1"/>
        </p:nvGrpSpPr>
        <p:grpSpPr>
          <a:xfrm>
            <a:off x="4467122" y="2105602"/>
            <a:ext cx="3257757" cy="3406452"/>
            <a:chOff x="4467186" y="1920556"/>
            <a:chExt cx="3257757" cy="3406452"/>
          </a:xfrm>
        </p:grpSpPr>
        <p:sp>
          <p:nvSpPr>
            <p:cNvPr id="8" name="等腰三角形 7"/>
            <p:cNvSpPr/>
            <p:nvPr/>
          </p:nvSpPr>
          <p:spPr>
            <a:xfrm rot="16200000">
              <a:off x="4337230" y="3572605"/>
              <a:ext cx="1884359" cy="1624448"/>
            </a:xfrm>
            <a:prstGeom prst="triangle">
              <a:avLst/>
            </a:prstGeom>
            <a:solidFill>
              <a:srgbClr val="2EA7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rot="5400000" flipH="1">
              <a:off x="4337230" y="2630422"/>
              <a:ext cx="1884359" cy="1624448"/>
            </a:xfrm>
            <a:prstGeom prst="triangle">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nvSpPr>
          <p:spPr>
            <a:xfrm rot="16200000">
              <a:off x="5970539" y="2630422"/>
              <a:ext cx="1884359" cy="1624448"/>
            </a:xfrm>
            <a:prstGeom prst="triangle">
              <a:avLst/>
            </a:prstGeom>
            <a:solidFill>
              <a:srgbClr val="BBDC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rot="12600000">
              <a:off x="5560700" y="1920556"/>
              <a:ext cx="1884359" cy="1624448"/>
            </a:xfrm>
            <a:prstGeom prst="triangle">
              <a:avLst/>
            </a:prstGeom>
            <a:solidFill>
              <a:srgbClr val="DFEE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rot="9000000" flipV="1">
              <a:off x="5560700" y="3340287"/>
              <a:ext cx="1884359" cy="1624448"/>
            </a:xfrm>
            <a:prstGeom prst="triangle">
              <a:avLst/>
            </a:pr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p:nvSpPr>
          <p:spPr>
            <a:xfrm rot="9000000" flipH="1">
              <a:off x="4747069" y="1920557"/>
              <a:ext cx="1884359" cy="1624448"/>
            </a:xfrm>
            <a:prstGeom prst="triangle">
              <a:avLst/>
            </a:prstGeom>
            <a:solidFill>
              <a:srgbClr val="0073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5" name="组合 14"/>
          <p:cNvGrpSpPr/>
          <p:nvPr userDrawn="1"/>
        </p:nvGrpSpPr>
        <p:grpSpPr>
          <a:xfrm>
            <a:off x="341039" y="3175878"/>
            <a:ext cx="792457" cy="812984"/>
            <a:chOff x="7673976" y="2593975"/>
            <a:chExt cx="1716088" cy="1760538"/>
          </a:xfrm>
        </p:grpSpPr>
        <p:sp>
          <p:nvSpPr>
            <p:cNvPr id="16" name="Freeform 60"/>
            <p:cNvSpPr/>
            <p:nvPr/>
          </p:nvSpPr>
          <p:spPr bwMode="auto">
            <a:xfrm>
              <a:off x="7673976" y="2974975"/>
              <a:ext cx="1284288" cy="1379538"/>
            </a:xfrm>
            <a:custGeom>
              <a:gdLst>
                <a:gd name="T0" fmla="*/ 415 w 437"/>
                <a:gd name="T1" fmla="*/ 364 h 470"/>
                <a:gd name="T2" fmla="*/ 388 w 437"/>
                <a:gd name="T3" fmla="*/ 335 h 470"/>
                <a:gd name="T4" fmla="*/ 307 w 437"/>
                <a:gd name="T5" fmla="*/ 291 h 470"/>
                <a:gd name="T6" fmla="*/ 273 w 437"/>
                <a:gd name="T7" fmla="*/ 257 h 470"/>
                <a:gd name="T8" fmla="*/ 262 w 437"/>
                <a:gd name="T9" fmla="*/ 240 h 470"/>
                <a:gd name="T10" fmla="*/ 288 w 437"/>
                <a:gd name="T11" fmla="*/ 199 h 470"/>
                <a:gd name="T12" fmla="*/ 294 w 437"/>
                <a:gd name="T13" fmla="*/ 185 h 470"/>
                <a:gd name="T14" fmla="*/ 298 w 437"/>
                <a:gd name="T15" fmla="*/ 147 h 470"/>
                <a:gd name="T16" fmla="*/ 285 w 437"/>
                <a:gd name="T17" fmla="*/ 57 h 470"/>
                <a:gd name="T18" fmla="*/ 280 w 437"/>
                <a:gd name="T19" fmla="*/ 52 h 470"/>
                <a:gd name="T20" fmla="*/ 262 w 437"/>
                <a:gd name="T21" fmla="*/ 37 h 470"/>
                <a:gd name="T22" fmla="*/ 155 w 437"/>
                <a:gd name="T23" fmla="*/ 50 h 470"/>
                <a:gd name="T24" fmla="*/ 140 w 437"/>
                <a:gd name="T25" fmla="*/ 140 h 470"/>
                <a:gd name="T26" fmla="*/ 142 w 437"/>
                <a:gd name="T27" fmla="*/ 179 h 470"/>
                <a:gd name="T28" fmla="*/ 150 w 437"/>
                <a:gd name="T29" fmla="*/ 195 h 470"/>
                <a:gd name="T30" fmla="*/ 153 w 437"/>
                <a:gd name="T31" fmla="*/ 202 h 470"/>
                <a:gd name="T32" fmla="*/ 155 w 437"/>
                <a:gd name="T33" fmla="*/ 201 h 470"/>
                <a:gd name="T34" fmla="*/ 178 w 437"/>
                <a:gd name="T35" fmla="*/ 239 h 470"/>
                <a:gd name="T36" fmla="*/ 159 w 437"/>
                <a:gd name="T37" fmla="*/ 256 h 470"/>
                <a:gd name="T38" fmla="*/ 129 w 437"/>
                <a:gd name="T39" fmla="*/ 291 h 470"/>
                <a:gd name="T40" fmla="*/ 48 w 437"/>
                <a:gd name="T41" fmla="*/ 335 h 470"/>
                <a:gd name="T42" fmla="*/ 21 w 437"/>
                <a:gd name="T43" fmla="*/ 364 h 470"/>
                <a:gd name="T44" fmla="*/ 0 w 437"/>
                <a:gd name="T45" fmla="*/ 451 h 470"/>
                <a:gd name="T46" fmla="*/ 0 w 437"/>
                <a:gd name="T47" fmla="*/ 470 h 470"/>
                <a:gd name="T48" fmla="*/ 437 w 437"/>
                <a:gd name="T49" fmla="*/ 470 h 470"/>
                <a:gd name="T50" fmla="*/ 437 w 437"/>
                <a:gd name="T51" fmla="*/ 451 h 470"/>
                <a:gd name="T52" fmla="*/ 415 w 437"/>
                <a:gd name="T53" fmla="*/ 364 h 470"/>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37" h="470">
                  <a:moveTo>
                    <a:pt x="415" y="364"/>
                  </a:moveTo>
                  <a:cubicBezTo>
                    <a:pt x="415" y="364"/>
                    <a:pt x="422" y="351"/>
                    <a:pt x="388" y="335"/>
                  </a:cubicBezTo>
                  <a:cubicBezTo>
                    <a:pt x="307" y="291"/>
                    <a:pt x="307" y="291"/>
                    <a:pt x="307" y="291"/>
                  </a:cubicBezTo>
                  <a:cubicBezTo>
                    <a:pt x="273" y="257"/>
                    <a:pt x="273" y="257"/>
                    <a:pt x="273" y="257"/>
                  </a:cubicBezTo>
                  <a:cubicBezTo>
                    <a:pt x="256" y="248"/>
                    <a:pt x="246" y="251"/>
                    <a:pt x="262" y="240"/>
                  </a:cubicBezTo>
                  <a:cubicBezTo>
                    <a:pt x="274" y="230"/>
                    <a:pt x="282" y="216"/>
                    <a:pt x="288" y="199"/>
                  </a:cubicBezTo>
                  <a:cubicBezTo>
                    <a:pt x="289" y="198"/>
                    <a:pt x="292" y="194"/>
                    <a:pt x="294" y="185"/>
                  </a:cubicBezTo>
                  <a:cubicBezTo>
                    <a:pt x="294" y="185"/>
                    <a:pt x="325" y="148"/>
                    <a:pt x="298" y="147"/>
                  </a:cubicBezTo>
                  <a:cubicBezTo>
                    <a:pt x="298" y="147"/>
                    <a:pt x="326" y="96"/>
                    <a:pt x="285" y="57"/>
                  </a:cubicBezTo>
                  <a:cubicBezTo>
                    <a:pt x="285" y="57"/>
                    <a:pt x="283" y="55"/>
                    <a:pt x="280" y="52"/>
                  </a:cubicBezTo>
                  <a:cubicBezTo>
                    <a:pt x="271" y="42"/>
                    <a:pt x="262" y="37"/>
                    <a:pt x="262" y="37"/>
                  </a:cubicBezTo>
                  <a:cubicBezTo>
                    <a:pt x="203" y="0"/>
                    <a:pt x="155" y="50"/>
                    <a:pt x="155" y="50"/>
                  </a:cubicBezTo>
                  <a:cubicBezTo>
                    <a:pt x="113" y="88"/>
                    <a:pt x="140" y="140"/>
                    <a:pt x="140" y="140"/>
                  </a:cubicBezTo>
                  <a:cubicBezTo>
                    <a:pt x="112" y="140"/>
                    <a:pt x="142" y="179"/>
                    <a:pt x="142" y="179"/>
                  </a:cubicBezTo>
                  <a:cubicBezTo>
                    <a:pt x="146" y="197"/>
                    <a:pt x="150" y="195"/>
                    <a:pt x="150" y="195"/>
                  </a:cubicBezTo>
                  <a:cubicBezTo>
                    <a:pt x="152" y="195"/>
                    <a:pt x="152" y="198"/>
                    <a:pt x="153" y="202"/>
                  </a:cubicBezTo>
                  <a:cubicBezTo>
                    <a:pt x="154" y="201"/>
                    <a:pt x="154" y="201"/>
                    <a:pt x="155" y="201"/>
                  </a:cubicBezTo>
                  <a:cubicBezTo>
                    <a:pt x="160" y="216"/>
                    <a:pt x="168" y="229"/>
                    <a:pt x="178" y="239"/>
                  </a:cubicBezTo>
                  <a:cubicBezTo>
                    <a:pt x="187" y="251"/>
                    <a:pt x="163" y="251"/>
                    <a:pt x="159" y="256"/>
                  </a:cubicBezTo>
                  <a:cubicBezTo>
                    <a:pt x="157" y="259"/>
                    <a:pt x="129" y="291"/>
                    <a:pt x="129" y="291"/>
                  </a:cubicBezTo>
                  <a:cubicBezTo>
                    <a:pt x="48" y="335"/>
                    <a:pt x="48" y="335"/>
                    <a:pt x="48" y="335"/>
                  </a:cubicBezTo>
                  <a:cubicBezTo>
                    <a:pt x="15" y="351"/>
                    <a:pt x="21" y="364"/>
                    <a:pt x="21" y="364"/>
                  </a:cubicBezTo>
                  <a:cubicBezTo>
                    <a:pt x="0" y="451"/>
                    <a:pt x="0" y="451"/>
                    <a:pt x="0" y="451"/>
                  </a:cubicBezTo>
                  <a:cubicBezTo>
                    <a:pt x="0" y="470"/>
                    <a:pt x="0" y="470"/>
                    <a:pt x="0" y="470"/>
                  </a:cubicBezTo>
                  <a:cubicBezTo>
                    <a:pt x="437" y="470"/>
                    <a:pt x="437" y="470"/>
                    <a:pt x="437" y="470"/>
                  </a:cubicBezTo>
                  <a:cubicBezTo>
                    <a:pt x="437" y="451"/>
                    <a:pt x="437" y="451"/>
                    <a:pt x="437" y="451"/>
                  </a:cubicBezTo>
                  <a:lnTo>
                    <a:pt x="415" y="364"/>
                  </a:lnTo>
                  <a:close/>
                </a:path>
              </a:pathLst>
            </a:custGeom>
            <a:solidFill>
              <a:srgbClr val="3B4449"/>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61"/>
            <p:cNvSpPr>
              <a:spLocks noEditPoints="1"/>
            </p:cNvSpPr>
            <p:nvPr/>
          </p:nvSpPr>
          <p:spPr bwMode="auto">
            <a:xfrm>
              <a:off x="8540751" y="2593975"/>
              <a:ext cx="849313" cy="739775"/>
            </a:xfrm>
            <a:custGeom>
              <a:gdLst>
                <a:gd name="T0" fmla="*/ 143 w 289"/>
                <a:gd name="T1" fmla="*/ 1 h 252"/>
                <a:gd name="T2" fmla="*/ 0 w 289"/>
                <a:gd name="T3" fmla="*/ 111 h 252"/>
                <a:gd name="T4" fmla="*/ 73 w 289"/>
                <a:gd name="T5" fmla="*/ 203 h 252"/>
                <a:gd name="T6" fmla="*/ 47 w 289"/>
                <a:gd name="T7" fmla="*/ 252 h 252"/>
                <a:gd name="T8" fmla="*/ 121 w 289"/>
                <a:gd name="T9" fmla="*/ 216 h 252"/>
                <a:gd name="T10" fmla="*/ 146 w 289"/>
                <a:gd name="T11" fmla="*/ 217 h 252"/>
                <a:gd name="T12" fmla="*/ 288 w 289"/>
                <a:gd name="T13" fmla="*/ 107 h 252"/>
                <a:gd name="T14" fmla="*/ 143 w 289"/>
                <a:gd name="T15" fmla="*/ 1 h 252"/>
                <a:gd name="T16" fmla="*/ 73 w 289"/>
                <a:gd name="T17" fmla="*/ 131 h 252"/>
                <a:gd name="T18" fmla="*/ 55 w 289"/>
                <a:gd name="T19" fmla="*/ 113 h 252"/>
                <a:gd name="T20" fmla="*/ 73 w 289"/>
                <a:gd name="T21" fmla="*/ 95 h 252"/>
                <a:gd name="T22" fmla="*/ 91 w 289"/>
                <a:gd name="T23" fmla="*/ 113 h 252"/>
                <a:gd name="T24" fmla="*/ 73 w 289"/>
                <a:gd name="T25" fmla="*/ 131 h 252"/>
                <a:gd name="T26" fmla="*/ 144 w 289"/>
                <a:gd name="T27" fmla="*/ 131 h 252"/>
                <a:gd name="T28" fmla="*/ 126 w 289"/>
                <a:gd name="T29" fmla="*/ 113 h 252"/>
                <a:gd name="T30" fmla="*/ 144 w 289"/>
                <a:gd name="T31" fmla="*/ 95 h 252"/>
                <a:gd name="T32" fmla="*/ 162 w 289"/>
                <a:gd name="T33" fmla="*/ 113 h 252"/>
                <a:gd name="T34" fmla="*/ 144 w 289"/>
                <a:gd name="T35" fmla="*/ 131 h 252"/>
                <a:gd name="T36" fmla="*/ 216 w 289"/>
                <a:gd name="T37" fmla="*/ 131 h 252"/>
                <a:gd name="T38" fmla="*/ 198 w 289"/>
                <a:gd name="T39" fmla="*/ 113 h 252"/>
                <a:gd name="T40" fmla="*/ 216 w 289"/>
                <a:gd name="T41" fmla="*/ 95 h 252"/>
                <a:gd name="T42" fmla="*/ 233 w 289"/>
                <a:gd name="T43" fmla="*/ 113 h 252"/>
                <a:gd name="T44" fmla="*/ 216 w 289"/>
                <a:gd name="T45" fmla="*/ 131 h 252"/>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9" h="251">
                  <a:moveTo>
                    <a:pt x="143" y="1"/>
                  </a:moveTo>
                  <a:cubicBezTo>
                    <a:pt x="63" y="2"/>
                    <a:pt x="0" y="51"/>
                    <a:pt x="0" y="111"/>
                  </a:cubicBezTo>
                  <a:cubicBezTo>
                    <a:pt x="1" y="151"/>
                    <a:pt x="30" y="185"/>
                    <a:pt x="73" y="203"/>
                  </a:cubicBezTo>
                  <a:cubicBezTo>
                    <a:pt x="47" y="252"/>
                    <a:pt x="47" y="252"/>
                    <a:pt x="47" y="252"/>
                  </a:cubicBezTo>
                  <a:cubicBezTo>
                    <a:pt x="121" y="216"/>
                    <a:pt x="121" y="216"/>
                    <a:pt x="121" y="216"/>
                  </a:cubicBezTo>
                  <a:cubicBezTo>
                    <a:pt x="129" y="217"/>
                    <a:pt x="137" y="218"/>
                    <a:pt x="146" y="217"/>
                  </a:cubicBezTo>
                  <a:cubicBezTo>
                    <a:pt x="225" y="216"/>
                    <a:pt x="289" y="167"/>
                    <a:pt x="288" y="107"/>
                  </a:cubicBezTo>
                  <a:cubicBezTo>
                    <a:pt x="287" y="47"/>
                    <a:pt x="222" y="0"/>
                    <a:pt x="143" y="1"/>
                  </a:cubicBezTo>
                  <a:close/>
                  <a:moveTo>
                    <a:pt x="73" y="131"/>
                  </a:moveTo>
                  <a:cubicBezTo>
                    <a:pt x="63" y="131"/>
                    <a:pt x="55" y="123"/>
                    <a:pt x="55" y="113"/>
                  </a:cubicBezTo>
                  <a:cubicBezTo>
                    <a:pt x="55" y="103"/>
                    <a:pt x="63" y="95"/>
                    <a:pt x="73" y="95"/>
                  </a:cubicBezTo>
                  <a:cubicBezTo>
                    <a:pt x="83" y="95"/>
                    <a:pt x="91" y="103"/>
                    <a:pt x="91" y="113"/>
                  </a:cubicBezTo>
                  <a:cubicBezTo>
                    <a:pt x="91" y="123"/>
                    <a:pt x="83" y="131"/>
                    <a:pt x="73" y="131"/>
                  </a:cubicBezTo>
                  <a:close/>
                  <a:moveTo>
                    <a:pt x="144" y="131"/>
                  </a:moveTo>
                  <a:cubicBezTo>
                    <a:pt x="134" y="131"/>
                    <a:pt x="126" y="123"/>
                    <a:pt x="126" y="113"/>
                  </a:cubicBezTo>
                  <a:cubicBezTo>
                    <a:pt x="126" y="103"/>
                    <a:pt x="134" y="95"/>
                    <a:pt x="144" y="95"/>
                  </a:cubicBezTo>
                  <a:cubicBezTo>
                    <a:pt x="154" y="95"/>
                    <a:pt x="162" y="103"/>
                    <a:pt x="162" y="113"/>
                  </a:cubicBezTo>
                  <a:cubicBezTo>
                    <a:pt x="162" y="123"/>
                    <a:pt x="154" y="131"/>
                    <a:pt x="144" y="131"/>
                  </a:cubicBezTo>
                  <a:close/>
                  <a:moveTo>
                    <a:pt x="216" y="131"/>
                  </a:moveTo>
                  <a:cubicBezTo>
                    <a:pt x="206" y="131"/>
                    <a:pt x="198" y="123"/>
                    <a:pt x="198" y="113"/>
                  </a:cubicBezTo>
                  <a:cubicBezTo>
                    <a:pt x="198" y="103"/>
                    <a:pt x="206" y="95"/>
                    <a:pt x="216" y="95"/>
                  </a:cubicBezTo>
                  <a:cubicBezTo>
                    <a:pt x="225" y="95"/>
                    <a:pt x="233" y="103"/>
                    <a:pt x="233" y="113"/>
                  </a:cubicBezTo>
                  <a:cubicBezTo>
                    <a:pt x="233" y="123"/>
                    <a:pt x="225" y="131"/>
                    <a:pt x="216" y="131"/>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18" name="组合 17"/>
          <p:cNvGrpSpPr/>
          <p:nvPr userDrawn="1"/>
        </p:nvGrpSpPr>
        <p:grpSpPr>
          <a:xfrm>
            <a:off x="7989549" y="3348851"/>
            <a:ext cx="652955" cy="635854"/>
            <a:chOff x="7704137" y="2810669"/>
            <a:chExt cx="1333500" cy="1298575"/>
          </a:xfrm>
          <a:solidFill>
            <a:schemeClr val="bg1"/>
          </a:solidFill>
        </p:grpSpPr>
        <p:sp>
          <p:nvSpPr>
            <p:cNvPr id="19" name="Freeform 44"/>
            <p:cNvSpPr/>
            <p:nvPr/>
          </p:nvSpPr>
          <p:spPr bwMode="auto">
            <a:xfrm>
              <a:off x="7908925" y="3207544"/>
              <a:ext cx="785813" cy="90488"/>
            </a:xfrm>
            <a:custGeom>
              <a:gdLst>
                <a:gd name="T0" fmla="*/ 293 w 293"/>
                <a:gd name="T1" fmla="*/ 17 h 34"/>
                <a:gd name="T2" fmla="*/ 276 w 293"/>
                <a:gd name="T3" fmla="*/ 34 h 34"/>
                <a:gd name="T4" fmla="*/ 17 w 293"/>
                <a:gd name="T5" fmla="*/ 34 h 34"/>
                <a:gd name="T6" fmla="*/ 0 w 293"/>
                <a:gd name="T7" fmla="*/ 17 h 34"/>
                <a:gd name="T8" fmla="*/ 0 w 293"/>
                <a:gd name="T9" fmla="*/ 17 h 34"/>
                <a:gd name="T10" fmla="*/ 17 w 293"/>
                <a:gd name="T11" fmla="*/ 0 h 34"/>
                <a:gd name="T12" fmla="*/ 276 w 293"/>
                <a:gd name="T13" fmla="*/ 0 h 34"/>
                <a:gd name="T14" fmla="*/ 293 w 293"/>
                <a:gd name="T15" fmla="*/ 17 h 34"/>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3" h="34">
                  <a:moveTo>
                    <a:pt x="293" y="17"/>
                  </a:moveTo>
                  <a:cubicBezTo>
                    <a:pt x="293" y="26"/>
                    <a:pt x="286" y="34"/>
                    <a:pt x="276" y="34"/>
                  </a:cubicBezTo>
                  <a:cubicBezTo>
                    <a:pt x="17" y="34"/>
                    <a:pt x="17" y="34"/>
                    <a:pt x="17" y="34"/>
                  </a:cubicBezTo>
                  <a:cubicBezTo>
                    <a:pt x="7" y="34"/>
                    <a:pt x="0" y="26"/>
                    <a:pt x="0" y="17"/>
                  </a:cubicBezTo>
                  <a:cubicBezTo>
                    <a:pt x="0" y="17"/>
                    <a:pt x="0" y="17"/>
                    <a:pt x="0" y="17"/>
                  </a:cubicBezTo>
                  <a:cubicBezTo>
                    <a:pt x="0" y="7"/>
                    <a:pt x="7" y="0"/>
                    <a:pt x="17" y="0"/>
                  </a:cubicBezTo>
                  <a:cubicBezTo>
                    <a:pt x="276" y="0"/>
                    <a:pt x="276" y="0"/>
                    <a:pt x="276" y="0"/>
                  </a:cubicBezTo>
                  <a:cubicBezTo>
                    <a:pt x="286" y="0"/>
                    <a:pt x="293" y="7"/>
                    <a:pt x="293" y="17"/>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0" name="Freeform 45"/>
            <p:cNvSpPr/>
            <p:nvPr/>
          </p:nvSpPr>
          <p:spPr bwMode="auto">
            <a:xfrm>
              <a:off x="7908925" y="3026569"/>
              <a:ext cx="638175" cy="92075"/>
            </a:xfrm>
            <a:custGeom>
              <a:gdLst>
                <a:gd name="T0" fmla="*/ 238 w 238"/>
                <a:gd name="T1" fmla="*/ 17 h 34"/>
                <a:gd name="T2" fmla="*/ 221 w 238"/>
                <a:gd name="T3" fmla="*/ 34 h 34"/>
                <a:gd name="T4" fmla="*/ 17 w 238"/>
                <a:gd name="T5" fmla="*/ 34 h 34"/>
                <a:gd name="T6" fmla="*/ 0 w 238"/>
                <a:gd name="T7" fmla="*/ 17 h 34"/>
                <a:gd name="T8" fmla="*/ 0 w 238"/>
                <a:gd name="T9" fmla="*/ 17 h 34"/>
                <a:gd name="T10" fmla="*/ 17 w 238"/>
                <a:gd name="T11" fmla="*/ 0 h 34"/>
                <a:gd name="T12" fmla="*/ 221 w 238"/>
                <a:gd name="T13" fmla="*/ 0 h 34"/>
                <a:gd name="T14" fmla="*/ 238 w 238"/>
                <a:gd name="T15" fmla="*/ 17 h 34"/>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8" h="34">
                  <a:moveTo>
                    <a:pt x="238" y="17"/>
                  </a:moveTo>
                  <a:cubicBezTo>
                    <a:pt x="238" y="27"/>
                    <a:pt x="230" y="34"/>
                    <a:pt x="221" y="34"/>
                  </a:cubicBezTo>
                  <a:cubicBezTo>
                    <a:pt x="17" y="34"/>
                    <a:pt x="17" y="34"/>
                    <a:pt x="17" y="34"/>
                  </a:cubicBezTo>
                  <a:cubicBezTo>
                    <a:pt x="7" y="34"/>
                    <a:pt x="0" y="27"/>
                    <a:pt x="0" y="17"/>
                  </a:cubicBezTo>
                  <a:cubicBezTo>
                    <a:pt x="0" y="17"/>
                    <a:pt x="0" y="17"/>
                    <a:pt x="0" y="17"/>
                  </a:cubicBezTo>
                  <a:cubicBezTo>
                    <a:pt x="0" y="8"/>
                    <a:pt x="7" y="0"/>
                    <a:pt x="17" y="0"/>
                  </a:cubicBezTo>
                  <a:cubicBezTo>
                    <a:pt x="221" y="0"/>
                    <a:pt x="221" y="0"/>
                    <a:pt x="221" y="0"/>
                  </a:cubicBezTo>
                  <a:cubicBezTo>
                    <a:pt x="230" y="0"/>
                    <a:pt x="238" y="8"/>
                    <a:pt x="238" y="17"/>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1" name="Freeform 46"/>
            <p:cNvSpPr/>
            <p:nvPr/>
          </p:nvSpPr>
          <p:spPr bwMode="auto">
            <a:xfrm>
              <a:off x="7908925" y="3383756"/>
              <a:ext cx="785813" cy="92075"/>
            </a:xfrm>
            <a:custGeom>
              <a:gdLst>
                <a:gd name="T0" fmla="*/ 293 w 293"/>
                <a:gd name="T1" fmla="*/ 17 h 34"/>
                <a:gd name="T2" fmla="*/ 276 w 293"/>
                <a:gd name="T3" fmla="*/ 34 h 34"/>
                <a:gd name="T4" fmla="*/ 17 w 293"/>
                <a:gd name="T5" fmla="*/ 34 h 34"/>
                <a:gd name="T6" fmla="*/ 0 w 293"/>
                <a:gd name="T7" fmla="*/ 17 h 34"/>
                <a:gd name="T8" fmla="*/ 0 w 293"/>
                <a:gd name="T9" fmla="*/ 17 h 34"/>
                <a:gd name="T10" fmla="*/ 17 w 293"/>
                <a:gd name="T11" fmla="*/ 0 h 34"/>
                <a:gd name="T12" fmla="*/ 276 w 293"/>
                <a:gd name="T13" fmla="*/ 0 h 34"/>
                <a:gd name="T14" fmla="*/ 293 w 293"/>
                <a:gd name="T15" fmla="*/ 17 h 34"/>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3" h="34">
                  <a:moveTo>
                    <a:pt x="293" y="17"/>
                  </a:moveTo>
                  <a:cubicBezTo>
                    <a:pt x="293" y="27"/>
                    <a:pt x="286" y="34"/>
                    <a:pt x="276" y="34"/>
                  </a:cubicBezTo>
                  <a:cubicBezTo>
                    <a:pt x="17" y="34"/>
                    <a:pt x="17" y="34"/>
                    <a:pt x="17" y="34"/>
                  </a:cubicBezTo>
                  <a:cubicBezTo>
                    <a:pt x="7" y="34"/>
                    <a:pt x="0" y="27"/>
                    <a:pt x="0" y="17"/>
                  </a:cubicBezTo>
                  <a:cubicBezTo>
                    <a:pt x="0" y="17"/>
                    <a:pt x="0" y="17"/>
                    <a:pt x="0" y="17"/>
                  </a:cubicBezTo>
                  <a:cubicBezTo>
                    <a:pt x="0" y="8"/>
                    <a:pt x="7" y="0"/>
                    <a:pt x="17" y="0"/>
                  </a:cubicBezTo>
                  <a:cubicBezTo>
                    <a:pt x="276" y="0"/>
                    <a:pt x="276" y="0"/>
                    <a:pt x="276" y="0"/>
                  </a:cubicBezTo>
                  <a:cubicBezTo>
                    <a:pt x="286" y="0"/>
                    <a:pt x="293" y="8"/>
                    <a:pt x="293" y="17"/>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2" name="Freeform 47"/>
            <p:cNvSpPr/>
            <p:nvPr/>
          </p:nvSpPr>
          <p:spPr bwMode="auto">
            <a:xfrm>
              <a:off x="7908925" y="3564731"/>
              <a:ext cx="592138" cy="90488"/>
            </a:xfrm>
            <a:custGeom>
              <a:gdLst>
                <a:gd name="T0" fmla="*/ 221 w 221"/>
                <a:gd name="T1" fmla="*/ 17 h 34"/>
                <a:gd name="T2" fmla="*/ 204 w 221"/>
                <a:gd name="T3" fmla="*/ 34 h 34"/>
                <a:gd name="T4" fmla="*/ 17 w 221"/>
                <a:gd name="T5" fmla="*/ 34 h 34"/>
                <a:gd name="T6" fmla="*/ 0 w 221"/>
                <a:gd name="T7" fmla="*/ 17 h 34"/>
                <a:gd name="T8" fmla="*/ 0 w 221"/>
                <a:gd name="T9" fmla="*/ 17 h 34"/>
                <a:gd name="T10" fmla="*/ 17 w 221"/>
                <a:gd name="T11" fmla="*/ 0 h 34"/>
                <a:gd name="T12" fmla="*/ 204 w 221"/>
                <a:gd name="T13" fmla="*/ 0 h 34"/>
                <a:gd name="T14" fmla="*/ 221 w 221"/>
                <a:gd name="T15" fmla="*/ 17 h 34"/>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 h="34">
                  <a:moveTo>
                    <a:pt x="221" y="17"/>
                  </a:moveTo>
                  <a:cubicBezTo>
                    <a:pt x="221" y="26"/>
                    <a:pt x="213" y="34"/>
                    <a:pt x="204" y="34"/>
                  </a:cubicBezTo>
                  <a:cubicBezTo>
                    <a:pt x="17" y="34"/>
                    <a:pt x="17" y="34"/>
                    <a:pt x="17" y="34"/>
                  </a:cubicBezTo>
                  <a:cubicBezTo>
                    <a:pt x="7" y="34"/>
                    <a:pt x="0" y="26"/>
                    <a:pt x="0" y="17"/>
                  </a:cubicBezTo>
                  <a:cubicBezTo>
                    <a:pt x="0" y="17"/>
                    <a:pt x="0" y="17"/>
                    <a:pt x="0" y="17"/>
                  </a:cubicBezTo>
                  <a:cubicBezTo>
                    <a:pt x="0" y="7"/>
                    <a:pt x="7" y="0"/>
                    <a:pt x="17" y="0"/>
                  </a:cubicBezTo>
                  <a:cubicBezTo>
                    <a:pt x="204" y="0"/>
                    <a:pt x="204" y="0"/>
                    <a:pt x="204" y="0"/>
                  </a:cubicBezTo>
                  <a:cubicBezTo>
                    <a:pt x="213" y="0"/>
                    <a:pt x="221" y="7"/>
                    <a:pt x="221" y="17"/>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3" name="Freeform 48"/>
            <p:cNvSpPr/>
            <p:nvPr/>
          </p:nvSpPr>
          <p:spPr bwMode="auto">
            <a:xfrm>
              <a:off x="7908925" y="3740944"/>
              <a:ext cx="592138" cy="92075"/>
            </a:xfrm>
            <a:custGeom>
              <a:gdLst>
                <a:gd name="T0" fmla="*/ 221 w 221"/>
                <a:gd name="T1" fmla="*/ 17 h 34"/>
                <a:gd name="T2" fmla="*/ 204 w 221"/>
                <a:gd name="T3" fmla="*/ 34 h 34"/>
                <a:gd name="T4" fmla="*/ 17 w 221"/>
                <a:gd name="T5" fmla="*/ 34 h 34"/>
                <a:gd name="T6" fmla="*/ 0 w 221"/>
                <a:gd name="T7" fmla="*/ 17 h 34"/>
                <a:gd name="T8" fmla="*/ 0 w 221"/>
                <a:gd name="T9" fmla="*/ 17 h 34"/>
                <a:gd name="T10" fmla="*/ 17 w 221"/>
                <a:gd name="T11" fmla="*/ 0 h 34"/>
                <a:gd name="T12" fmla="*/ 204 w 221"/>
                <a:gd name="T13" fmla="*/ 0 h 34"/>
                <a:gd name="T14" fmla="*/ 221 w 221"/>
                <a:gd name="T15" fmla="*/ 17 h 34"/>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 h="34">
                  <a:moveTo>
                    <a:pt x="221" y="17"/>
                  </a:moveTo>
                  <a:cubicBezTo>
                    <a:pt x="221" y="27"/>
                    <a:pt x="213" y="34"/>
                    <a:pt x="204" y="34"/>
                  </a:cubicBezTo>
                  <a:cubicBezTo>
                    <a:pt x="17" y="34"/>
                    <a:pt x="17" y="34"/>
                    <a:pt x="17" y="34"/>
                  </a:cubicBezTo>
                  <a:cubicBezTo>
                    <a:pt x="7" y="34"/>
                    <a:pt x="0" y="27"/>
                    <a:pt x="0" y="17"/>
                  </a:cubicBezTo>
                  <a:cubicBezTo>
                    <a:pt x="0" y="17"/>
                    <a:pt x="0" y="17"/>
                    <a:pt x="0" y="17"/>
                  </a:cubicBezTo>
                  <a:cubicBezTo>
                    <a:pt x="0" y="8"/>
                    <a:pt x="7" y="0"/>
                    <a:pt x="17" y="0"/>
                  </a:cubicBezTo>
                  <a:cubicBezTo>
                    <a:pt x="204" y="0"/>
                    <a:pt x="204" y="0"/>
                    <a:pt x="204" y="0"/>
                  </a:cubicBezTo>
                  <a:cubicBezTo>
                    <a:pt x="213" y="0"/>
                    <a:pt x="221" y="8"/>
                    <a:pt x="221" y="17"/>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4" name="Freeform 49"/>
            <p:cNvSpPr/>
            <p:nvPr/>
          </p:nvSpPr>
          <p:spPr bwMode="auto">
            <a:xfrm>
              <a:off x="8578850" y="3650456"/>
              <a:ext cx="446088" cy="444500"/>
            </a:xfrm>
            <a:custGeom>
              <a:gdLst>
                <a:gd name="T0" fmla="*/ 3 w 166"/>
                <a:gd name="T1" fmla="*/ 53 h 166"/>
                <a:gd name="T2" fmla="*/ 3 w 166"/>
                <a:gd name="T3" fmla="*/ 41 h 166"/>
                <a:gd name="T4" fmla="*/ 41 w 166"/>
                <a:gd name="T5" fmla="*/ 3 h 166"/>
                <a:gd name="T6" fmla="*/ 53 w 166"/>
                <a:gd name="T7" fmla="*/ 3 h 166"/>
                <a:gd name="T8" fmla="*/ 162 w 166"/>
                <a:gd name="T9" fmla="*/ 113 h 166"/>
                <a:gd name="T10" fmla="*/ 162 w 166"/>
                <a:gd name="T11" fmla="*/ 125 h 166"/>
                <a:gd name="T12" fmla="*/ 125 w 166"/>
                <a:gd name="T13" fmla="*/ 162 h 166"/>
                <a:gd name="T14" fmla="*/ 113 w 166"/>
                <a:gd name="T15" fmla="*/ 162 h 166"/>
                <a:gd name="T16" fmla="*/ 3 w 166"/>
                <a:gd name="T17" fmla="*/ 53 h 166"/>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166">
                  <a:moveTo>
                    <a:pt x="3" y="53"/>
                  </a:moveTo>
                  <a:cubicBezTo>
                    <a:pt x="0" y="49"/>
                    <a:pt x="0" y="44"/>
                    <a:pt x="3" y="41"/>
                  </a:cubicBezTo>
                  <a:cubicBezTo>
                    <a:pt x="41" y="3"/>
                    <a:pt x="41" y="3"/>
                    <a:pt x="41" y="3"/>
                  </a:cubicBezTo>
                  <a:cubicBezTo>
                    <a:pt x="44" y="0"/>
                    <a:pt x="49" y="0"/>
                    <a:pt x="53" y="3"/>
                  </a:cubicBezTo>
                  <a:cubicBezTo>
                    <a:pt x="162" y="113"/>
                    <a:pt x="162" y="113"/>
                    <a:pt x="162" y="113"/>
                  </a:cubicBezTo>
                  <a:cubicBezTo>
                    <a:pt x="166" y="116"/>
                    <a:pt x="166" y="122"/>
                    <a:pt x="162" y="125"/>
                  </a:cubicBezTo>
                  <a:cubicBezTo>
                    <a:pt x="125" y="162"/>
                    <a:pt x="125" y="162"/>
                    <a:pt x="125" y="162"/>
                  </a:cubicBezTo>
                  <a:cubicBezTo>
                    <a:pt x="122" y="166"/>
                    <a:pt x="116" y="166"/>
                    <a:pt x="113" y="162"/>
                  </a:cubicBezTo>
                  <a:lnTo>
                    <a:pt x="3" y="53"/>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5" name="Freeform 50"/>
            <p:cNvSpPr/>
            <p:nvPr/>
          </p:nvSpPr>
          <p:spPr bwMode="auto">
            <a:xfrm>
              <a:off x="8920162" y="3991769"/>
              <a:ext cx="117475" cy="117475"/>
            </a:xfrm>
            <a:custGeom>
              <a:gdLst>
                <a:gd name="T0" fmla="*/ 0 w 44"/>
                <a:gd name="T1" fmla="*/ 39 h 44"/>
                <a:gd name="T2" fmla="*/ 19 w 44"/>
                <a:gd name="T3" fmla="*/ 39 h 44"/>
                <a:gd name="T4" fmla="*/ 39 w 44"/>
                <a:gd name="T5" fmla="*/ 19 h 44"/>
                <a:gd name="T6" fmla="*/ 39 w 44"/>
                <a:gd name="T7" fmla="*/ 0 h 44"/>
                <a:gd name="T8" fmla="*/ 0 w 44"/>
                <a:gd name="T9" fmla="*/ 39 h 44"/>
              </a:gdLst>
              <a:cxnLst>
                <a:cxn ang="0">
                  <a:pos x="T0" y="T1"/>
                </a:cxn>
                <a:cxn ang="0">
                  <a:pos x="T2" y="T3"/>
                </a:cxn>
                <a:cxn ang="0">
                  <a:pos x="T4" y="T5"/>
                </a:cxn>
                <a:cxn ang="0">
                  <a:pos x="T6" y="T7"/>
                </a:cxn>
                <a:cxn ang="0">
                  <a:pos x="T8" y="T9"/>
                </a:cxn>
              </a:cxnLst>
              <a:rect l="0" t="0" r="r" b="b"/>
              <a:pathLst>
                <a:path w="44" h="44">
                  <a:moveTo>
                    <a:pt x="0" y="39"/>
                  </a:moveTo>
                  <a:cubicBezTo>
                    <a:pt x="6" y="44"/>
                    <a:pt x="14" y="44"/>
                    <a:pt x="19" y="39"/>
                  </a:cubicBezTo>
                  <a:cubicBezTo>
                    <a:pt x="39" y="19"/>
                    <a:pt x="39" y="19"/>
                    <a:pt x="39" y="19"/>
                  </a:cubicBezTo>
                  <a:cubicBezTo>
                    <a:pt x="44" y="14"/>
                    <a:pt x="44" y="6"/>
                    <a:pt x="39" y="0"/>
                  </a:cubicBezTo>
                  <a:lnTo>
                    <a:pt x="0" y="39"/>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6" name="Freeform 51"/>
            <p:cNvSpPr/>
            <p:nvPr/>
          </p:nvSpPr>
          <p:spPr bwMode="auto">
            <a:xfrm>
              <a:off x="8551862" y="3623469"/>
              <a:ext cx="139700" cy="139700"/>
            </a:xfrm>
            <a:custGeom>
              <a:gdLst>
                <a:gd name="T0" fmla="*/ 6 w 52"/>
                <a:gd name="T1" fmla="*/ 50 h 52"/>
                <a:gd name="T2" fmla="*/ 3 w 52"/>
                <a:gd name="T3" fmla="*/ 49 h 52"/>
                <a:gd name="T4" fmla="*/ 0 w 52"/>
                <a:gd name="T5" fmla="*/ 4 h 52"/>
                <a:gd name="T6" fmla="*/ 4 w 52"/>
                <a:gd name="T7" fmla="*/ 0 h 52"/>
                <a:gd name="T8" fmla="*/ 49 w 52"/>
                <a:gd name="T9" fmla="*/ 3 h 52"/>
                <a:gd name="T10" fmla="*/ 50 w 52"/>
                <a:gd name="T11" fmla="*/ 6 h 52"/>
                <a:gd name="T12" fmla="*/ 6 w 52"/>
                <a:gd name="T13" fmla="*/ 50 h 52"/>
              </a:gdLst>
              <a:cxnLst>
                <a:cxn ang="0">
                  <a:pos x="T0" y="T1"/>
                </a:cxn>
                <a:cxn ang="0">
                  <a:pos x="T2" y="T3"/>
                </a:cxn>
                <a:cxn ang="0">
                  <a:pos x="T4" y="T5"/>
                </a:cxn>
                <a:cxn ang="0">
                  <a:pos x="T6" y="T7"/>
                </a:cxn>
                <a:cxn ang="0">
                  <a:pos x="T8" y="T9"/>
                </a:cxn>
                <a:cxn ang="0">
                  <a:pos x="T10" y="T11"/>
                </a:cxn>
                <a:cxn ang="0">
                  <a:pos x="T12" y="T13"/>
                </a:cxn>
              </a:cxnLst>
              <a:rect l="0" t="0" r="r" b="b"/>
              <a:pathLst>
                <a:path w="52" h="52">
                  <a:moveTo>
                    <a:pt x="6" y="50"/>
                  </a:moveTo>
                  <a:cubicBezTo>
                    <a:pt x="5" y="52"/>
                    <a:pt x="3" y="51"/>
                    <a:pt x="3" y="49"/>
                  </a:cubicBezTo>
                  <a:cubicBezTo>
                    <a:pt x="0" y="4"/>
                    <a:pt x="0" y="4"/>
                    <a:pt x="0" y="4"/>
                  </a:cubicBezTo>
                  <a:cubicBezTo>
                    <a:pt x="0" y="2"/>
                    <a:pt x="2" y="0"/>
                    <a:pt x="4" y="0"/>
                  </a:cubicBezTo>
                  <a:cubicBezTo>
                    <a:pt x="49" y="3"/>
                    <a:pt x="49" y="3"/>
                    <a:pt x="49" y="3"/>
                  </a:cubicBezTo>
                  <a:cubicBezTo>
                    <a:pt x="51" y="3"/>
                    <a:pt x="52" y="5"/>
                    <a:pt x="50" y="6"/>
                  </a:cubicBezTo>
                  <a:lnTo>
                    <a:pt x="6" y="50"/>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sp>
          <p:nvSpPr>
            <p:cNvPr id="27" name="Freeform 52"/>
            <p:cNvSpPr/>
            <p:nvPr/>
          </p:nvSpPr>
          <p:spPr bwMode="auto">
            <a:xfrm>
              <a:off x="7704137" y="2810669"/>
              <a:ext cx="1193800" cy="1241425"/>
            </a:xfrm>
            <a:custGeom>
              <a:gdLst>
                <a:gd name="T0" fmla="*/ 441 w 445"/>
                <a:gd name="T1" fmla="*/ 72 h 463"/>
                <a:gd name="T2" fmla="*/ 373 w 445"/>
                <a:gd name="T3" fmla="*/ 4 h 463"/>
                <a:gd name="T4" fmla="*/ 364 w 445"/>
                <a:gd name="T5" fmla="*/ 0 h 463"/>
                <a:gd name="T6" fmla="*/ 81 w 445"/>
                <a:gd name="T7" fmla="*/ 0 h 463"/>
                <a:gd name="T8" fmla="*/ 0 w 445"/>
                <a:gd name="T9" fmla="*/ 81 h 463"/>
                <a:gd name="T10" fmla="*/ 0 w 445"/>
                <a:gd name="T11" fmla="*/ 381 h 463"/>
                <a:gd name="T12" fmla="*/ 81 w 445"/>
                <a:gd name="T13" fmla="*/ 463 h 463"/>
                <a:gd name="T14" fmla="*/ 364 w 445"/>
                <a:gd name="T15" fmla="*/ 463 h 463"/>
                <a:gd name="T16" fmla="*/ 399 w 445"/>
                <a:gd name="T17" fmla="*/ 454 h 463"/>
                <a:gd name="T18" fmla="*/ 379 w 445"/>
                <a:gd name="T19" fmla="*/ 433 h 463"/>
                <a:gd name="T20" fmla="*/ 364 w 445"/>
                <a:gd name="T21" fmla="*/ 436 h 463"/>
                <a:gd name="T22" fmla="*/ 81 w 445"/>
                <a:gd name="T23" fmla="*/ 436 h 463"/>
                <a:gd name="T24" fmla="*/ 27 w 445"/>
                <a:gd name="T25" fmla="*/ 381 h 463"/>
                <a:gd name="T26" fmla="*/ 27 w 445"/>
                <a:gd name="T27" fmla="*/ 81 h 463"/>
                <a:gd name="T28" fmla="*/ 81 w 445"/>
                <a:gd name="T29" fmla="*/ 27 h 463"/>
                <a:gd name="T30" fmla="*/ 358 w 445"/>
                <a:gd name="T31" fmla="*/ 27 h 463"/>
                <a:gd name="T32" fmla="*/ 418 w 445"/>
                <a:gd name="T33" fmla="*/ 87 h 463"/>
                <a:gd name="T34" fmla="*/ 418 w 445"/>
                <a:gd name="T35" fmla="*/ 337 h 463"/>
                <a:gd name="T36" fmla="*/ 445 w 445"/>
                <a:gd name="T37" fmla="*/ 364 h 463"/>
                <a:gd name="T38" fmla="*/ 445 w 445"/>
                <a:gd name="T39" fmla="*/ 81 h 463"/>
                <a:gd name="T40" fmla="*/ 441 w 445"/>
                <a:gd name="T41" fmla="*/ 72 h 4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5" h="462">
                  <a:moveTo>
                    <a:pt x="441" y="72"/>
                  </a:moveTo>
                  <a:cubicBezTo>
                    <a:pt x="373" y="4"/>
                    <a:pt x="373" y="4"/>
                    <a:pt x="373" y="4"/>
                  </a:cubicBezTo>
                  <a:cubicBezTo>
                    <a:pt x="371" y="1"/>
                    <a:pt x="367" y="0"/>
                    <a:pt x="364" y="0"/>
                  </a:cubicBezTo>
                  <a:cubicBezTo>
                    <a:pt x="81" y="0"/>
                    <a:pt x="81" y="0"/>
                    <a:pt x="81" y="0"/>
                  </a:cubicBezTo>
                  <a:cubicBezTo>
                    <a:pt x="36" y="0"/>
                    <a:pt x="0" y="36"/>
                    <a:pt x="0" y="81"/>
                  </a:cubicBezTo>
                  <a:cubicBezTo>
                    <a:pt x="0" y="381"/>
                    <a:pt x="0" y="381"/>
                    <a:pt x="0" y="381"/>
                  </a:cubicBezTo>
                  <a:cubicBezTo>
                    <a:pt x="0" y="426"/>
                    <a:pt x="36" y="463"/>
                    <a:pt x="81" y="463"/>
                  </a:cubicBezTo>
                  <a:cubicBezTo>
                    <a:pt x="364" y="463"/>
                    <a:pt x="364" y="463"/>
                    <a:pt x="364" y="463"/>
                  </a:cubicBezTo>
                  <a:cubicBezTo>
                    <a:pt x="377" y="463"/>
                    <a:pt x="389" y="459"/>
                    <a:pt x="399" y="454"/>
                  </a:cubicBezTo>
                  <a:cubicBezTo>
                    <a:pt x="379" y="433"/>
                    <a:pt x="379" y="433"/>
                    <a:pt x="379" y="433"/>
                  </a:cubicBezTo>
                  <a:cubicBezTo>
                    <a:pt x="374" y="435"/>
                    <a:pt x="369" y="435"/>
                    <a:pt x="364" y="436"/>
                  </a:cubicBezTo>
                  <a:cubicBezTo>
                    <a:pt x="81" y="436"/>
                    <a:pt x="81" y="436"/>
                    <a:pt x="81" y="436"/>
                  </a:cubicBezTo>
                  <a:cubicBezTo>
                    <a:pt x="52" y="435"/>
                    <a:pt x="27" y="411"/>
                    <a:pt x="27" y="381"/>
                  </a:cubicBezTo>
                  <a:cubicBezTo>
                    <a:pt x="27" y="81"/>
                    <a:pt x="27" y="81"/>
                    <a:pt x="27" y="81"/>
                  </a:cubicBezTo>
                  <a:cubicBezTo>
                    <a:pt x="27" y="51"/>
                    <a:pt x="52" y="27"/>
                    <a:pt x="81" y="27"/>
                  </a:cubicBezTo>
                  <a:cubicBezTo>
                    <a:pt x="358" y="27"/>
                    <a:pt x="358" y="27"/>
                    <a:pt x="358" y="27"/>
                  </a:cubicBezTo>
                  <a:cubicBezTo>
                    <a:pt x="418" y="87"/>
                    <a:pt x="418" y="87"/>
                    <a:pt x="418" y="87"/>
                  </a:cubicBezTo>
                  <a:cubicBezTo>
                    <a:pt x="418" y="337"/>
                    <a:pt x="418" y="337"/>
                    <a:pt x="418" y="337"/>
                  </a:cubicBezTo>
                  <a:cubicBezTo>
                    <a:pt x="445" y="364"/>
                    <a:pt x="445" y="364"/>
                    <a:pt x="445" y="364"/>
                  </a:cubicBezTo>
                  <a:cubicBezTo>
                    <a:pt x="445" y="81"/>
                    <a:pt x="445" y="81"/>
                    <a:pt x="445" y="81"/>
                  </a:cubicBezTo>
                  <a:cubicBezTo>
                    <a:pt x="445" y="78"/>
                    <a:pt x="444" y="74"/>
                    <a:pt x="441" y="72"/>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b="1"/>
            </a:p>
          </p:txBody>
        </p:sp>
      </p:grpSp>
      <p:grpSp>
        <p:nvGrpSpPr>
          <p:cNvPr id="28" name="组合 27"/>
          <p:cNvGrpSpPr/>
          <p:nvPr userDrawn="1"/>
        </p:nvGrpSpPr>
        <p:grpSpPr>
          <a:xfrm>
            <a:off x="828429" y="5128462"/>
            <a:ext cx="855525" cy="653404"/>
            <a:chOff x="7756526" y="649288"/>
            <a:chExt cx="1847850" cy="1411287"/>
          </a:xfrm>
        </p:grpSpPr>
        <p:sp>
          <p:nvSpPr>
            <p:cNvPr id="29" name="Freeform 24"/>
            <p:cNvSpPr>
              <a:spLocks noEditPoints="1"/>
            </p:cNvSpPr>
            <p:nvPr/>
          </p:nvSpPr>
          <p:spPr bwMode="auto">
            <a:xfrm>
              <a:off x="7756526" y="819150"/>
              <a:ext cx="1160463" cy="1241425"/>
            </a:xfrm>
            <a:custGeom>
              <a:gdLst>
                <a:gd name="T0" fmla="*/ 198 w 397"/>
                <a:gd name="T1" fmla="*/ 0 h 425"/>
                <a:gd name="T2" fmla="*/ 0 w 397"/>
                <a:gd name="T3" fmla="*/ 173 h 425"/>
                <a:gd name="T4" fmla="*/ 198 w 397"/>
                <a:gd name="T5" fmla="*/ 346 h 425"/>
                <a:gd name="T6" fmla="*/ 217 w 397"/>
                <a:gd name="T7" fmla="*/ 345 h 425"/>
                <a:gd name="T8" fmla="*/ 165 w 397"/>
                <a:gd name="T9" fmla="*/ 425 h 425"/>
                <a:gd name="T10" fmla="*/ 365 w 397"/>
                <a:gd name="T11" fmla="*/ 268 h 425"/>
                <a:gd name="T12" fmla="*/ 397 w 397"/>
                <a:gd name="T13" fmla="*/ 173 h 425"/>
                <a:gd name="T14" fmla="*/ 198 w 397"/>
                <a:gd name="T15" fmla="*/ 0 h 425"/>
                <a:gd name="T16" fmla="*/ 91 w 397"/>
                <a:gd name="T17" fmla="*/ 198 h 425"/>
                <a:gd name="T18" fmla="*/ 66 w 397"/>
                <a:gd name="T19" fmla="*/ 173 h 425"/>
                <a:gd name="T20" fmla="*/ 91 w 397"/>
                <a:gd name="T21" fmla="*/ 148 h 425"/>
                <a:gd name="T22" fmla="*/ 116 w 397"/>
                <a:gd name="T23" fmla="*/ 173 h 425"/>
                <a:gd name="T24" fmla="*/ 91 w 397"/>
                <a:gd name="T25" fmla="*/ 198 h 425"/>
                <a:gd name="T26" fmla="*/ 198 w 397"/>
                <a:gd name="T27" fmla="*/ 198 h 425"/>
                <a:gd name="T28" fmla="*/ 173 w 397"/>
                <a:gd name="T29" fmla="*/ 173 h 425"/>
                <a:gd name="T30" fmla="*/ 198 w 397"/>
                <a:gd name="T31" fmla="*/ 148 h 425"/>
                <a:gd name="T32" fmla="*/ 224 w 397"/>
                <a:gd name="T33" fmla="*/ 173 h 425"/>
                <a:gd name="T34" fmla="*/ 198 w 397"/>
                <a:gd name="T35" fmla="*/ 198 h 425"/>
                <a:gd name="T36" fmla="*/ 306 w 397"/>
                <a:gd name="T37" fmla="*/ 198 h 425"/>
                <a:gd name="T38" fmla="*/ 280 w 397"/>
                <a:gd name="T39" fmla="*/ 173 h 425"/>
                <a:gd name="T40" fmla="*/ 306 w 397"/>
                <a:gd name="T41" fmla="*/ 148 h 425"/>
                <a:gd name="T42" fmla="*/ 331 w 397"/>
                <a:gd name="T43" fmla="*/ 173 h 425"/>
                <a:gd name="T44" fmla="*/ 306 w 397"/>
                <a:gd name="T45" fmla="*/ 198 h 4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97" h="425">
                  <a:moveTo>
                    <a:pt x="198" y="0"/>
                  </a:moveTo>
                  <a:cubicBezTo>
                    <a:pt x="89" y="0"/>
                    <a:pt x="0" y="77"/>
                    <a:pt x="0" y="173"/>
                  </a:cubicBezTo>
                  <a:cubicBezTo>
                    <a:pt x="0" y="268"/>
                    <a:pt x="89" y="346"/>
                    <a:pt x="198" y="346"/>
                  </a:cubicBezTo>
                  <a:cubicBezTo>
                    <a:pt x="205" y="346"/>
                    <a:pt x="211" y="346"/>
                    <a:pt x="217" y="345"/>
                  </a:cubicBezTo>
                  <a:cubicBezTo>
                    <a:pt x="217" y="390"/>
                    <a:pt x="165" y="425"/>
                    <a:pt x="165" y="425"/>
                  </a:cubicBezTo>
                  <a:cubicBezTo>
                    <a:pt x="295" y="382"/>
                    <a:pt x="347" y="304"/>
                    <a:pt x="365" y="268"/>
                  </a:cubicBezTo>
                  <a:cubicBezTo>
                    <a:pt x="385" y="240"/>
                    <a:pt x="397" y="208"/>
                    <a:pt x="397" y="173"/>
                  </a:cubicBezTo>
                  <a:cubicBezTo>
                    <a:pt x="397" y="77"/>
                    <a:pt x="308" y="0"/>
                    <a:pt x="198" y="0"/>
                  </a:cubicBezTo>
                  <a:close/>
                  <a:moveTo>
                    <a:pt x="91" y="198"/>
                  </a:moveTo>
                  <a:cubicBezTo>
                    <a:pt x="77" y="198"/>
                    <a:pt x="66" y="187"/>
                    <a:pt x="66" y="173"/>
                  </a:cubicBezTo>
                  <a:cubicBezTo>
                    <a:pt x="66" y="159"/>
                    <a:pt x="77" y="148"/>
                    <a:pt x="91" y="148"/>
                  </a:cubicBezTo>
                  <a:cubicBezTo>
                    <a:pt x="105" y="148"/>
                    <a:pt x="116" y="159"/>
                    <a:pt x="116" y="173"/>
                  </a:cubicBezTo>
                  <a:cubicBezTo>
                    <a:pt x="116" y="187"/>
                    <a:pt x="105" y="198"/>
                    <a:pt x="91" y="198"/>
                  </a:cubicBezTo>
                  <a:close/>
                  <a:moveTo>
                    <a:pt x="198" y="198"/>
                  </a:moveTo>
                  <a:cubicBezTo>
                    <a:pt x="184" y="198"/>
                    <a:pt x="173" y="187"/>
                    <a:pt x="173" y="173"/>
                  </a:cubicBezTo>
                  <a:cubicBezTo>
                    <a:pt x="173" y="159"/>
                    <a:pt x="184" y="148"/>
                    <a:pt x="198" y="148"/>
                  </a:cubicBezTo>
                  <a:cubicBezTo>
                    <a:pt x="212" y="148"/>
                    <a:pt x="224" y="159"/>
                    <a:pt x="224" y="173"/>
                  </a:cubicBezTo>
                  <a:cubicBezTo>
                    <a:pt x="224" y="187"/>
                    <a:pt x="212" y="198"/>
                    <a:pt x="198" y="198"/>
                  </a:cubicBezTo>
                  <a:close/>
                  <a:moveTo>
                    <a:pt x="306" y="198"/>
                  </a:moveTo>
                  <a:cubicBezTo>
                    <a:pt x="292" y="198"/>
                    <a:pt x="280" y="187"/>
                    <a:pt x="280" y="173"/>
                  </a:cubicBezTo>
                  <a:cubicBezTo>
                    <a:pt x="280" y="159"/>
                    <a:pt x="292" y="148"/>
                    <a:pt x="306" y="148"/>
                  </a:cubicBezTo>
                  <a:cubicBezTo>
                    <a:pt x="320" y="148"/>
                    <a:pt x="331" y="159"/>
                    <a:pt x="331" y="173"/>
                  </a:cubicBezTo>
                  <a:cubicBezTo>
                    <a:pt x="331" y="187"/>
                    <a:pt x="320" y="198"/>
                    <a:pt x="306" y="198"/>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5"/>
            <p:cNvSpPr/>
            <p:nvPr/>
          </p:nvSpPr>
          <p:spPr bwMode="auto">
            <a:xfrm>
              <a:off x="8572501" y="649288"/>
              <a:ext cx="1031875" cy="1181100"/>
            </a:xfrm>
            <a:custGeom>
              <a:gdLst>
                <a:gd name="T0" fmla="*/ 258 w 353"/>
                <a:gd name="T1" fmla="*/ 0 h 404"/>
                <a:gd name="T2" fmla="*/ 88 w 353"/>
                <a:gd name="T3" fmla="*/ 0 h 404"/>
                <a:gd name="T4" fmla="*/ 0 w 353"/>
                <a:gd name="T5" fmla="*/ 57 h 404"/>
                <a:gd name="T6" fmla="*/ 70 w 353"/>
                <a:gd name="T7" fmla="*/ 97 h 404"/>
                <a:gd name="T8" fmla="*/ 133 w 353"/>
                <a:gd name="T9" fmla="*/ 231 h 404"/>
                <a:gd name="T10" fmla="*/ 133 w 353"/>
                <a:gd name="T11" fmla="*/ 231 h 404"/>
                <a:gd name="T12" fmla="*/ 99 w 353"/>
                <a:gd name="T13" fmla="*/ 334 h 404"/>
                <a:gd name="T14" fmla="*/ 97 w 353"/>
                <a:gd name="T15" fmla="*/ 337 h 404"/>
                <a:gd name="T16" fmla="*/ 226 w 353"/>
                <a:gd name="T17" fmla="*/ 404 h 404"/>
                <a:gd name="T18" fmla="*/ 170 w 353"/>
                <a:gd name="T19" fmla="*/ 304 h 404"/>
                <a:gd name="T20" fmla="*/ 258 w 353"/>
                <a:gd name="T21" fmla="*/ 304 h 404"/>
                <a:gd name="T22" fmla="*/ 353 w 353"/>
                <a:gd name="T23" fmla="*/ 208 h 404"/>
                <a:gd name="T24" fmla="*/ 353 w 353"/>
                <a:gd name="T25" fmla="*/ 95 h 404"/>
                <a:gd name="T26" fmla="*/ 258 w 353"/>
                <a:gd name="T27" fmla="*/ 0 h 404"/>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3" h="403">
                  <a:moveTo>
                    <a:pt x="258" y="0"/>
                  </a:moveTo>
                  <a:cubicBezTo>
                    <a:pt x="88" y="0"/>
                    <a:pt x="88" y="0"/>
                    <a:pt x="88" y="0"/>
                  </a:cubicBezTo>
                  <a:cubicBezTo>
                    <a:pt x="49" y="0"/>
                    <a:pt x="15" y="23"/>
                    <a:pt x="0" y="57"/>
                  </a:cubicBezTo>
                  <a:cubicBezTo>
                    <a:pt x="26" y="66"/>
                    <a:pt x="50" y="80"/>
                    <a:pt x="70" y="97"/>
                  </a:cubicBezTo>
                  <a:cubicBezTo>
                    <a:pt x="109" y="131"/>
                    <a:pt x="133" y="178"/>
                    <a:pt x="133" y="231"/>
                  </a:cubicBezTo>
                  <a:cubicBezTo>
                    <a:pt x="133" y="231"/>
                    <a:pt x="133" y="231"/>
                    <a:pt x="133" y="231"/>
                  </a:cubicBezTo>
                  <a:cubicBezTo>
                    <a:pt x="133" y="269"/>
                    <a:pt x="120" y="304"/>
                    <a:pt x="99" y="334"/>
                  </a:cubicBezTo>
                  <a:cubicBezTo>
                    <a:pt x="98" y="335"/>
                    <a:pt x="98" y="336"/>
                    <a:pt x="97" y="337"/>
                  </a:cubicBezTo>
                  <a:cubicBezTo>
                    <a:pt x="129" y="362"/>
                    <a:pt x="172" y="385"/>
                    <a:pt x="226" y="404"/>
                  </a:cubicBezTo>
                  <a:cubicBezTo>
                    <a:pt x="226" y="404"/>
                    <a:pt x="160" y="359"/>
                    <a:pt x="170" y="304"/>
                  </a:cubicBezTo>
                  <a:cubicBezTo>
                    <a:pt x="258" y="304"/>
                    <a:pt x="258" y="304"/>
                    <a:pt x="258" y="304"/>
                  </a:cubicBezTo>
                  <a:cubicBezTo>
                    <a:pt x="310" y="304"/>
                    <a:pt x="353" y="260"/>
                    <a:pt x="353" y="208"/>
                  </a:cubicBezTo>
                  <a:cubicBezTo>
                    <a:pt x="353" y="95"/>
                    <a:pt x="353" y="95"/>
                    <a:pt x="353" y="95"/>
                  </a:cubicBezTo>
                  <a:cubicBezTo>
                    <a:pt x="353" y="43"/>
                    <a:pt x="310" y="0"/>
                    <a:pt x="258" y="0"/>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Oval 26"/>
            <p:cNvSpPr>
              <a:spLocks noChangeArrowheads="1"/>
            </p:cNvSpPr>
            <p:nvPr/>
          </p:nvSpPr>
          <p:spPr bwMode="auto">
            <a:xfrm>
              <a:off x="7948613" y="1250950"/>
              <a:ext cx="146050" cy="146050"/>
            </a:xfrm>
            <a:prstGeom prst="ellipse">
              <a:avLst/>
            </a:prstGeom>
            <a:solidFill>
              <a:srgbClr val="A6C84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Oval 27"/>
            <p:cNvSpPr>
              <a:spLocks noChangeArrowheads="1"/>
            </p:cNvSpPr>
            <p:nvPr/>
          </p:nvSpPr>
          <p:spPr bwMode="auto">
            <a:xfrm>
              <a:off x="8261351" y="1250950"/>
              <a:ext cx="149225" cy="146050"/>
            </a:xfrm>
            <a:prstGeom prst="ellipse">
              <a:avLst/>
            </a:prstGeom>
            <a:solidFill>
              <a:srgbClr val="A6C84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Oval 28"/>
            <p:cNvSpPr>
              <a:spLocks noChangeArrowheads="1"/>
            </p:cNvSpPr>
            <p:nvPr/>
          </p:nvSpPr>
          <p:spPr bwMode="auto">
            <a:xfrm>
              <a:off x="8574088" y="1250950"/>
              <a:ext cx="149225" cy="146050"/>
            </a:xfrm>
            <a:prstGeom prst="ellipse">
              <a:avLst/>
            </a:prstGeom>
            <a:solidFill>
              <a:srgbClr val="A6C84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4" name="组合 33"/>
          <p:cNvGrpSpPr/>
          <p:nvPr userDrawn="1"/>
        </p:nvGrpSpPr>
        <p:grpSpPr>
          <a:xfrm>
            <a:off x="6963118" y="5148931"/>
            <a:ext cx="623510" cy="612467"/>
            <a:chOff x="234950" y="2943226"/>
            <a:chExt cx="1344613" cy="1320800"/>
          </a:xfrm>
          <a:solidFill>
            <a:schemeClr val="bg1"/>
          </a:solidFill>
        </p:grpSpPr>
        <p:sp>
          <p:nvSpPr>
            <p:cNvPr id="35" name="Freeform 41"/>
            <p:cNvSpPr/>
            <p:nvPr/>
          </p:nvSpPr>
          <p:spPr bwMode="auto">
            <a:xfrm>
              <a:off x="479425" y="2943226"/>
              <a:ext cx="560388" cy="1320800"/>
            </a:xfrm>
            <a:custGeom>
              <a:gdLst>
                <a:gd name="T0" fmla="*/ 174 w 196"/>
                <a:gd name="T1" fmla="*/ 0 h 462"/>
                <a:gd name="T2" fmla="*/ 139 w 196"/>
                <a:gd name="T3" fmla="*/ 0 h 462"/>
                <a:gd name="T4" fmla="*/ 139 w 196"/>
                <a:gd name="T5" fmla="*/ 0 h 462"/>
                <a:gd name="T6" fmla="*/ 0 w 196"/>
                <a:gd name="T7" fmla="*/ 135 h 462"/>
                <a:gd name="T8" fmla="*/ 0 w 196"/>
                <a:gd name="T9" fmla="*/ 327 h 462"/>
                <a:gd name="T10" fmla="*/ 139 w 196"/>
                <a:gd name="T11" fmla="*/ 462 h 462"/>
                <a:gd name="T12" fmla="*/ 139 w 196"/>
                <a:gd name="T13" fmla="*/ 462 h 462"/>
                <a:gd name="T14" fmla="*/ 139 w 196"/>
                <a:gd name="T15" fmla="*/ 462 h 462"/>
                <a:gd name="T16" fmla="*/ 139 w 196"/>
                <a:gd name="T17" fmla="*/ 462 h 462"/>
                <a:gd name="T18" fmla="*/ 139 w 196"/>
                <a:gd name="T19" fmla="*/ 462 h 462"/>
                <a:gd name="T20" fmla="*/ 174 w 196"/>
                <a:gd name="T21" fmla="*/ 462 h 462"/>
                <a:gd name="T22" fmla="*/ 196 w 196"/>
                <a:gd name="T23" fmla="*/ 441 h 462"/>
                <a:gd name="T24" fmla="*/ 196 w 196"/>
                <a:gd name="T25" fmla="*/ 21 h 462"/>
                <a:gd name="T26" fmla="*/ 174 w 196"/>
                <a:gd name="T27" fmla="*/ 0 h 462"/>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6" h="462">
                  <a:moveTo>
                    <a:pt x="174" y="0"/>
                  </a:moveTo>
                  <a:cubicBezTo>
                    <a:pt x="139" y="0"/>
                    <a:pt x="139" y="0"/>
                    <a:pt x="139" y="0"/>
                  </a:cubicBezTo>
                  <a:cubicBezTo>
                    <a:pt x="139" y="0"/>
                    <a:pt x="139" y="0"/>
                    <a:pt x="139" y="0"/>
                  </a:cubicBezTo>
                  <a:cubicBezTo>
                    <a:pt x="0" y="135"/>
                    <a:pt x="0" y="135"/>
                    <a:pt x="0" y="135"/>
                  </a:cubicBezTo>
                  <a:cubicBezTo>
                    <a:pt x="0" y="327"/>
                    <a:pt x="0" y="327"/>
                    <a:pt x="0" y="327"/>
                  </a:cubicBezTo>
                  <a:cubicBezTo>
                    <a:pt x="139" y="462"/>
                    <a:pt x="139" y="462"/>
                    <a:pt x="139" y="462"/>
                  </a:cubicBezTo>
                  <a:cubicBezTo>
                    <a:pt x="139" y="462"/>
                    <a:pt x="139" y="462"/>
                    <a:pt x="139" y="462"/>
                  </a:cubicBezTo>
                  <a:cubicBezTo>
                    <a:pt x="139" y="462"/>
                    <a:pt x="139" y="462"/>
                    <a:pt x="139" y="462"/>
                  </a:cubicBezTo>
                  <a:cubicBezTo>
                    <a:pt x="139" y="462"/>
                    <a:pt x="139" y="462"/>
                    <a:pt x="139" y="462"/>
                  </a:cubicBezTo>
                  <a:cubicBezTo>
                    <a:pt x="139" y="462"/>
                    <a:pt x="139" y="462"/>
                    <a:pt x="139" y="462"/>
                  </a:cubicBezTo>
                  <a:cubicBezTo>
                    <a:pt x="174" y="462"/>
                    <a:pt x="174" y="462"/>
                    <a:pt x="174" y="462"/>
                  </a:cubicBezTo>
                  <a:cubicBezTo>
                    <a:pt x="186" y="462"/>
                    <a:pt x="196" y="452"/>
                    <a:pt x="196" y="441"/>
                  </a:cubicBezTo>
                  <a:cubicBezTo>
                    <a:pt x="196" y="21"/>
                    <a:pt x="196" y="21"/>
                    <a:pt x="196" y="21"/>
                  </a:cubicBezTo>
                  <a:cubicBezTo>
                    <a:pt x="196" y="9"/>
                    <a:pt x="186" y="0"/>
                    <a:pt x="174" y="0"/>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42"/>
            <p:cNvSpPr/>
            <p:nvPr/>
          </p:nvSpPr>
          <p:spPr bwMode="auto">
            <a:xfrm>
              <a:off x="234950" y="3322638"/>
              <a:ext cx="204788" cy="557213"/>
            </a:xfrm>
            <a:custGeom>
              <a:gdLst>
                <a:gd name="T0" fmla="*/ 72 w 72"/>
                <a:gd name="T1" fmla="*/ 0 h 195"/>
                <a:gd name="T2" fmla="*/ 22 w 72"/>
                <a:gd name="T3" fmla="*/ 0 h 195"/>
                <a:gd name="T4" fmla="*/ 0 w 72"/>
                <a:gd name="T5" fmla="*/ 21 h 195"/>
                <a:gd name="T6" fmla="*/ 0 w 72"/>
                <a:gd name="T7" fmla="*/ 174 h 195"/>
                <a:gd name="T8" fmla="*/ 22 w 72"/>
                <a:gd name="T9" fmla="*/ 195 h 195"/>
                <a:gd name="T10" fmla="*/ 72 w 72"/>
                <a:gd name="T11" fmla="*/ 195 h 195"/>
                <a:gd name="T12" fmla="*/ 72 w 72"/>
                <a:gd name="T13" fmla="*/ 0 h 195"/>
              </a:gdLst>
              <a:cxnLst>
                <a:cxn ang="0">
                  <a:pos x="T0" y="T1"/>
                </a:cxn>
                <a:cxn ang="0">
                  <a:pos x="T2" y="T3"/>
                </a:cxn>
                <a:cxn ang="0">
                  <a:pos x="T4" y="T5"/>
                </a:cxn>
                <a:cxn ang="0">
                  <a:pos x="T6" y="T7"/>
                </a:cxn>
                <a:cxn ang="0">
                  <a:pos x="T8" y="T9"/>
                </a:cxn>
                <a:cxn ang="0">
                  <a:pos x="T10" y="T11"/>
                </a:cxn>
                <a:cxn ang="0">
                  <a:pos x="T12" y="T13"/>
                </a:cxn>
              </a:cxnLst>
              <a:rect l="0" t="0" r="r" b="b"/>
              <a:pathLst>
                <a:path w="72" h="195">
                  <a:moveTo>
                    <a:pt x="72" y="0"/>
                  </a:moveTo>
                  <a:cubicBezTo>
                    <a:pt x="22" y="0"/>
                    <a:pt x="22" y="0"/>
                    <a:pt x="22" y="0"/>
                  </a:cubicBezTo>
                  <a:cubicBezTo>
                    <a:pt x="10" y="0"/>
                    <a:pt x="0" y="10"/>
                    <a:pt x="0" y="21"/>
                  </a:cubicBezTo>
                  <a:cubicBezTo>
                    <a:pt x="0" y="174"/>
                    <a:pt x="0" y="174"/>
                    <a:pt x="0" y="174"/>
                  </a:cubicBezTo>
                  <a:cubicBezTo>
                    <a:pt x="0" y="186"/>
                    <a:pt x="10" y="195"/>
                    <a:pt x="22" y="195"/>
                  </a:cubicBezTo>
                  <a:cubicBezTo>
                    <a:pt x="72" y="195"/>
                    <a:pt x="72" y="195"/>
                    <a:pt x="72" y="195"/>
                  </a:cubicBezTo>
                  <a:lnTo>
                    <a:pt x="72" y="0"/>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 name="Freeform 43"/>
            <p:cNvSpPr/>
            <p:nvPr/>
          </p:nvSpPr>
          <p:spPr bwMode="auto">
            <a:xfrm>
              <a:off x="1103313" y="3429001"/>
              <a:ext cx="168275" cy="346075"/>
            </a:xfrm>
            <a:custGeom>
              <a:gdLst>
                <a:gd name="T0" fmla="*/ 0 w 59"/>
                <a:gd name="T1" fmla="*/ 0 h 121"/>
                <a:gd name="T2" fmla="*/ 0 w 59"/>
                <a:gd name="T3" fmla="*/ 121 h 121"/>
                <a:gd name="T4" fmla="*/ 59 w 59"/>
                <a:gd name="T5" fmla="*/ 61 h 121"/>
                <a:gd name="T6" fmla="*/ 0 w 59"/>
                <a:gd name="T7" fmla="*/ 0 h 121"/>
              </a:gdLst>
              <a:cxnLst>
                <a:cxn ang="0">
                  <a:pos x="T0" y="T1"/>
                </a:cxn>
                <a:cxn ang="0">
                  <a:pos x="T2" y="T3"/>
                </a:cxn>
                <a:cxn ang="0">
                  <a:pos x="T4" y="T5"/>
                </a:cxn>
                <a:cxn ang="0">
                  <a:pos x="T6" y="T7"/>
                </a:cxn>
              </a:cxnLst>
              <a:rect l="0" t="0" r="r" b="b"/>
              <a:pathLst>
                <a:path w="59" h="120">
                  <a:moveTo>
                    <a:pt x="0" y="0"/>
                  </a:moveTo>
                  <a:cubicBezTo>
                    <a:pt x="0" y="121"/>
                    <a:pt x="0" y="121"/>
                    <a:pt x="0" y="121"/>
                  </a:cubicBezTo>
                  <a:cubicBezTo>
                    <a:pt x="33" y="120"/>
                    <a:pt x="59" y="94"/>
                    <a:pt x="59" y="61"/>
                  </a:cubicBezTo>
                  <a:cubicBezTo>
                    <a:pt x="59" y="28"/>
                    <a:pt x="33" y="1"/>
                    <a:pt x="0" y="0"/>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 name="Freeform 44"/>
            <p:cNvSpPr/>
            <p:nvPr/>
          </p:nvSpPr>
          <p:spPr bwMode="auto">
            <a:xfrm>
              <a:off x="1104900" y="3243263"/>
              <a:ext cx="298450" cy="719138"/>
            </a:xfrm>
            <a:custGeom>
              <a:gdLst>
                <a:gd name="T0" fmla="*/ 0 w 104"/>
                <a:gd name="T1" fmla="*/ 0 h 252"/>
                <a:gd name="T2" fmla="*/ 0 w 104"/>
                <a:gd name="T3" fmla="*/ 28 h 252"/>
                <a:gd name="T4" fmla="*/ 77 w 104"/>
                <a:gd name="T5" fmla="*/ 126 h 252"/>
                <a:gd name="T6" fmla="*/ 0 w 104"/>
                <a:gd name="T7" fmla="*/ 223 h 252"/>
                <a:gd name="T8" fmla="*/ 0 w 104"/>
                <a:gd name="T9" fmla="*/ 252 h 252"/>
                <a:gd name="T10" fmla="*/ 104 w 104"/>
                <a:gd name="T11" fmla="*/ 126 h 252"/>
                <a:gd name="T12" fmla="*/ 0 w 104"/>
                <a:gd name="T13" fmla="*/ 0 h 252"/>
              </a:gdLst>
              <a:cxnLst>
                <a:cxn ang="0">
                  <a:pos x="T0" y="T1"/>
                </a:cxn>
                <a:cxn ang="0">
                  <a:pos x="T2" y="T3"/>
                </a:cxn>
                <a:cxn ang="0">
                  <a:pos x="T4" y="T5"/>
                </a:cxn>
                <a:cxn ang="0">
                  <a:pos x="T6" y="T7"/>
                </a:cxn>
                <a:cxn ang="0">
                  <a:pos x="T8" y="T9"/>
                </a:cxn>
                <a:cxn ang="0">
                  <a:pos x="T10" y="T11"/>
                </a:cxn>
                <a:cxn ang="0">
                  <a:pos x="T12" y="T13"/>
                </a:cxn>
              </a:cxnLst>
              <a:rect l="0" t="0" r="r" b="b"/>
              <a:pathLst>
                <a:path w="104" h="251">
                  <a:moveTo>
                    <a:pt x="0" y="0"/>
                  </a:moveTo>
                  <a:cubicBezTo>
                    <a:pt x="0" y="28"/>
                    <a:pt x="0" y="28"/>
                    <a:pt x="0" y="28"/>
                  </a:cubicBezTo>
                  <a:cubicBezTo>
                    <a:pt x="44" y="39"/>
                    <a:pt x="77" y="78"/>
                    <a:pt x="77" y="126"/>
                  </a:cubicBezTo>
                  <a:cubicBezTo>
                    <a:pt x="77" y="173"/>
                    <a:pt x="44" y="213"/>
                    <a:pt x="0" y="223"/>
                  </a:cubicBezTo>
                  <a:cubicBezTo>
                    <a:pt x="0" y="252"/>
                    <a:pt x="0" y="252"/>
                    <a:pt x="0" y="252"/>
                  </a:cubicBezTo>
                  <a:cubicBezTo>
                    <a:pt x="59" y="240"/>
                    <a:pt x="104" y="188"/>
                    <a:pt x="104" y="126"/>
                  </a:cubicBezTo>
                  <a:cubicBezTo>
                    <a:pt x="104" y="63"/>
                    <a:pt x="59" y="11"/>
                    <a:pt x="0" y="0"/>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Freeform 45"/>
            <p:cNvSpPr/>
            <p:nvPr/>
          </p:nvSpPr>
          <p:spPr bwMode="auto">
            <a:xfrm>
              <a:off x="1104900" y="3090863"/>
              <a:ext cx="474663" cy="1020763"/>
            </a:xfrm>
            <a:custGeom>
              <a:gdLst>
                <a:gd name="T0" fmla="*/ 0 w 166"/>
                <a:gd name="T1" fmla="*/ 0 h 357"/>
                <a:gd name="T2" fmla="*/ 0 w 166"/>
                <a:gd name="T3" fmla="*/ 32 h 357"/>
                <a:gd name="T4" fmla="*/ 92 w 166"/>
                <a:gd name="T5" fmla="*/ 74 h 357"/>
                <a:gd name="T6" fmla="*/ 135 w 166"/>
                <a:gd name="T7" fmla="*/ 179 h 357"/>
                <a:gd name="T8" fmla="*/ 92 w 166"/>
                <a:gd name="T9" fmla="*/ 283 h 357"/>
                <a:gd name="T10" fmla="*/ 0 w 166"/>
                <a:gd name="T11" fmla="*/ 326 h 357"/>
                <a:gd name="T12" fmla="*/ 0 w 166"/>
                <a:gd name="T13" fmla="*/ 357 h 357"/>
                <a:gd name="T14" fmla="*/ 166 w 166"/>
                <a:gd name="T15" fmla="*/ 179 h 357"/>
                <a:gd name="T16" fmla="*/ 0 w 166"/>
                <a:gd name="T17" fmla="*/ 0 h 3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357">
                  <a:moveTo>
                    <a:pt x="0" y="0"/>
                  </a:moveTo>
                  <a:cubicBezTo>
                    <a:pt x="0" y="32"/>
                    <a:pt x="0" y="32"/>
                    <a:pt x="0" y="32"/>
                  </a:cubicBezTo>
                  <a:cubicBezTo>
                    <a:pt x="36" y="35"/>
                    <a:pt x="68" y="50"/>
                    <a:pt x="92" y="74"/>
                  </a:cubicBezTo>
                  <a:cubicBezTo>
                    <a:pt x="119" y="101"/>
                    <a:pt x="135" y="138"/>
                    <a:pt x="135" y="179"/>
                  </a:cubicBezTo>
                  <a:cubicBezTo>
                    <a:pt x="135" y="220"/>
                    <a:pt x="119" y="256"/>
                    <a:pt x="92" y="283"/>
                  </a:cubicBezTo>
                  <a:cubicBezTo>
                    <a:pt x="68" y="307"/>
                    <a:pt x="36" y="323"/>
                    <a:pt x="0" y="326"/>
                  </a:cubicBezTo>
                  <a:cubicBezTo>
                    <a:pt x="0" y="357"/>
                    <a:pt x="0" y="357"/>
                    <a:pt x="0" y="357"/>
                  </a:cubicBezTo>
                  <a:cubicBezTo>
                    <a:pt x="93" y="351"/>
                    <a:pt x="166" y="273"/>
                    <a:pt x="166" y="179"/>
                  </a:cubicBezTo>
                  <a:cubicBezTo>
                    <a:pt x="166" y="84"/>
                    <a:pt x="93" y="7"/>
                    <a:pt x="0" y="0"/>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0" name="组合 39"/>
          <p:cNvGrpSpPr/>
          <p:nvPr userDrawn="1"/>
        </p:nvGrpSpPr>
        <p:grpSpPr>
          <a:xfrm>
            <a:off x="6963118" y="1593804"/>
            <a:ext cx="623510" cy="578605"/>
            <a:chOff x="5278438" y="2973388"/>
            <a:chExt cx="1344613" cy="1247775"/>
          </a:xfrm>
          <a:solidFill>
            <a:schemeClr val="bg1"/>
          </a:solidFill>
        </p:grpSpPr>
        <p:sp>
          <p:nvSpPr>
            <p:cNvPr id="41" name="Freeform 67"/>
            <p:cNvSpPr>
              <a:spLocks noEditPoints="1"/>
            </p:cNvSpPr>
            <p:nvPr/>
          </p:nvSpPr>
          <p:spPr bwMode="auto">
            <a:xfrm>
              <a:off x="5821363" y="2973388"/>
              <a:ext cx="801688" cy="806450"/>
            </a:xfrm>
            <a:custGeom>
              <a:gdLst>
                <a:gd name="T0" fmla="*/ 256 w 281"/>
                <a:gd name="T1" fmla="*/ 26 h 282"/>
                <a:gd name="T2" fmla="*/ 163 w 281"/>
                <a:gd name="T3" fmla="*/ 26 h 282"/>
                <a:gd name="T4" fmla="*/ 0 w 281"/>
                <a:gd name="T5" fmla="*/ 190 h 282"/>
                <a:gd name="T6" fmla="*/ 92 w 281"/>
                <a:gd name="T7" fmla="*/ 282 h 282"/>
                <a:gd name="T8" fmla="*/ 256 w 281"/>
                <a:gd name="T9" fmla="*/ 119 h 282"/>
                <a:gd name="T10" fmla="*/ 256 w 281"/>
                <a:gd name="T11" fmla="*/ 26 h 282"/>
                <a:gd name="T12" fmla="*/ 55 w 281"/>
                <a:gd name="T13" fmla="*/ 192 h 282"/>
                <a:gd name="T14" fmla="*/ 44 w 281"/>
                <a:gd name="T15" fmla="*/ 181 h 282"/>
                <a:gd name="T16" fmla="*/ 183 w 281"/>
                <a:gd name="T17" fmla="*/ 42 h 282"/>
                <a:gd name="T18" fmla="*/ 194 w 281"/>
                <a:gd name="T19" fmla="*/ 42 h 282"/>
                <a:gd name="T20" fmla="*/ 194 w 281"/>
                <a:gd name="T21" fmla="*/ 53 h 282"/>
                <a:gd name="T22" fmla="*/ 55 w 281"/>
                <a:gd name="T23" fmla="*/ 192 h 282"/>
                <a:gd name="T24" fmla="*/ 78 w 281"/>
                <a:gd name="T25" fmla="*/ 215 h 282"/>
                <a:gd name="T26" fmla="*/ 67 w 281"/>
                <a:gd name="T27" fmla="*/ 204 h 282"/>
                <a:gd name="T28" fmla="*/ 217 w 281"/>
                <a:gd name="T29" fmla="*/ 54 h 282"/>
                <a:gd name="T30" fmla="*/ 228 w 281"/>
                <a:gd name="T31" fmla="*/ 54 h 282"/>
                <a:gd name="T32" fmla="*/ 228 w 281"/>
                <a:gd name="T33" fmla="*/ 65 h 282"/>
                <a:gd name="T34" fmla="*/ 78 w 281"/>
                <a:gd name="T35" fmla="*/ 215 h 282"/>
                <a:gd name="T36" fmla="*/ 101 w 281"/>
                <a:gd name="T37" fmla="*/ 238 h 282"/>
                <a:gd name="T38" fmla="*/ 90 w 281"/>
                <a:gd name="T39" fmla="*/ 227 h 282"/>
                <a:gd name="T40" fmla="*/ 229 w 281"/>
                <a:gd name="T41" fmla="*/ 88 h 282"/>
                <a:gd name="T42" fmla="*/ 240 w 281"/>
                <a:gd name="T43" fmla="*/ 88 h 282"/>
                <a:gd name="T44" fmla="*/ 240 w 281"/>
                <a:gd name="T45" fmla="*/ 99 h 282"/>
                <a:gd name="T46" fmla="*/ 101 w 281"/>
                <a:gd name="T47" fmla="*/ 238 h 282"/>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1" h="282">
                  <a:moveTo>
                    <a:pt x="256" y="26"/>
                  </a:moveTo>
                  <a:cubicBezTo>
                    <a:pt x="230" y="0"/>
                    <a:pt x="189" y="0"/>
                    <a:pt x="163" y="26"/>
                  </a:cubicBezTo>
                  <a:cubicBezTo>
                    <a:pt x="0" y="190"/>
                    <a:pt x="0" y="190"/>
                    <a:pt x="0" y="190"/>
                  </a:cubicBezTo>
                  <a:cubicBezTo>
                    <a:pt x="92" y="282"/>
                    <a:pt x="92" y="282"/>
                    <a:pt x="92" y="282"/>
                  </a:cubicBezTo>
                  <a:cubicBezTo>
                    <a:pt x="256" y="119"/>
                    <a:pt x="256" y="119"/>
                    <a:pt x="256" y="119"/>
                  </a:cubicBezTo>
                  <a:cubicBezTo>
                    <a:pt x="281" y="93"/>
                    <a:pt x="281" y="52"/>
                    <a:pt x="256" y="26"/>
                  </a:cubicBezTo>
                  <a:close/>
                  <a:moveTo>
                    <a:pt x="55" y="192"/>
                  </a:moveTo>
                  <a:cubicBezTo>
                    <a:pt x="44" y="181"/>
                    <a:pt x="44" y="181"/>
                    <a:pt x="44" y="181"/>
                  </a:cubicBezTo>
                  <a:cubicBezTo>
                    <a:pt x="183" y="42"/>
                    <a:pt x="183" y="42"/>
                    <a:pt x="183" y="42"/>
                  </a:cubicBezTo>
                  <a:cubicBezTo>
                    <a:pt x="186" y="39"/>
                    <a:pt x="191" y="39"/>
                    <a:pt x="194" y="42"/>
                  </a:cubicBezTo>
                  <a:cubicBezTo>
                    <a:pt x="197" y="45"/>
                    <a:pt x="197" y="50"/>
                    <a:pt x="194" y="53"/>
                  </a:cubicBezTo>
                  <a:lnTo>
                    <a:pt x="55" y="192"/>
                  </a:lnTo>
                  <a:close/>
                  <a:moveTo>
                    <a:pt x="78" y="215"/>
                  </a:moveTo>
                  <a:cubicBezTo>
                    <a:pt x="67" y="204"/>
                    <a:pt x="67" y="204"/>
                    <a:pt x="67" y="204"/>
                  </a:cubicBezTo>
                  <a:cubicBezTo>
                    <a:pt x="217" y="54"/>
                    <a:pt x="217" y="54"/>
                    <a:pt x="217" y="54"/>
                  </a:cubicBezTo>
                  <a:cubicBezTo>
                    <a:pt x="220" y="51"/>
                    <a:pt x="225" y="51"/>
                    <a:pt x="228" y="54"/>
                  </a:cubicBezTo>
                  <a:cubicBezTo>
                    <a:pt x="231" y="57"/>
                    <a:pt x="231" y="62"/>
                    <a:pt x="228" y="65"/>
                  </a:cubicBezTo>
                  <a:lnTo>
                    <a:pt x="78" y="215"/>
                  </a:lnTo>
                  <a:close/>
                  <a:moveTo>
                    <a:pt x="101" y="238"/>
                  </a:moveTo>
                  <a:cubicBezTo>
                    <a:pt x="90" y="227"/>
                    <a:pt x="90" y="227"/>
                    <a:pt x="90" y="227"/>
                  </a:cubicBezTo>
                  <a:cubicBezTo>
                    <a:pt x="229" y="88"/>
                    <a:pt x="229" y="88"/>
                    <a:pt x="229" y="88"/>
                  </a:cubicBezTo>
                  <a:cubicBezTo>
                    <a:pt x="232" y="85"/>
                    <a:pt x="237" y="85"/>
                    <a:pt x="240" y="88"/>
                  </a:cubicBezTo>
                  <a:cubicBezTo>
                    <a:pt x="243" y="91"/>
                    <a:pt x="243" y="96"/>
                    <a:pt x="240" y="99"/>
                  </a:cubicBezTo>
                  <a:lnTo>
                    <a:pt x="101" y="238"/>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68"/>
            <p:cNvSpPr/>
            <p:nvPr/>
          </p:nvSpPr>
          <p:spPr bwMode="auto">
            <a:xfrm>
              <a:off x="5375275" y="3662363"/>
              <a:ext cx="554038" cy="558800"/>
            </a:xfrm>
            <a:custGeom>
              <a:gdLst>
                <a:gd name="T0" fmla="*/ 227 w 349"/>
                <a:gd name="T1" fmla="*/ 209 h 352"/>
                <a:gd name="T2" fmla="*/ 210 w 349"/>
                <a:gd name="T3" fmla="*/ 193 h 352"/>
                <a:gd name="T4" fmla="*/ 349 w 349"/>
                <a:gd name="T5" fmla="*/ 54 h 352"/>
                <a:gd name="T6" fmla="*/ 295 w 349"/>
                <a:gd name="T7" fmla="*/ 0 h 352"/>
                <a:gd name="T8" fmla="*/ 156 w 349"/>
                <a:gd name="T9" fmla="*/ 139 h 352"/>
                <a:gd name="T10" fmla="*/ 142 w 349"/>
                <a:gd name="T11" fmla="*/ 125 h 352"/>
                <a:gd name="T12" fmla="*/ 110 w 349"/>
                <a:gd name="T13" fmla="*/ 141 h 352"/>
                <a:gd name="T14" fmla="*/ 0 w 349"/>
                <a:gd name="T15" fmla="*/ 317 h 352"/>
                <a:gd name="T16" fmla="*/ 32 w 349"/>
                <a:gd name="T17" fmla="*/ 352 h 352"/>
                <a:gd name="T18" fmla="*/ 207 w 349"/>
                <a:gd name="T19" fmla="*/ 242 h 352"/>
                <a:gd name="T20" fmla="*/ 227 w 349"/>
                <a:gd name="T21" fmla="*/ 209 h 352"/>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9" h="352">
                  <a:moveTo>
                    <a:pt x="227" y="209"/>
                  </a:moveTo>
                  <a:lnTo>
                    <a:pt x="210" y="193"/>
                  </a:lnTo>
                  <a:lnTo>
                    <a:pt x="349" y="54"/>
                  </a:lnTo>
                  <a:lnTo>
                    <a:pt x="295" y="0"/>
                  </a:lnTo>
                  <a:lnTo>
                    <a:pt x="156" y="139"/>
                  </a:lnTo>
                  <a:lnTo>
                    <a:pt x="142" y="125"/>
                  </a:lnTo>
                  <a:lnTo>
                    <a:pt x="110" y="141"/>
                  </a:lnTo>
                  <a:lnTo>
                    <a:pt x="0" y="317"/>
                  </a:lnTo>
                  <a:lnTo>
                    <a:pt x="32" y="352"/>
                  </a:lnTo>
                  <a:lnTo>
                    <a:pt x="207" y="242"/>
                  </a:lnTo>
                  <a:lnTo>
                    <a:pt x="227" y="209"/>
                  </a:ln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Freeform 69"/>
            <p:cNvSpPr/>
            <p:nvPr/>
          </p:nvSpPr>
          <p:spPr bwMode="auto">
            <a:xfrm>
              <a:off x="5278438" y="2986088"/>
              <a:ext cx="590550" cy="590550"/>
            </a:xfrm>
            <a:custGeom>
              <a:gdLst>
                <a:gd name="T0" fmla="*/ 104 w 207"/>
                <a:gd name="T1" fmla="*/ 0 h 207"/>
                <a:gd name="T2" fmla="*/ 78 w 207"/>
                <a:gd name="T3" fmla="*/ 3 h 207"/>
                <a:gd name="T4" fmla="*/ 81 w 207"/>
                <a:gd name="T5" fmla="*/ 5 h 207"/>
                <a:gd name="T6" fmla="*/ 118 w 207"/>
                <a:gd name="T7" fmla="*/ 43 h 207"/>
                <a:gd name="T8" fmla="*/ 118 w 207"/>
                <a:gd name="T9" fmla="*/ 112 h 207"/>
                <a:gd name="T10" fmla="*/ 49 w 207"/>
                <a:gd name="T11" fmla="*/ 112 h 207"/>
                <a:gd name="T12" fmla="*/ 12 w 207"/>
                <a:gd name="T13" fmla="*/ 74 h 207"/>
                <a:gd name="T14" fmla="*/ 7 w 207"/>
                <a:gd name="T15" fmla="*/ 68 h 207"/>
                <a:gd name="T16" fmla="*/ 0 w 207"/>
                <a:gd name="T17" fmla="*/ 103 h 207"/>
                <a:gd name="T18" fmla="*/ 104 w 207"/>
                <a:gd name="T19" fmla="*/ 207 h 207"/>
                <a:gd name="T20" fmla="*/ 207 w 207"/>
                <a:gd name="T21" fmla="*/ 103 h 207"/>
                <a:gd name="T22" fmla="*/ 104 w 207"/>
                <a:gd name="T23" fmla="*/ 0 h 2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6" h="206">
                  <a:moveTo>
                    <a:pt x="104" y="0"/>
                  </a:moveTo>
                  <a:cubicBezTo>
                    <a:pt x="95" y="0"/>
                    <a:pt x="86" y="1"/>
                    <a:pt x="78" y="3"/>
                  </a:cubicBezTo>
                  <a:cubicBezTo>
                    <a:pt x="79" y="4"/>
                    <a:pt x="80" y="5"/>
                    <a:pt x="81" y="5"/>
                  </a:cubicBezTo>
                  <a:cubicBezTo>
                    <a:pt x="118" y="43"/>
                    <a:pt x="118" y="43"/>
                    <a:pt x="118" y="43"/>
                  </a:cubicBezTo>
                  <a:cubicBezTo>
                    <a:pt x="137" y="62"/>
                    <a:pt x="137" y="93"/>
                    <a:pt x="118" y="112"/>
                  </a:cubicBezTo>
                  <a:cubicBezTo>
                    <a:pt x="99" y="131"/>
                    <a:pt x="68" y="131"/>
                    <a:pt x="49" y="112"/>
                  </a:cubicBezTo>
                  <a:cubicBezTo>
                    <a:pt x="12" y="74"/>
                    <a:pt x="12" y="74"/>
                    <a:pt x="12" y="74"/>
                  </a:cubicBezTo>
                  <a:cubicBezTo>
                    <a:pt x="10" y="72"/>
                    <a:pt x="8" y="70"/>
                    <a:pt x="7" y="68"/>
                  </a:cubicBezTo>
                  <a:cubicBezTo>
                    <a:pt x="3" y="79"/>
                    <a:pt x="0" y="91"/>
                    <a:pt x="0" y="103"/>
                  </a:cubicBezTo>
                  <a:cubicBezTo>
                    <a:pt x="0" y="161"/>
                    <a:pt x="47" y="207"/>
                    <a:pt x="104" y="207"/>
                  </a:cubicBezTo>
                  <a:cubicBezTo>
                    <a:pt x="161" y="207"/>
                    <a:pt x="207" y="161"/>
                    <a:pt x="207" y="103"/>
                  </a:cubicBezTo>
                  <a:cubicBezTo>
                    <a:pt x="207" y="46"/>
                    <a:pt x="161" y="0"/>
                    <a:pt x="104" y="0"/>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70"/>
            <p:cNvSpPr>
              <a:spLocks noEditPoints="1"/>
            </p:cNvSpPr>
            <p:nvPr/>
          </p:nvSpPr>
          <p:spPr bwMode="auto">
            <a:xfrm>
              <a:off x="6008688" y="3686176"/>
              <a:ext cx="531813" cy="531813"/>
            </a:xfrm>
            <a:custGeom>
              <a:gdLst>
                <a:gd name="T0" fmla="*/ 164 w 186"/>
                <a:gd name="T1" fmla="*/ 164 h 186"/>
                <a:gd name="T2" fmla="*/ 164 w 186"/>
                <a:gd name="T3" fmla="*/ 83 h 186"/>
                <a:gd name="T4" fmla="*/ 81 w 186"/>
                <a:gd name="T5" fmla="*/ 0 h 186"/>
                <a:gd name="T6" fmla="*/ 0 w 186"/>
                <a:gd name="T7" fmla="*/ 81 h 186"/>
                <a:gd name="T8" fmla="*/ 82 w 186"/>
                <a:gd name="T9" fmla="*/ 164 h 186"/>
                <a:gd name="T10" fmla="*/ 164 w 186"/>
                <a:gd name="T11" fmla="*/ 164 h 186"/>
                <a:gd name="T12" fmla="*/ 109 w 186"/>
                <a:gd name="T13" fmla="*/ 109 h 186"/>
                <a:gd name="T14" fmla="*/ 142 w 186"/>
                <a:gd name="T15" fmla="*/ 109 h 186"/>
                <a:gd name="T16" fmla="*/ 142 w 186"/>
                <a:gd name="T17" fmla="*/ 143 h 186"/>
                <a:gd name="T18" fmla="*/ 109 w 186"/>
                <a:gd name="T19" fmla="*/ 143 h 186"/>
                <a:gd name="T20" fmla="*/ 109 w 186"/>
                <a:gd name="T21" fmla="*/ 109 h 186"/>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6" h="186">
                  <a:moveTo>
                    <a:pt x="164" y="164"/>
                  </a:moveTo>
                  <a:cubicBezTo>
                    <a:pt x="186" y="142"/>
                    <a:pt x="186" y="105"/>
                    <a:pt x="164" y="83"/>
                  </a:cubicBezTo>
                  <a:cubicBezTo>
                    <a:pt x="81" y="0"/>
                    <a:pt x="81" y="0"/>
                    <a:pt x="81" y="0"/>
                  </a:cubicBezTo>
                  <a:cubicBezTo>
                    <a:pt x="0" y="81"/>
                    <a:pt x="0" y="81"/>
                    <a:pt x="0" y="81"/>
                  </a:cubicBezTo>
                  <a:cubicBezTo>
                    <a:pt x="82" y="164"/>
                    <a:pt x="82" y="164"/>
                    <a:pt x="82" y="164"/>
                  </a:cubicBezTo>
                  <a:cubicBezTo>
                    <a:pt x="105" y="186"/>
                    <a:pt x="141" y="186"/>
                    <a:pt x="164" y="164"/>
                  </a:cubicBezTo>
                  <a:close/>
                  <a:moveTo>
                    <a:pt x="109" y="109"/>
                  </a:moveTo>
                  <a:cubicBezTo>
                    <a:pt x="118" y="100"/>
                    <a:pt x="133" y="100"/>
                    <a:pt x="142" y="109"/>
                  </a:cubicBezTo>
                  <a:cubicBezTo>
                    <a:pt x="152" y="118"/>
                    <a:pt x="152" y="133"/>
                    <a:pt x="142" y="143"/>
                  </a:cubicBezTo>
                  <a:cubicBezTo>
                    <a:pt x="133" y="152"/>
                    <a:pt x="118" y="152"/>
                    <a:pt x="109" y="143"/>
                  </a:cubicBezTo>
                  <a:cubicBezTo>
                    <a:pt x="99" y="133"/>
                    <a:pt x="99" y="118"/>
                    <a:pt x="109" y="109"/>
                  </a:cubicBezTo>
                  <a:close/>
                </a:path>
              </a:pathLst>
            </a:custGeom>
            <a:grp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5" name="组合 44"/>
          <p:cNvGrpSpPr/>
          <p:nvPr userDrawn="1"/>
        </p:nvGrpSpPr>
        <p:grpSpPr>
          <a:xfrm>
            <a:off x="910304" y="1561549"/>
            <a:ext cx="664429" cy="643114"/>
            <a:chOff x="3030538" y="663575"/>
            <a:chExt cx="1435101" cy="1389063"/>
          </a:xfrm>
        </p:grpSpPr>
        <p:sp>
          <p:nvSpPr>
            <p:cNvPr id="46" name="Freeform 11"/>
            <p:cNvSpPr>
              <a:spLocks noEditPoints="1"/>
            </p:cNvSpPr>
            <p:nvPr/>
          </p:nvSpPr>
          <p:spPr bwMode="auto">
            <a:xfrm>
              <a:off x="3030538" y="671513"/>
              <a:ext cx="1098550" cy="1103313"/>
            </a:xfrm>
            <a:custGeom>
              <a:gdLst>
                <a:gd name="T0" fmla="*/ 188 w 376"/>
                <a:gd name="T1" fmla="*/ 0 h 377"/>
                <a:gd name="T2" fmla="*/ 0 w 376"/>
                <a:gd name="T3" fmla="*/ 189 h 377"/>
                <a:gd name="T4" fmla="*/ 188 w 376"/>
                <a:gd name="T5" fmla="*/ 377 h 377"/>
                <a:gd name="T6" fmla="*/ 376 w 376"/>
                <a:gd name="T7" fmla="*/ 189 h 377"/>
                <a:gd name="T8" fmla="*/ 188 w 376"/>
                <a:gd name="T9" fmla="*/ 0 h 377"/>
                <a:gd name="T10" fmla="*/ 188 w 376"/>
                <a:gd name="T11" fmla="*/ 329 h 377"/>
                <a:gd name="T12" fmla="*/ 48 w 376"/>
                <a:gd name="T13" fmla="*/ 189 h 377"/>
                <a:gd name="T14" fmla="*/ 188 w 376"/>
                <a:gd name="T15" fmla="*/ 48 h 377"/>
                <a:gd name="T16" fmla="*/ 328 w 376"/>
                <a:gd name="T17" fmla="*/ 189 h 377"/>
                <a:gd name="T18" fmla="*/ 188 w 376"/>
                <a:gd name="T19" fmla="*/ 329 h 3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6" h="377">
                  <a:moveTo>
                    <a:pt x="188" y="0"/>
                  </a:moveTo>
                  <a:cubicBezTo>
                    <a:pt x="84" y="0"/>
                    <a:pt x="0" y="85"/>
                    <a:pt x="0" y="189"/>
                  </a:cubicBezTo>
                  <a:cubicBezTo>
                    <a:pt x="0" y="292"/>
                    <a:pt x="84" y="377"/>
                    <a:pt x="188" y="377"/>
                  </a:cubicBezTo>
                  <a:cubicBezTo>
                    <a:pt x="292" y="377"/>
                    <a:pt x="376" y="292"/>
                    <a:pt x="376" y="189"/>
                  </a:cubicBezTo>
                  <a:cubicBezTo>
                    <a:pt x="376" y="85"/>
                    <a:pt x="292" y="0"/>
                    <a:pt x="188" y="0"/>
                  </a:cubicBezTo>
                  <a:close/>
                  <a:moveTo>
                    <a:pt x="188" y="329"/>
                  </a:moveTo>
                  <a:cubicBezTo>
                    <a:pt x="111" y="329"/>
                    <a:pt x="48" y="266"/>
                    <a:pt x="48" y="189"/>
                  </a:cubicBezTo>
                  <a:cubicBezTo>
                    <a:pt x="48" y="111"/>
                    <a:pt x="111" y="48"/>
                    <a:pt x="188" y="48"/>
                  </a:cubicBezTo>
                  <a:cubicBezTo>
                    <a:pt x="265" y="48"/>
                    <a:pt x="328" y="111"/>
                    <a:pt x="328" y="189"/>
                  </a:cubicBezTo>
                  <a:cubicBezTo>
                    <a:pt x="328" y="266"/>
                    <a:pt x="265" y="329"/>
                    <a:pt x="188" y="329"/>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2"/>
            <p:cNvSpPr/>
            <p:nvPr/>
          </p:nvSpPr>
          <p:spPr bwMode="auto">
            <a:xfrm>
              <a:off x="3933826" y="1538288"/>
              <a:ext cx="111125" cy="115888"/>
            </a:xfrm>
            <a:custGeom>
              <a:gdLst>
                <a:gd name="T0" fmla="*/ 34 w 38"/>
                <a:gd name="T1" fmla="*/ 4 h 40"/>
                <a:gd name="T2" fmla="*/ 34 w 38"/>
                <a:gd name="T3" fmla="*/ 19 h 40"/>
                <a:gd name="T4" fmla="*/ 19 w 38"/>
                <a:gd name="T5" fmla="*/ 35 h 40"/>
                <a:gd name="T6" fmla="*/ 4 w 38"/>
                <a:gd name="T7" fmla="*/ 36 h 40"/>
                <a:gd name="T8" fmla="*/ 4 w 38"/>
                <a:gd name="T9" fmla="*/ 36 h 40"/>
                <a:gd name="T10" fmla="*/ 5 w 38"/>
                <a:gd name="T11" fmla="*/ 21 h 40"/>
                <a:gd name="T12" fmla="*/ 19 w 38"/>
                <a:gd name="T13" fmla="*/ 6 h 40"/>
                <a:gd name="T14" fmla="*/ 34 w 38"/>
                <a:gd name="T15" fmla="*/ 4 h 40"/>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40">
                  <a:moveTo>
                    <a:pt x="34" y="4"/>
                  </a:moveTo>
                  <a:cubicBezTo>
                    <a:pt x="38" y="8"/>
                    <a:pt x="38" y="15"/>
                    <a:pt x="34" y="19"/>
                  </a:cubicBezTo>
                  <a:cubicBezTo>
                    <a:pt x="19" y="35"/>
                    <a:pt x="19" y="35"/>
                    <a:pt x="19" y="35"/>
                  </a:cubicBezTo>
                  <a:cubicBezTo>
                    <a:pt x="15" y="39"/>
                    <a:pt x="8" y="40"/>
                    <a:pt x="4" y="36"/>
                  </a:cubicBezTo>
                  <a:cubicBezTo>
                    <a:pt x="4" y="36"/>
                    <a:pt x="4" y="36"/>
                    <a:pt x="4" y="36"/>
                  </a:cubicBezTo>
                  <a:cubicBezTo>
                    <a:pt x="0" y="32"/>
                    <a:pt x="1" y="26"/>
                    <a:pt x="5" y="21"/>
                  </a:cubicBezTo>
                  <a:cubicBezTo>
                    <a:pt x="19" y="6"/>
                    <a:pt x="19" y="6"/>
                    <a:pt x="19" y="6"/>
                  </a:cubicBezTo>
                  <a:cubicBezTo>
                    <a:pt x="24" y="1"/>
                    <a:pt x="30" y="0"/>
                    <a:pt x="34" y="4"/>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3"/>
            <p:cNvSpPr/>
            <p:nvPr/>
          </p:nvSpPr>
          <p:spPr bwMode="auto">
            <a:xfrm>
              <a:off x="3971926" y="1573213"/>
              <a:ext cx="493713" cy="479425"/>
            </a:xfrm>
            <a:custGeom>
              <a:gdLst>
                <a:gd name="T0" fmla="*/ 163 w 169"/>
                <a:gd name="T1" fmla="*/ 104 h 164"/>
                <a:gd name="T2" fmla="*/ 162 w 169"/>
                <a:gd name="T3" fmla="*/ 129 h 164"/>
                <a:gd name="T4" fmla="*/ 137 w 169"/>
                <a:gd name="T5" fmla="*/ 155 h 164"/>
                <a:gd name="T6" fmla="*/ 112 w 169"/>
                <a:gd name="T7" fmla="*/ 158 h 164"/>
                <a:gd name="T8" fmla="*/ 112 w 169"/>
                <a:gd name="T9" fmla="*/ 158 h 164"/>
                <a:gd name="T10" fmla="*/ 7 w 169"/>
                <a:gd name="T11" fmla="*/ 33 h 164"/>
                <a:gd name="T12" fmla="*/ 32 w 169"/>
                <a:gd name="T13" fmla="*/ 7 h 164"/>
                <a:gd name="T14" fmla="*/ 163 w 169"/>
                <a:gd name="T15" fmla="*/ 104 h 164"/>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9" h="164">
                  <a:moveTo>
                    <a:pt x="163" y="104"/>
                  </a:moveTo>
                  <a:cubicBezTo>
                    <a:pt x="169" y="110"/>
                    <a:pt x="169" y="121"/>
                    <a:pt x="162" y="129"/>
                  </a:cubicBezTo>
                  <a:cubicBezTo>
                    <a:pt x="137" y="155"/>
                    <a:pt x="137" y="155"/>
                    <a:pt x="137" y="155"/>
                  </a:cubicBezTo>
                  <a:cubicBezTo>
                    <a:pt x="130" y="163"/>
                    <a:pt x="119" y="164"/>
                    <a:pt x="112" y="158"/>
                  </a:cubicBezTo>
                  <a:cubicBezTo>
                    <a:pt x="112" y="158"/>
                    <a:pt x="112" y="158"/>
                    <a:pt x="112" y="158"/>
                  </a:cubicBezTo>
                  <a:cubicBezTo>
                    <a:pt x="105" y="151"/>
                    <a:pt x="0" y="41"/>
                    <a:pt x="7" y="33"/>
                  </a:cubicBezTo>
                  <a:cubicBezTo>
                    <a:pt x="32" y="7"/>
                    <a:pt x="32" y="7"/>
                    <a:pt x="32" y="7"/>
                  </a:cubicBezTo>
                  <a:cubicBezTo>
                    <a:pt x="39" y="0"/>
                    <a:pt x="156" y="97"/>
                    <a:pt x="163" y="104"/>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9" name="Freeform 14"/>
            <p:cNvSpPr/>
            <p:nvPr/>
          </p:nvSpPr>
          <p:spPr bwMode="auto">
            <a:xfrm>
              <a:off x="4000501" y="771525"/>
              <a:ext cx="271463" cy="58738"/>
            </a:xfrm>
            <a:custGeom>
              <a:gdLst>
                <a:gd name="T0" fmla="*/ 93 w 93"/>
                <a:gd name="T1" fmla="*/ 10 h 20"/>
                <a:gd name="T2" fmla="*/ 83 w 93"/>
                <a:gd name="T3" fmla="*/ 20 h 20"/>
                <a:gd name="T4" fmla="*/ 9 w 93"/>
                <a:gd name="T5" fmla="*/ 20 h 20"/>
                <a:gd name="T6" fmla="*/ 0 w 93"/>
                <a:gd name="T7" fmla="*/ 10 h 20"/>
                <a:gd name="T8" fmla="*/ 0 w 93"/>
                <a:gd name="T9" fmla="*/ 10 h 20"/>
                <a:gd name="T10" fmla="*/ 9 w 93"/>
                <a:gd name="T11" fmla="*/ 0 h 20"/>
                <a:gd name="T12" fmla="*/ 83 w 93"/>
                <a:gd name="T13" fmla="*/ 0 h 20"/>
                <a:gd name="T14" fmla="*/ 93 w 93"/>
                <a:gd name="T15" fmla="*/ 10 h 20"/>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20">
                  <a:moveTo>
                    <a:pt x="93" y="10"/>
                  </a:moveTo>
                  <a:cubicBezTo>
                    <a:pt x="93" y="15"/>
                    <a:pt x="89" y="20"/>
                    <a:pt x="83" y="20"/>
                  </a:cubicBezTo>
                  <a:cubicBezTo>
                    <a:pt x="9" y="20"/>
                    <a:pt x="9" y="20"/>
                    <a:pt x="9" y="20"/>
                  </a:cubicBezTo>
                  <a:cubicBezTo>
                    <a:pt x="4" y="20"/>
                    <a:pt x="0" y="15"/>
                    <a:pt x="0" y="10"/>
                  </a:cubicBezTo>
                  <a:cubicBezTo>
                    <a:pt x="0" y="10"/>
                    <a:pt x="0" y="10"/>
                    <a:pt x="0" y="10"/>
                  </a:cubicBezTo>
                  <a:cubicBezTo>
                    <a:pt x="0" y="4"/>
                    <a:pt x="4" y="0"/>
                    <a:pt x="9" y="0"/>
                  </a:cubicBezTo>
                  <a:cubicBezTo>
                    <a:pt x="83" y="0"/>
                    <a:pt x="83" y="0"/>
                    <a:pt x="83" y="0"/>
                  </a:cubicBezTo>
                  <a:cubicBezTo>
                    <a:pt x="89" y="0"/>
                    <a:pt x="93" y="4"/>
                    <a:pt x="93" y="10"/>
                  </a:cubicBezTo>
                  <a:close/>
                </a:path>
              </a:pathLst>
            </a:custGeom>
            <a:solidFill>
              <a:srgbClr val="A6C84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0" name="Freeform 15"/>
            <p:cNvSpPr/>
            <p:nvPr/>
          </p:nvSpPr>
          <p:spPr bwMode="auto">
            <a:xfrm>
              <a:off x="4108451" y="663575"/>
              <a:ext cx="55563" cy="271463"/>
            </a:xfrm>
            <a:custGeom>
              <a:gdLst>
                <a:gd name="T0" fmla="*/ 9 w 19"/>
                <a:gd name="T1" fmla="*/ 0 h 93"/>
                <a:gd name="T2" fmla="*/ 19 w 19"/>
                <a:gd name="T3" fmla="*/ 10 h 93"/>
                <a:gd name="T4" fmla="*/ 19 w 19"/>
                <a:gd name="T5" fmla="*/ 84 h 93"/>
                <a:gd name="T6" fmla="*/ 9 w 19"/>
                <a:gd name="T7" fmla="*/ 93 h 93"/>
                <a:gd name="T8" fmla="*/ 9 w 19"/>
                <a:gd name="T9" fmla="*/ 93 h 93"/>
                <a:gd name="T10" fmla="*/ 0 w 19"/>
                <a:gd name="T11" fmla="*/ 84 h 93"/>
                <a:gd name="T12" fmla="*/ 0 w 19"/>
                <a:gd name="T13" fmla="*/ 10 h 93"/>
                <a:gd name="T14" fmla="*/ 9 w 19"/>
                <a:gd name="T15" fmla="*/ 0 h 93"/>
              </a:gd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93">
                  <a:moveTo>
                    <a:pt x="9" y="0"/>
                  </a:moveTo>
                  <a:cubicBezTo>
                    <a:pt x="15" y="0"/>
                    <a:pt x="19" y="4"/>
                    <a:pt x="19" y="10"/>
                  </a:cubicBezTo>
                  <a:cubicBezTo>
                    <a:pt x="19" y="84"/>
                    <a:pt x="19" y="84"/>
                    <a:pt x="19" y="84"/>
                  </a:cubicBezTo>
                  <a:cubicBezTo>
                    <a:pt x="19" y="89"/>
                    <a:pt x="15" y="93"/>
                    <a:pt x="9" y="93"/>
                  </a:cubicBezTo>
                  <a:cubicBezTo>
                    <a:pt x="9" y="93"/>
                    <a:pt x="9" y="93"/>
                    <a:pt x="9" y="93"/>
                  </a:cubicBezTo>
                  <a:cubicBezTo>
                    <a:pt x="4" y="93"/>
                    <a:pt x="0" y="89"/>
                    <a:pt x="0" y="84"/>
                  </a:cubicBezTo>
                  <a:cubicBezTo>
                    <a:pt x="0" y="10"/>
                    <a:pt x="0" y="10"/>
                    <a:pt x="0" y="10"/>
                  </a:cubicBezTo>
                  <a:cubicBezTo>
                    <a:pt x="0" y="4"/>
                    <a:pt x="4" y="0"/>
                    <a:pt x="9" y="0"/>
                  </a:cubicBezTo>
                  <a:close/>
                </a:path>
              </a:pathLst>
            </a:custGeom>
            <a:solidFill>
              <a:srgbClr val="A6C840"/>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Freeform 16"/>
            <p:cNvSpPr/>
            <p:nvPr/>
          </p:nvSpPr>
          <p:spPr bwMode="auto">
            <a:xfrm>
              <a:off x="3590926" y="844550"/>
              <a:ext cx="354013" cy="287338"/>
            </a:xfrm>
            <a:custGeom>
              <a:gdLst>
                <a:gd name="T0" fmla="*/ 105 w 121"/>
                <a:gd name="T1" fmla="*/ 93 h 98"/>
                <a:gd name="T2" fmla="*/ 7 w 121"/>
                <a:gd name="T3" fmla="*/ 15 h 98"/>
                <a:gd name="T4" fmla="*/ 7 w 121"/>
                <a:gd name="T5" fmla="*/ 15 h 98"/>
                <a:gd name="T6" fmla="*/ 1 w 121"/>
                <a:gd name="T7" fmla="*/ 7 h 98"/>
                <a:gd name="T8" fmla="*/ 1 w 121"/>
                <a:gd name="T9" fmla="*/ 7 h 98"/>
                <a:gd name="T10" fmla="*/ 9 w 121"/>
                <a:gd name="T11" fmla="*/ 0 h 98"/>
                <a:gd name="T12" fmla="*/ 9 w 121"/>
                <a:gd name="T13" fmla="*/ 0 h 98"/>
                <a:gd name="T14" fmla="*/ 119 w 121"/>
                <a:gd name="T15" fmla="*/ 88 h 98"/>
                <a:gd name="T16" fmla="*/ 119 w 121"/>
                <a:gd name="T17" fmla="*/ 88 h 98"/>
                <a:gd name="T18" fmla="*/ 115 w 121"/>
                <a:gd name="T19" fmla="*/ 98 h 98"/>
                <a:gd name="T20" fmla="*/ 115 w 121"/>
                <a:gd name="T21" fmla="*/ 98 h 98"/>
                <a:gd name="T22" fmla="*/ 112 w 121"/>
                <a:gd name="T23" fmla="*/ 98 h 98"/>
                <a:gd name="T24" fmla="*/ 112 w 121"/>
                <a:gd name="T25" fmla="*/ 98 h 98"/>
                <a:gd name="T26" fmla="*/ 105 w 121"/>
                <a:gd name="T27" fmla="*/ 93 h 98"/>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0" h="98">
                  <a:moveTo>
                    <a:pt x="105" y="93"/>
                  </a:moveTo>
                  <a:cubicBezTo>
                    <a:pt x="91" y="51"/>
                    <a:pt x="53" y="19"/>
                    <a:pt x="7" y="15"/>
                  </a:cubicBezTo>
                  <a:cubicBezTo>
                    <a:pt x="7" y="15"/>
                    <a:pt x="7" y="15"/>
                    <a:pt x="7" y="15"/>
                  </a:cubicBezTo>
                  <a:cubicBezTo>
                    <a:pt x="3" y="14"/>
                    <a:pt x="0" y="11"/>
                    <a:pt x="1" y="7"/>
                  </a:cubicBezTo>
                  <a:cubicBezTo>
                    <a:pt x="1" y="7"/>
                    <a:pt x="1" y="7"/>
                    <a:pt x="1" y="7"/>
                  </a:cubicBezTo>
                  <a:cubicBezTo>
                    <a:pt x="1" y="3"/>
                    <a:pt x="5" y="0"/>
                    <a:pt x="9" y="0"/>
                  </a:cubicBezTo>
                  <a:cubicBezTo>
                    <a:pt x="9" y="0"/>
                    <a:pt x="9" y="0"/>
                    <a:pt x="9" y="0"/>
                  </a:cubicBezTo>
                  <a:cubicBezTo>
                    <a:pt x="61" y="5"/>
                    <a:pt x="103" y="41"/>
                    <a:pt x="119" y="88"/>
                  </a:cubicBezTo>
                  <a:cubicBezTo>
                    <a:pt x="119" y="88"/>
                    <a:pt x="119" y="88"/>
                    <a:pt x="119" y="88"/>
                  </a:cubicBezTo>
                  <a:cubicBezTo>
                    <a:pt x="121" y="92"/>
                    <a:pt x="118" y="96"/>
                    <a:pt x="115" y="98"/>
                  </a:cubicBezTo>
                  <a:cubicBezTo>
                    <a:pt x="115" y="98"/>
                    <a:pt x="115" y="98"/>
                    <a:pt x="115" y="98"/>
                  </a:cubicBezTo>
                  <a:cubicBezTo>
                    <a:pt x="114" y="98"/>
                    <a:pt x="113" y="98"/>
                    <a:pt x="112" y="98"/>
                  </a:cubicBezTo>
                  <a:cubicBezTo>
                    <a:pt x="112" y="98"/>
                    <a:pt x="112" y="98"/>
                    <a:pt x="112" y="98"/>
                  </a:cubicBezTo>
                  <a:cubicBezTo>
                    <a:pt x="109" y="98"/>
                    <a:pt x="106" y="96"/>
                    <a:pt x="105" y="93"/>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Oval 17"/>
            <p:cNvSpPr>
              <a:spLocks noChangeArrowheads="1"/>
            </p:cNvSpPr>
            <p:nvPr/>
          </p:nvSpPr>
          <p:spPr bwMode="auto">
            <a:xfrm>
              <a:off x="3906838" y="1149350"/>
              <a:ext cx="52388" cy="52388"/>
            </a:xfrm>
            <a:prstGeom prst="ellipse">
              <a:avLst/>
            </a:prstGeom>
            <a:solidFill>
              <a:srgbClr val="23A3D4"/>
            </a:solidFill>
            <a:ln>
              <a:noFill/>
            </a:ln>
            <a:extLst>
              <a:ext uri="{91240B29-F687-4F45-9708-019B960494DF}">
                <a14:hiddenLine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53" name="文本框 52"/>
          <p:cNvSpPr txBox="1"/>
          <p:nvPr userDrawn="1"/>
        </p:nvSpPr>
        <p:spPr>
          <a:xfrm>
            <a:off x="1592373" y="1499091"/>
            <a:ext cx="3262432" cy="768031"/>
          </a:xfrm>
          <a:prstGeom prst="rect">
            <a:avLst/>
          </a:prstGeom>
          <a:noFill/>
        </p:spPr>
        <p:txBody>
          <a:bodyPr wrap="none" rtlCol="0">
            <a:spAutoFit/>
          </a:bodyPr>
          <a:lstStyle/>
          <a:p>
            <a:pPr>
              <a:lnSpc>
                <a:spcPct val="120000"/>
              </a:lnSpc>
            </a:pPr>
            <a:r>
              <a:rPr lang="zh-CN" altLang="en-US" smtClean="0">
                <a:solidFill>
                  <a:schemeClr val="tx1">
                    <a:lumMod val="65000"/>
                    <a:lumOff val="35000"/>
                  </a:schemeClr>
                </a:solidFill>
              </a:rPr>
              <a:t>第一章</a:t>
            </a:r>
            <a:endParaRPr lang="en-US" altLang="zh-CN" smtClean="0">
              <a:solidFill>
                <a:schemeClr val="tx1">
                  <a:lumMod val="65000"/>
                  <a:lumOff val="35000"/>
                </a:schemeClr>
              </a:solidFill>
            </a:endParaRPr>
          </a:p>
          <a:p>
            <a:pPr>
              <a:lnSpc>
                <a:spcPct val="120000"/>
              </a:lnSpc>
            </a:pPr>
            <a:r>
              <a:rPr lang="zh-CN" altLang="en-US" sz="2000" b="1">
                <a:solidFill>
                  <a:schemeClr val="tx1">
                    <a:lumMod val="65000"/>
                    <a:lumOff val="35000"/>
                  </a:schemeClr>
                </a:solidFill>
              </a:rPr>
              <a:t>企</a:t>
            </a:r>
            <a:r>
              <a:rPr lang="zh-CN" altLang="en-US" sz="2000" b="1" smtClean="0">
                <a:solidFill>
                  <a:schemeClr val="tx1">
                    <a:lumMod val="65000"/>
                    <a:lumOff val="35000"/>
                  </a:schemeClr>
                </a:solidFill>
              </a:rPr>
              <a:t>业文化讨论的目的及作用</a:t>
            </a:r>
            <a:endParaRPr lang="zh-CN" altLang="en-US" sz="2000" b="1">
              <a:solidFill>
                <a:schemeClr val="tx1">
                  <a:lumMod val="65000"/>
                  <a:lumOff val="35000"/>
                </a:schemeClr>
              </a:solidFill>
            </a:endParaRPr>
          </a:p>
        </p:txBody>
      </p:sp>
      <p:sp>
        <p:nvSpPr>
          <p:cNvPr id="54" name="文本框 53"/>
          <p:cNvSpPr txBox="1"/>
          <p:nvPr userDrawn="1"/>
        </p:nvSpPr>
        <p:spPr>
          <a:xfrm>
            <a:off x="1127239" y="3268695"/>
            <a:ext cx="3005951" cy="794064"/>
          </a:xfrm>
          <a:prstGeom prst="rect">
            <a:avLst/>
          </a:prstGeom>
          <a:noFill/>
        </p:spPr>
        <p:txBody>
          <a:bodyPr wrap="none" rtlCol="0">
            <a:spAutoFit/>
          </a:bodyPr>
          <a:lstStyle/>
          <a:p>
            <a:pPr>
              <a:lnSpc>
                <a:spcPct val="120000"/>
              </a:lnSpc>
            </a:pPr>
            <a:r>
              <a:rPr lang="zh-CN" altLang="en-US" smtClean="0">
                <a:solidFill>
                  <a:schemeClr val="tx1">
                    <a:lumMod val="65000"/>
                    <a:lumOff val="35000"/>
                  </a:schemeClr>
                </a:solidFill>
              </a:rPr>
              <a:t>第</a:t>
            </a:r>
            <a:r>
              <a:rPr lang="zh-CN" altLang="en-US">
                <a:solidFill>
                  <a:schemeClr val="tx1">
                    <a:lumMod val="65000"/>
                    <a:lumOff val="35000"/>
                  </a:schemeClr>
                </a:solidFill>
              </a:rPr>
              <a:t>二</a:t>
            </a:r>
            <a:r>
              <a:rPr lang="zh-CN" altLang="en-US" smtClean="0">
                <a:solidFill>
                  <a:schemeClr val="tx1">
                    <a:lumMod val="65000"/>
                    <a:lumOff val="35000"/>
                  </a:schemeClr>
                </a:solidFill>
              </a:rPr>
              <a:t>章</a:t>
            </a:r>
            <a:endParaRPr lang="en-US" altLang="zh-CN" smtClean="0">
              <a:solidFill>
                <a:schemeClr val="tx1">
                  <a:lumMod val="65000"/>
                  <a:lumOff val="35000"/>
                </a:schemeClr>
              </a:solidFill>
            </a:endParaRPr>
          </a:p>
          <a:p>
            <a:pPr>
              <a:lnSpc>
                <a:spcPct val="120000"/>
              </a:lnSpc>
            </a:pPr>
            <a:r>
              <a:rPr lang="zh-CN" altLang="en-US" sz="2000" b="1">
                <a:solidFill>
                  <a:schemeClr val="tx1">
                    <a:lumMod val="65000"/>
                    <a:lumOff val="35000"/>
                  </a:schemeClr>
                </a:solidFill>
              </a:rPr>
              <a:t>企</a:t>
            </a:r>
            <a:r>
              <a:rPr lang="zh-CN" altLang="en-US" sz="2000" b="1" smtClean="0">
                <a:solidFill>
                  <a:schemeClr val="tx1">
                    <a:lumMod val="65000"/>
                    <a:lumOff val="35000"/>
                  </a:schemeClr>
                </a:solidFill>
              </a:rPr>
              <a:t>业文化讨论的问题建议</a:t>
            </a:r>
            <a:endParaRPr lang="zh-CN" altLang="en-US" sz="2000" b="1">
              <a:solidFill>
                <a:schemeClr val="tx1">
                  <a:lumMod val="65000"/>
                  <a:lumOff val="35000"/>
                </a:schemeClr>
              </a:solidFill>
            </a:endParaRPr>
          </a:p>
        </p:txBody>
      </p:sp>
      <p:grpSp>
        <p:nvGrpSpPr>
          <p:cNvPr id="2" name="组合 1"/>
          <p:cNvGrpSpPr/>
          <p:nvPr userDrawn="1"/>
        </p:nvGrpSpPr>
        <p:grpSpPr>
          <a:xfrm>
            <a:off x="5247894" y="2911404"/>
            <a:ext cx="1655322" cy="1440000"/>
            <a:chOff x="5247894" y="3088828"/>
            <a:chExt cx="1655322" cy="1440000"/>
          </a:xfrm>
        </p:grpSpPr>
        <p:sp>
          <p:nvSpPr>
            <p:cNvPr id="14" name="椭圆 13"/>
            <p:cNvSpPr/>
            <p:nvPr userDrawn="1"/>
          </p:nvSpPr>
          <p:spPr>
            <a:xfrm>
              <a:off x="5376000" y="3088828"/>
              <a:ext cx="1440000" cy="1440000"/>
            </a:xfrm>
            <a:prstGeom prst="ellipse">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TextBox 15"/>
            <p:cNvSpPr txBox="1"/>
            <p:nvPr userDrawn="1"/>
          </p:nvSpPr>
          <p:spPr>
            <a:xfrm>
              <a:off x="5247894" y="3857044"/>
              <a:ext cx="1655322" cy="338554"/>
            </a:xfrm>
            <a:prstGeom prst="rect">
              <a:avLst/>
            </a:prstGeom>
            <a:noFill/>
          </p:spPr>
          <p:txBody>
            <a:bodyPr wrap="square" rtlCol="0">
              <a:spAutoFit/>
            </a:bodyPr>
            <a:lstStyle/>
            <a:p>
              <a:pPr algn="ctr"/>
              <a:r>
                <a:rPr lang="en-US" altLang="zh-CN" sz="1600" smtClean="0">
                  <a:solidFill>
                    <a:schemeClr val="tx1">
                      <a:lumMod val="65000"/>
                      <a:lumOff val="35000"/>
                    </a:schemeClr>
                  </a:solidFill>
                  <a:latin typeface="Agency FB" panose="020b0503020202020204" pitchFamily="34" charset="0"/>
                  <a:ea typeface="Adobe 宋体 Std L" pitchFamily="18" charset="-122"/>
                </a:rPr>
                <a:t>Contents Page</a:t>
              </a:r>
              <a:endParaRPr lang="zh-CN" altLang="en-US" sz="1600">
                <a:solidFill>
                  <a:schemeClr val="tx1">
                    <a:lumMod val="65000"/>
                    <a:lumOff val="35000"/>
                  </a:schemeClr>
                </a:solidFill>
                <a:latin typeface="Agency FB" panose="020b0503020202020204" pitchFamily="34" charset="0"/>
                <a:ea typeface="Adobe 宋体 Std L" pitchFamily="18" charset="-122"/>
              </a:endParaRPr>
            </a:p>
          </p:txBody>
        </p:sp>
        <p:sp>
          <p:nvSpPr>
            <p:cNvPr id="56" name="文本框 13"/>
            <p:cNvSpPr txBox="1"/>
            <p:nvPr userDrawn="1"/>
          </p:nvSpPr>
          <p:spPr>
            <a:xfrm>
              <a:off x="5247894" y="3416514"/>
              <a:ext cx="1655322" cy="461665"/>
            </a:xfrm>
            <a:prstGeom prst="rect">
              <a:avLst/>
            </a:prstGeom>
            <a:noFill/>
          </p:spPr>
          <p:txBody>
            <a:bodyPr wrap="square" rtlCol="0">
              <a:spAutoFit/>
            </a:bodyPr>
            <a:lstStyle/>
            <a:p>
              <a:pPr algn="ctr"/>
              <a:r>
                <a:rPr lang="zh-CN" altLang="en-US" sz="2400" b="1" smtClean="0">
                  <a:solidFill>
                    <a:schemeClr val="tx1">
                      <a:lumMod val="65000"/>
                      <a:lumOff val="35000"/>
                    </a:schemeClr>
                  </a:solidFill>
                  <a:ea typeface="微软雅黑"/>
                </a:rPr>
                <a:t>目录页</a:t>
              </a:r>
              <a:endParaRPr lang="zh-CN" altLang="en-US" sz="2400" b="1">
                <a:solidFill>
                  <a:schemeClr val="tx1">
                    <a:lumMod val="65000"/>
                    <a:lumOff val="35000"/>
                  </a:schemeClr>
                </a:solidFill>
                <a:ea typeface="微软雅黑"/>
              </a:endParaRPr>
            </a:p>
          </p:txBody>
        </p:sp>
      </p:grpSp>
      <p:sp>
        <p:nvSpPr>
          <p:cNvPr id="57" name="文本框 56"/>
          <p:cNvSpPr txBox="1"/>
          <p:nvPr userDrawn="1"/>
        </p:nvSpPr>
        <p:spPr>
          <a:xfrm>
            <a:off x="1796123" y="5058132"/>
            <a:ext cx="3005951" cy="794064"/>
          </a:xfrm>
          <a:prstGeom prst="rect">
            <a:avLst/>
          </a:prstGeom>
          <a:noFill/>
        </p:spPr>
        <p:txBody>
          <a:bodyPr wrap="none" rtlCol="0">
            <a:spAutoFit/>
          </a:bodyPr>
          <a:lstStyle/>
          <a:p>
            <a:pPr>
              <a:lnSpc>
                <a:spcPct val="120000"/>
              </a:lnSpc>
            </a:pPr>
            <a:r>
              <a:rPr lang="zh-CN" altLang="en-US" smtClean="0">
                <a:solidFill>
                  <a:schemeClr val="tx1">
                    <a:lumMod val="65000"/>
                    <a:lumOff val="35000"/>
                  </a:schemeClr>
                </a:solidFill>
              </a:rPr>
              <a:t>第三章</a:t>
            </a:r>
            <a:endParaRPr lang="en-US" altLang="zh-CN" smtClean="0">
              <a:solidFill>
                <a:schemeClr val="tx1">
                  <a:lumMod val="65000"/>
                  <a:lumOff val="35000"/>
                </a:schemeClr>
              </a:solidFill>
            </a:endParaRPr>
          </a:p>
          <a:p>
            <a:pPr>
              <a:lnSpc>
                <a:spcPct val="120000"/>
              </a:lnSpc>
            </a:pPr>
            <a:r>
              <a:rPr lang="zh-CN" altLang="en-US" sz="2000" b="1">
                <a:solidFill>
                  <a:schemeClr val="tx1">
                    <a:lumMod val="65000"/>
                    <a:lumOff val="35000"/>
                  </a:schemeClr>
                </a:solidFill>
              </a:rPr>
              <a:t>企</a:t>
            </a:r>
            <a:r>
              <a:rPr lang="zh-CN" altLang="en-US" sz="2000" b="1" smtClean="0">
                <a:solidFill>
                  <a:schemeClr val="tx1">
                    <a:lumMod val="65000"/>
                    <a:lumOff val="35000"/>
                  </a:schemeClr>
                </a:solidFill>
              </a:rPr>
              <a:t>业文化讨论的</a:t>
            </a:r>
            <a:r>
              <a:rPr lang="zh-CN" altLang="en-US" sz="2000" b="1">
                <a:solidFill>
                  <a:schemeClr val="tx1">
                    <a:lumMod val="65000"/>
                    <a:lumOff val="35000"/>
                  </a:schemeClr>
                </a:solidFill>
              </a:rPr>
              <a:t>方</a:t>
            </a:r>
            <a:r>
              <a:rPr lang="zh-CN" altLang="en-US" sz="2000" b="1" smtClean="0">
                <a:solidFill>
                  <a:schemeClr val="tx1">
                    <a:lumMod val="65000"/>
                    <a:lumOff val="35000"/>
                  </a:schemeClr>
                </a:solidFill>
              </a:rPr>
              <a:t>式推荐</a:t>
            </a:r>
            <a:endParaRPr lang="zh-CN" altLang="en-US" sz="2000" b="1">
              <a:solidFill>
                <a:schemeClr val="tx1">
                  <a:lumMod val="65000"/>
                  <a:lumOff val="35000"/>
                </a:schemeClr>
              </a:solidFill>
            </a:endParaRPr>
          </a:p>
        </p:txBody>
      </p:sp>
      <p:sp>
        <p:nvSpPr>
          <p:cNvPr id="58" name="文本框 57"/>
          <p:cNvSpPr txBox="1"/>
          <p:nvPr userDrawn="1"/>
        </p:nvSpPr>
        <p:spPr>
          <a:xfrm>
            <a:off x="7745923" y="1499091"/>
            <a:ext cx="3005951" cy="794064"/>
          </a:xfrm>
          <a:prstGeom prst="rect">
            <a:avLst/>
          </a:prstGeom>
          <a:noFill/>
        </p:spPr>
        <p:txBody>
          <a:bodyPr wrap="none" rtlCol="0">
            <a:spAutoFit/>
          </a:bodyPr>
          <a:lstStyle/>
          <a:p>
            <a:pPr>
              <a:lnSpc>
                <a:spcPct val="120000"/>
              </a:lnSpc>
            </a:pPr>
            <a:r>
              <a:rPr lang="zh-CN" altLang="en-US" smtClean="0">
                <a:solidFill>
                  <a:schemeClr val="bg1"/>
                </a:solidFill>
              </a:rPr>
              <a:t>第四章</a:t>
            </a:r>
            <a:endParaRPr lang="en-US" altLang="zh-CN" smtClean="0">
              <a:solidFill>
                <a:schemeClr val="bg1"/>
              </a:solidFill>
            </a:endParaRPr>
          </a:p>
          <a:p>
            <a:pPr>
              <a:lnSpc>
                <a:spcPct val="120000"/>
              </a:lnSpc>
            </a:pPr>
            <a:r>
              <a:rPr lang="zh-CN" altLang="en-US" sz="2000" b="1">
                <a:solidFill>
                  <a:schemeClr val="bg1"/>
                </a:solidFill>
              </a:rPr>
              <a:t>企</a:t>
            </a:r>
            <a:r>
              <a:rPr lang="zh-CN" altLang="en-US" sz="2000" b="1" smtClean="0">
                <a:solidFill>
                  <a:schemeClr val="bg1"/>
                </a:solidFill>
              </a:rPr>
              <a:t>业文化讨论的准备工作</a:t>
            </a:r>
            <a:endParaRPr lang="zh-CN" altLang="en-US" sz="2000" b="1">
              <a:solidFill>
                <a:schemeClr val="bg1"/>
              </a:solidFill>
            </a:endParaRPr>
          </a:p>
        </p:txBody>
      </p:sp>
      <p:sp>
        <p:nvSpPr>
          <p:cNvPr id="59" name="文本框 58"/>
          <p:cNvSpPr txBox="1"/>
          <p:nvPr userDrawn="1"/>
        </p:nvSpPr>
        <p:spPr>
          <a:xfrm>
            <a:off x="8762568" y="3254627"/>
            <a:ext cx="3005951" cy="794064"/>
          </a:xfrm>
          <a:prstGeom prst="rect">
            <a:avLst/>
          </a:prstGeom>
          <a:noFill/>
        </p:spPr>
        <p:txBody>
          <a:bodyPr wrap="none" rtlCol="0">
            <a:spAutoFit/>
          </a:bodyPr>
          <a:lstStyle/>
          <a:p>
            <a:pPr>
              <a:lnSpc>
                <a:spcPct val="120000"/>
              </a:lnSpc>
            </a:pPr>
            <a:r>
              <a:rPr lang="zh-CN" altLang="en-US" smtClean="0">
                <a:solidFill>
                  <a:schemeClr val="bg1"/>
                </a:solidFill>
              </a:rPr>
              <a:t>第五章</a:t>
            </a:r>
            <a:endParaRPr lang="en-US" altLang="zh-CN" smtClean="0">
              <a:solidFill>
                <a:schemeClr val="bg1"/>
              </a:solidFill>
            </a:endParaRPr>
          </a:p>
          <a:p>
            <a:pPr>
              <a:lnSpc>
                <a:spcPct val="120000"/>
              </a:lnSpc>
            </a:pPr>
            <a:r>
              <a:rPr lang="zh-CN" altLang="en-US" sz="2000" b="1">
                <a:solidFill>
                  <a:schemeClr val="bg1"/>
                </a:solidFill>
              </a:rPr>
              <a:t>企</a:t>
            </a:r>
            <a:r>
              <a:rPr lang="zh-CN" altLang="en-US" sz="2000" b="1" smtClean="0">
                <a:solidFill>
                  <a:schemeClr val="bg1"/>
                </a:solidFill>
              </a:rPr>
              <a:t>业文化讨论的输出内容</a:t>
            </a:r>
            <a:endParaRPr lang="zh-CN" altLang="en-US" sz="2000" b="1">
              <a:solidFill>
                <a:schemeClr val="bg1"/>
              </a:solidFill>
            </a:endParaRPr>
          </a:p>
        </p:txBody>
      </p:sp>
      <p:sp>
        <p:nvSpPr>
          <p:cNvPr id="60" name="文本框 59"/>
          <p:cNvSpPr txBox="1"/>
          <p:nvPr userDrawn="1"/>
        </p:nvSpPr>
        <p:spPr>
          <a:xfrm>
            <a:off x="7745923" y="5043799"/>
            <a:ext cx="3518912" cy="794064"/>
          </a:xfrm>
          <a:prstGeom prst="rect">
            <a:avLst/>
          </a:prstGeom>
          <a:noFill/>
        </p:spPr>
        <p:txBody>
          <a:bodyPr wrap="none" rtlCol="0">
            <a:spAutoFit/>
          </a:bodyPr>
          <a:lstStyle/>
          <a:p>
            <a:pPr>
              <a:lnSpc>
                <a:spcPct val="120000"/>
              </a:lnSpc>
            </a:pPr>
            <a:r>
              <a:rPr lang="zh-CN" altLang="en-US" smtClean="0">
                <a:solidFill>
                  <a:schemeClr val="bg1"/>
                </a:solidFill>
              </a:rPr>
              <a:t>第六章</a:t>
            </a:r>
            <a:endParaRPr lang="en-US" altLang="zh-CN" smtClean="0">
              <a:solidFill>
                <a:schemeClr val="bg1"/>
              </a:solidFill>
            </a:endParaRPr>
          </a:p>
          <a:p>
            <a:pPr>
              <a:lnSpc>
                <a:spcPct val="120000"/>
              </a:lnSpc>
            </a:pPr>
            <a:r>
              <a:rPr lang="zh-CN" altLang="en-US" sz="2000" b="1">
                <a:solidFill>
                  <a:schemeClr val="bg1"/>
                </a:solidFill>
              </a:rPr>
              <a:t>企</a:t>
            </a:r>
            <a:r>
              <a:rPr lang="zh-CN" altLang="en-US" sz="2000" b="1" smtClean="0">
                <a:solidFill>
                  <a:schemeClr val="bg1"/>
                </a:solidFill>
              </a:rPr>
              <a:t>业文化讨论结果的整合宣传</a:t>
            </a:r>
            <a:endParaRPr lang="zh-CN" altLang="en-US" sz="2000" b="1">
              <a:solidFill>
                <a:schemeClr val="bg1"/>
              </a:solidFill>
            </a:endParaRPr>
          </a:p>
        </p:txBody>
      </p:sp>
    </p:spTree>
    <p:extLst>
      <p:ext uri="{BB962C8B-B14F-4D97-AF65-F5344CB8AC3E}">
        <p14:creationId val="3348149045"/>
      </p:ext>
    </p:extLst>
  </p:cSld>
  <p:clrMapOvr>
    <a:masterClrMapping/>
  </p:clrMapOvr>
  <mc:AlternateContent>
    <mc:Choice Requires="p14">
      <p:transition>
        <p14:flip dir="r"/>
      </p:transition>
    </mc:Choice>
    <mc:Fallback>
      <p:transition>
        <p:fade/>
      </p:transition>
    </mc:Fallback>
  </mc:AlternateContent>
  <p:timing/>
  <p:extLst mod="1">
    <p:ext uri="{DCECCB84-F9BA-43D5-87BE-67443E8EF086}">
      <p15:sldGuideLst>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1_节标题">
    <p:spTree>
      <p:nvGrpSpPr>
        <p:cNvPr id="1" name=""/>
        <p:cNvGrpSpPr/>
        <p:nvPr/>
      </p:nvGrpSpPr>
      <p:grpSpPr>
        <a:xfrm>
          <a:off x="0" y="0"/>
          <a:ext cx="0" cy="0"/>
        </a:xfrm>
      </p:grpSpPr>
      <p:sp>
        <p:nvSpPr>
          <p:cNvPr id="163" name="矩形 162"/>
          <p:cNvSpPr/>
          <p:nvPr userDrawn="1"/>
        </p:nvSpPr>
        <p:spPr>
          <a:xfrm>
            <a:off x="0" y="3429000"/>
            <a:ext cx="12192000" cy="3429000"/>
          </a:xfrm>
          <a:prstGeom prst="rect">
            <a:avLst/>
          </a:prstGeom>
          <a:solidFill>
            <a:srgbClr val="2EA7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Freeform 6"/>
          <p:cNvSpPr>
            <a:spLocks noEditPoints="1"/>
          </p:cNvSpPr>
          <p:nvPr userDrawn="1"/>
        </p:nvSpPr>
        <p:spPr bwMode="auto">
          <a:xfrm>
            <a:off x="4373366" y="3429000"/>
            <a:ext cx="3445268" cy="1729528"/>
          </a:xfrm>
          <a:custGeom>
            <a:gdLst>
              <a:gd name="T0" fmla="*/ 48 w 13537"/>
              <a:gd name="T1" fmla="*/ 24 h 6793"/>
              <a:gd name="T2" fmla="*/ 68 w 13537"/>
              <a:gd name="T3" fmla="*/ 542 h 6793"/>
              <a:gd name="T4" fmla="*/ 126 w 13537"/>
              <a:gd name="T5" fmla="*/ 1048 h 6793"/>
              <a:gd name="T6" fmla="*/ 260 w 13537"/>
              <a:gd name="T7" fmla="*/ 1705 h 6793"/>
              <a:gd name="T8" fmla="*/ 577 w 13537"/>
              <a:gd name="T9" fmla="*/ 2641 h 6793"/>
              <a:gd name="T10" fmla="*/ 1022 w 13537"/>
              <a:gd name="T11" fmla="*/ 3510 h 6793"/>
              <a:gd name="T12" fmla="*/ 1583 w 13537"/>
              <a:gd name="T13" fmla="*/ 4300 h 6793"/>
              <a:gd name="T14" fmla="*/ 2250 w 13537"/>
              <a:gd name="T15" fmla="*/ 5000 h 6793"/>
              <a:gd name="T16" fmla="*/ 3012 w 13537"/>
              <a:gd name="T17" fmla="*/ 5598 h 6793"/>
              <a:gd name="T18" fmla="*/ 3855 w 13537"/>
              <a:gd name="T19" fmla="*/ 6083 h 6793"/>
              <a:gd name="T20" fmla="*/ 4771 w 13537"/>
              <a:gd name="T21" fmla="*/ 6443 h 6793"/>
              <a:gd name="T22" fmla="*/ 5579 w 13537"/>
              <a:gd name="T23" fmla="*/ 6640 h 6793"/>
              <a:gd name="T24" fmla="*/ 6082 w 13537"/>
              <a:gd name="T25" fmla="*/ 6710 h 6793"/>
              <a:gd name="T26" fmla="*/ 6595 w 13537"/>
              <a:gd name="T27" fmla="*/ 6743 h 6793"/>
              <a:gd name="T28" fmla="*/ 7115 w 13537"/>
              <a:gd name="T29" fmla="*/ 6736 h 6793"/>
              <a:gd name="T30" fmla="*/ 7625 w 13537"/>
              <a:gd name="T31" fmla="*/ 6691 h 6793"/>
              <a:gd name="T32" fmla="*/ 8123 w 13537"/>
              <a:gd name="T33" fmla="*/ 6608 h 6793"/>
              <a:gd name="T34" fmla="*/ 9080 w 13537"/>
              <a:gd name="T35" fmla="*/ 6337 h 6793"/>
              <a:gd name="T36" fmla="*/ 9973 w 13537"/>
              <a:gd name="T37" fmla="*/ 5934 h 6793"/>
              <a:gd name="T38" fmla="*/ 10790 w 13537"/>
              <a:gd name="T39" fmla="*/ 5410 h 6793"/>
              <a:gd name="T40" fmla="*/ 11521 w 13537"/>
              <a:gd name="T41" fmla="*/ 4776 h 6793"/>
              <a:gd name="T42" fmla="*/ 12154 w 13537"/>
              <a:gd name="T43" fmla="*/ 4045 h 6793"/>
              <a:gd name="T44" fmla="*/ 12678 w 13537"/>
              <a:gd name="T45" fmla="*/ 3227 h 6793"/>
              <a:gd name="T46" fmla="*/ 13081 w 13537"/>
              <a:gd name="T47" fmla="*/ 2335 h 6793"/>
              <a:gd name="T48" fmla="*/ 13353 w 13537"/>
              <a:gd name="T49" fmla="*/ 1378 h 6793"/>
              <a:gd name="T50" fmla="*/ 13435 w 13537"/>
              <a:gd name="T51" fmla="*/ 880 h 6793"/>
              <a:gd name="T52" fmla="*/ 13480 w 13537"/>
              <a:gd name="T53" fmla="*/ 370 h 6793"/>
              <a:gd name="T54" fmla="*/ 13513 w 13537"/>
              <a:gd name="T55" fmla="*/ 48 h 6793"/>
              <a:gd name="T56" fmla="*/ 13530 w 13537"/>
              <a:gd name="T57" fmla="*/ 8 h 6793"/>
              <a:gd name="T58" fmla="*/ 13528 w 13537"/>
              <a:gd name="T59" fmla="*/ 373 h 6793"/>
              <a:gd name="T60" fmla="*/ 13482 w 13537"/>
              <a:gd name="T61" fmla="*/ 887 h 6793"/>
              <a:gd name="T62" fmla="*/ 13399 w 13537"/>
              <a:gd name="T63" fmla="*/ 1389 h 6793"/>
              <a:gd name="T64" fmla="*/ 13126 w 13537"/>
              <a:gd name="T65" fmla="*/ 2352 h 6793"/>
              <a:gd name="T66" fmla="*/ 12720 w 13537"/>
              <a:gd name="T67" fmla="*/ 3251 h 6793"/>
              <a:gd name="T68" fmla="*/ 12192 w 13537"/>
              <a:gd name="T69" fmla="*/ 4075 h 6793"/>
              <a:gd name="T70" fmla="*/ 11554 w 13537"/>
              <a:gd name="T71" fmla="*/ 4811 h 6793"/>
              <a:gd name="T72" fmla="*/ 10818 w 13537"/>
              <a:gd name="T73" fmla="*/ 5449 h 6793"/>
              <a:gd name="T74" fmla="*/ 9994 w 13537"/>
              <a:gd name="T75" fmla="*/ 5976 h 6793"/>
              <a:gd name="T76" fmla="*/ 9095 w 13537"/>
              <a:gd name="T77" fmla="*/ 6382 h 6793"/>
              <a:gd name="T78" fmla="*/ 8132 w 13537"/>
              <a:gd name="T79" fmla="*/ 6656 h 6793"/>
              <a:gd name="T80" fmla="*/ 7630 w 13537"/>
              <a:gd name="T81" fmla="*/ 6739 h 6793"/>
              <a:gd name="T82" fmla="*/ 7116 w 13537"/>
              <a:gd name="T83" fmla="*/ 6784 h 6793"/>
              <a:gd name="T84" fmla="*/ 6594 w 13537"/>
              <a:gd name="T85" fmla="*/ 6791 h 6793"/>
              <a:gd name="T86" fmla="*/ 6076 w 13537"/>
              <a:gd name="T87" fmla="*/ 6758 h 6793"/>
              <a:gd name="T88" fmla="*/ 5570 w 13537"/>
              <a:gd name="T89" fmla="*/ 6687 h 6793"/>
              <a:gd name="T90" fmla="*/ 4755 w 13537"/>
              <a:gd name="T91" fmla="*/ 6488 h 6793"/>
              <a:gd name="T92" fmla="*/ 3834 w 13537"/>
              <a:gd name="T93" fmla="*/ 6125 h 6793"/>
              <a:gd name="T94" fmla="*/ 2984 w 13537"/>
              <a:gd name="T95" fmla="*/ 5637 h 6793"/>
              <a:gd name="T96" fmla="*/ 2217 w 13537"/>
              <a:gd name="T97" fmla="*/ 5034 h 6793"/>
              <a:gd name="T98" fmla="*/ 1545 w 13537"/>
              <a:gd name="T99" fmla="*/ 4330 h 6793"/>
              <a:gd name="T100" fmla="*/ 980 w 13537"/>
              <a:gd name="T101" fmla="*/ 3534 h 6793"/>
              <a:gd name="T102" fmla="*/ 532 w 13537"/>
              <a:gd name="T103" fmla="*/ 2659 h 6793"/>
              <a:gd name="T104" fmla="*/ 213 w 13537"/>
              <a:gd name="T105" fmla="*/ 1715 h 6793"/>
              <a:gd name="T106" fmla="*/ 78 w 13537"/>
              <a:gd name="T107" fmla="*/ 1055 h 6793"/>
              <a:gd name="T108" fmla="*/ 20 w 13537"/>
              <a:gd name="T109" fmla="*/ 545 h 6793"/>
              <a:gd name="T110" fmla="*/ 0 w 13537"/>
              <a:gd name="T111" fmla="*/ 25 h 6793"/>
              <a:gd name="T112" fmla="*/ 6768 w 13537"/>
              <a:gd name="T113" fmla="*/ 0 h 67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537" h="6792">
                <a:moveTo>
                  <a:pt x="6768" y="48"/>
                </a:moveTo>
                <a:lnTo>
                  <a:pt x="24" y="48"/>
                </a:lnTo>
                <a:lnTo>
                  <a:pt x="48" y="24"/>
                </a:lnTo>
                <a:lnTo>
                  <a:pt x="50" y="198"/>
                </a:lnTo>
                <a:lnTo>
                  <a:pt x="57" y="371"/>
                </a:lnTo>
                <a:lnTo>
                  <a:pt x="68" y="542"/>
                </a:lnTo>
                <a:lnTo>
                  <a:pt x="83" y="712"/>
                </a:lnTo>
                <a:lnTo>
                  <a:pt x="102" y="881"/>
                </a:lnTo>
                <a:lnTo>
                  <a:pt x="126" y="1048"/>
                </a:lnTo>
                <a:lnTo>
                  <a:pt x="153" y="1215"/>
                </a:lnTo>
                <a:lnTo>
                  <a:pt x="185" y="1379"/>
                </a:lnTo>
                <a:lnTo>
                  <a:pt x="260" y="1705"/>
                </a:lnTo>
                <a:lnTo>
                  <a:pt x="351" y="2024"/>
                </a:lnTo>
                <a:lnTo>
                  <a:pt x="456" y="2336"/>
                </a:lnTo>
                <a:lnTo>
                  <a:pt x="577" y="2641"/>
                </a:lnTo>
                <a:lnTo>
                  <a:pt x="711" y="2939"/>
                </a:lnTo>
                <a:lnTo>
                  <a:pt x="860" y="3229"/>
                </a:lnTo>
                <a:lnTo>
                  <a:pt x="1022" y="3510"/>
                </a:lnTo>
                <a:lnTo>
                  <a:pt x="1196" y="3783"/>
                </a:lnTo>
                <a:lnTo>
                  <a:pt x="1384" y="4046"/>
                </a:lnTo>
                <a:lnTo>
                  <a:pt x="1583" y="4300"/>
                </a:lnTo>
                <a:lnTo>
                  <a:pt x="1794" y="4544"/>
                </a:lnTo>
                <a:lnTo>
                  <a:pt x="2017" y="4777"/>
                </a:lnTo>
                <a:lnTo>
                  <a:pt x="2250" y="5000"/>
                </a:lnTo>
                <a:lnTo>
                  <a:pt x="2494" y="5211"/>
                </a:lnTo>
                <a:lnTo>
                  <a:pt x="2748" y="5410"/>
                </a:lnTo>
                <a:lnTo>
                  <a:pt x="3012" y="5598"/>
                </a:lnTo>
                <a:lnTo>
                  <a:pt x="3284" y="5772"/>
                </a:lnTo>
                <a:lnTo>
                  <a:pt x="3566" y="5934"/>
                </a:lnTo>
                <a:lnTo>
                  <a:pt x="3855" y="6083"/>
                </a:lnTo>
                <a:lnTo>
                  <a:pt x="4153" y="6217"/>
                </a:lnTo>
                <a:lnTo>
                  <a:pt x="4458" y="6337"/>
                </a:lnTo>
                <a:lnTo>
                  <a:pt x="4771" y="6443"/>
                </a:lnTo>
                <a:lnTo>
                  <a:pt x="5090" y="6534"/>
                </a:lnTo>
                <a:lnTo>
                  <a:pt x="5415" y="6609"/>
                </a:lnTo>
                <a:lnTo>
                  <a:pt x="5579" y="6640"/>
                </a:lnTo>
                <a:lnTo>
                  <a:pt x="5745" y="6668"/>
                </a:lnTo>
                <a:lnTo>
                  <a:pt x="5913" y="6691"/>
                </a:lnTo>
                <a:lnTo>
                  <a:pt x="6082" y="6710"/>
                </a:lnTo>
                <a:lnTo>
                  <a:pt x="6252" y="6725"/>
                </a:lnTo>
                <a:lnTo>
                  <a:pt x="6423" y="6736"/>
                </a:lnTo>
                <a:lnTo>
                  <a:pt x="6595" y="6743"/>
                </a:lnTo>
                <a:lnTo>
                  <a:pt x="6769" y="6745"/>
                </a:lnTo>
                <a:lnTo>
                  <a:pt x="6942" y="6743"/>
                </a:lnTo>
                <a:lnTo>
                  <a:pt x="7115" y="6736"/>
                </a:lnTo>
                <a:lnTo>
                  <a:pt x="7286" y="6725"/>
                </a:lnTo>
                <a:lnTo>
                  <a:pt x="7456" y="6710"/>
                </a:lnTo>
                <a:lnTo>
                  <a:pt x="7625" y="6691"/>
                </a:lnTo>
                <a:lnTo>
                  <a:pt x="7792" y="6667"/>
                </a:lnTo>
                <a:lnTo>
                  <a:pt x="7959" y="6640"/>
                </a:lnTo>
                <a:lnTo>
                  <a:pt x="8123" y="6608"/>
                </a:lnTo>
                <a:lnTo>
                  <a:pt x="8449" y="6533"/>
                </a:lnTo>
                <a:lnTo>
                  <a:pt x="8768" y="6443"/>
                </a:lnTo>
                <a:lnTo>
                  <a:pt x="9080" y="6337"/>
                </a:lnTo>
                <a:lnTo>
                  <a:pt x="9385" y="6217"/>
                </a:lnTo>
                <a:lnTo>
                  <a:pt x="9683" y="6082"/>
                </a:lnTo>
                <a:lnTo>
                  <a:pt x="9973" y="5934"/>
                </a:lnTo>
                <a:lnTo>
                  <a:pt x="10254" y="5772"/>
                </a:lnTo>
                <a:lnTo>
                  <a:pt x="10527" y="5597"/>
                </a:lnTo>
                <a:lnTo>
                  <a:pt x="10790" y="5410"/>
                </a:lnTo>
                <a:lnTo>
                  <a:pt x="11044" y="5210"/>
                </a:lnTo>
                <a:lnTo>
                  <a:pt x="11288" y="4999"/>
                </a:lnTo>
                <a:lnTo>
                  <a:pt x="11521" y="4776"/>
                </a:lnTo>
                <a:lnTo>
                  <a:pt x="11744" y="4543"/>
                </a:lnTo>
                <a:lnTo>
                  <a:pt x="11955" y="4299"/>
                </a:lnTo>
                <a:lnTo>
                  <a:pt x="12154" y="4045"/>
                </a:lnTo>
                <a:lnTo>
                  <a:pt x="12342" y="3782"/>
                </a:lnTo>
                <a:lnTo>
                  <a:pt x="12516" y="3509"/>
                </a:lnTo>
                <a:lnTo>
                  <a:pt x="12678" y="3227"/>
                </a:lnTo>
                <a:lnTo>
                  <a:pt x="12827" y="2938"/>
                </a:lnTo>
                <a:lnTo>
                  <a:pt x="12961" y="2640"/>
                </a:lnTo>
                <a:lnTo>
                  <a:pt x="13081" y="2335"/>
                </a:lnTo>
                <a:lnTo>
                  <a:pt x="13187" y="2023"/>
                </a:lnTo>
                <a:lnTo>
                  <a:pt x="13278" y="1703"/>
                </a:lnTo>
                <a:lnTo>
                  <a:pt x="13353" y="1378"/>
                </a:lnTo>
                <a:lnTo>
                  <a:pt x="13384" y="1214"/>
                </a:lnTo>
                <a:lnTo>
                  <a:pt x="13412" y="1048"/>
                </a:lnTo>
                <a:lnTo>
                  <a:pt x="13435" y="880"/>
                </a:lnTo>
                <a:lnTo>
                  <a:pt x="13454" y="711"/>
                </a:lnTo>
                <a:lnTo>
                  <a:pt x="13469" y="541"/>
                </a:lnTo>
                <a:lnTo>
                  <a:pt x="13480" y="370"/>
                </a:lnTo>
                <a:lnTo>
                  <a:pt x="13487" y="198"/>
                </a:lnTo>
                <a:lnTo>
                  <a:pt x="13489" y="24"/>
                </a:lnTo>
                <a:lnTo>
                  <a:pt x="13513" y="48"/>
                </a:lnTo>
                <a:lnTo>
                  <a:pt x="6768" y="48"/>
                </a:lnTo>
                <a:close/>
                <a:moveTo>
                  <a:pt x="13513" y="0"/>
                </a:moveTo>
                <a:cubicBezTo>
                  <a:pt x="13519" y="0"/>
                  <a:pt x="13526" y="3"/>
                  <a:pt x="13530" y="8"/>
                </a:cubicBezTo>
                <a:cubicBezTo>
                  <a:pt x="13535" y="12"/>
                  <a:pt x="13537" y="18"/>
                  <a:pt x="13537" y="25"/>
                </a:cubicBezTo>
                <a:lnTo>
                  <a:pt x="13535" y="199"/>
                </a:lnTo>
                <a:lnTo>
                  <a:pt x="13528" y="373"/>
                </a:lnTo>
                <a:lnTo>
                  <a:pt x="13517" y="546"/>
                </a:lnTo>
                <a:lnTo>
                  <a:pt x="13502" y="717"/>
                </a:lnTo>
                <a:lnTo>
                  <a:pt x="13482" y="887"/>
                </a:lnTo>
                <a:lnTo>
                  <a:pt x="13459" y="1056"/>
                </a:lnTo>
                <a:lnTo>
                  <a:pt x="13431" y="1223"/>
                </a:lnTo>
                <a:lnTo>
                  <a:pt x="13399" y="1389"/>
                </a:lnTo>
                <a:lnTo>
                  <a:pt x="13324" y="1717"/>
                </a:lnTo>
                <a:lnTo>
                  <a:pt x="13232" y="2038"/>
                </a:lnTo>
                <a:lnTo>
                  <a:pt x="13126" y="2352"/>
                </a:lnTo>
                <a:lnTo>
                  <a:pt x="13005" y="2660"/>
                </a:lnTo>
                <a:lnTo>
                  <a:pt x="12869" y="2959"/>
                </a:lnTo>
                <a:lnTo>
                  <a:pt x="12720" y="3251"/>
                </a:lnTo>
                <a:lnTo>
                  <a:pt x="12557" y="3535"/>
                </a:lnTo>
                <a:lnTo>
                  <a:pt x="12381" y="3809"/>
                </a:lnTo>
                <a:lnTo>
                  <a:pt x="12192" y="4075"/>
                </a:lnTo>
                <a:lnTo>
                  <a:pt x="11991" y="4330"/>
                </a:lnTo>
                <a:lnTo>
                  <a:pt x="11778" y="4576"/>
                </a:lnTo>
                <a:lnTo>
                  <a:pt x="11554" y="4811"/>
                </a:lnTo>
                <a:lnTo>
                  <a:pt x="11319" y="5035"/>
                </a:lnTo>
                <a:lnTo>
                  <a:pt x="11074" y="5248"/>
                </a:lnTo>
                <a:lnTo>
                  <a:pt x="10818" y="5449"/>
                </a:lnTo>
                <a:lnTo>
                  <a:pt x="10552" y="5637"/>
                </a:lnTo>
                <a:lnTo>
                  <a:pt x="10278" y="5813"/>
                </a:lnTo>
                <a:lnTo>
                  <a:pt x="9994" y="5976"/>
                </a:lnTo>
                <a:lnTo>
                  <a:pt x="9702" y="6126"/>
                </a:lnTo>
                <a:lnTo>
                  <a:pt x="9403" y="6261"/>
                </a:lnTo>
                <a:lnTo>
                  <a:pt x="9095" y="6382"/>
                </a:lnTo>
                <a:lnTo>
                  <a:pt x="8781" y="6489"/>
                </a:lnTo>
                <a:lnTo>
                  <a:pt x="8459" y="6580"/>
                </a:lnTo>
                <a:lnTo>
                  <a:pt x="8132" y="6656"/>
                </a:lnTo>
                <a:lnTo>
                  <a:pt x="7966" y="6687"/>
                </a:lnTo>
                <a:lnTo>
                  <a:pt x="7799" y="6715"/>
                </a:lnTo>
                <a:lnTo>
                  <a:pt x="7630" y="6739"/>
                </a:lnTo>
                <a:lnTo>
                  <a:pt x="7460" y="6758"/>
                </a:lnTo>
                <a:lnTo>
                  <a:pt x="7289" y="6773"/>
                </a:lnTo>
                <a:lnTo>
                  <a:pt x="7116" y="6784"/>
                </a:lnTo>
                <a:lnTo>
                  <a:pt x="6943" y="6791"/>
                </a:lnTo>
                <a:lnTo>
                  <a:pt x="6768" y="6793"/>
                </a:lnTo>
                <a:lnTo>
                  <a:pt x="6594" y="6791"/>
                </a:lnTo>
                <a:lnTo>
                  <a:pt x="6420" y="6784"/>
                </a:lnTo>
                <a:lnTo>
                  <a:pt x="6247" y="6773"/>
                </a:lnTo>
                <a:lnTo>
                  <a:pt x="6076" y="6758"/>
                </a:lnTo>
                <a:lnTo>
                  <a:pt x="5906" y="6738"/>
                </a:lnTo>
                <a:lnTo>
                  <a:pt x="5738" y="6715"/>
                </a:lnTo>
                <a:lnTo>
                  <a:pt x="5570" y="6687"/>
                </a:lnTo>
                <a:lnTo>
                  <a:pt x="5404" y="6655"/>
                </a:lnTo>
                <a:lnTo>
                  <a:pt x="5076" y="6580"/>
                </a:lnTo>
                <a:lnTo>
                  <a:pt x="4755" y="6488"/>
                </a:lnTo>
                <a:lnTo>
                  <a:pt x="4441" y="6382"/>
                </a:lnTo>
                <a:lnTo>
                  <a:pt x="4133" y="6261"/>
                </a:lnTo>
                <a:lnTo>
                  <a:pt x="3834" y="6125"/>
                </a:lnTo>
                <a:lnTo>
                  <a:pt x="3542" y="5976"/>
                </a:lnTo>
                <a:lnTo>
                  <a:pt x="3258" y="5813"/>
                </a:lnTo>
                <a:lnTo>
                  <a:pt x="2984" y="5637"/>
                </a:lnTo>
                <a:lnTo>
                  <a:pt x="2718" y="5448"/>
                </a:lnTo>
                <a:lnTo>
                  <a:pt x="2463" y="5247"/>
                </a:lnTo>
                <a:lnTo>
                  <a:pt x="2217" y="5034"/>
                </a:lnTo>
                <a:lnTo>
                  <a:pt x="1982" y="4810"/>
                </a:lnTo>
                <a:lnTo>
                  <a:pt x="1758" y="4575"/>
                </a:lnTo>
                <a:lnTo>
                  <a:pt x="1545" y="4330"/>
                </a:lnTo>
                <a:lnTo>
                  <a:pt x="1344" y="4074"/>
                </a:lnTo>
                <a:lnTo>
                  <a:pt x="1156" y="3808"/>
                </a:lnTo>
                <a:lnTo>
                  <a:pt x="980" y="3534"/>
                </a:lnTo>
                <a:lnTo>
                  <a:pt x="817" y="3250"/>
                </a:lnTo>
                <a:lnTo>
                  <a:pt x="667" y="2958"/>
                </a:lnTo>
                <a:lnTo>
                  <a:pt x="532" y="2659"/>
                </a:lnTo>
                <a:lnTo>
                  <a:pt x="411" y="2351"/>
                </a:lnTo>
                <a:lnTo>
                  <a:pt x="304" y="2037"/>
                </a:lnTo>
                <a:lnTo>
                  <a:pt x="213" y="1715"/>
                </a:lnTo>
                <a:lnTo>
                  <a:pt x="138" y="1388"/>
                </a:lnTo>
                <a:lnTo>
                  <a:pt x="106" y="1222"/>
                </a:lnTo>
                <a:lnTo>
                  <a:pt x="78" y="1055"/>
                </a:lnTo>
                <a:lnTo>
                  <a:pt x="55" y="886"/>
                </a:lnTo>
                <a:lnTo>
                  <a:pt x="35" y="716"/>
                </a:lnTo>
                <a:lnTo>
                  <a:pt x="20" y="545"/>
                </a:lnTo>
                <a:lnTo>
                  <a:pt x="9" y="372"/>
                </a:lnTo>
                <a:lnTo>
                  <a:pt x="2" y="199"/>
                </a:lnTo>
                <a:lnTo>
                  <a:pt x="0" y="25"/>
                </a:lnTo>
                <a:cubicBezTo>
                  <a:pt x="0" y="18"/>
                  <a:pt x="3" y="12"/>
                  <a:pt x="7" y="8"/>
                </a:cubicBezTo>
                <a:cubicBezTo>
                  <a:pt x="12" y="3"/>
                  <a:pt x="18" y="0"/>
                  <a:pt x="24" y="0"/>
                </a:cubicBezTo>
                <a:lnTo>
                  <a:pt x="6768" y="0"/>
                </a:lnTo>
                <a:lnTo>
                  <a:pt x="13513" y="0"/>
                </a:lnTo>
                <a:close/>
              </a:path>
            </a:pathLst>
          </a:custGeom>
          <a:solidFill>
            <a:srgbClr val="FFFFFF"/>
          </a:solidFill>
          <a:ln w="635" cap="flat">
            <a:solidFill>
              <a:srgbClr val="FFFFFF"/>
            </a:solidFill>
            <a:prstDash val="solid"/>
            <a:bevel/>
          </a:ln>
        </p:spPr>
        <p:txBody>
          <a:bodyPr vert="horz" wrap="square" lIns="91440" tIns="45720" rIns="91440" bIns="45720" numCol="1" anchor="t" anchorCtr="0" compatLnSpc="1">
            <a:prstTxWarp prst="textNoShape">
              <a:avLst/>
            </a:prstTxWarp>
          </a:bodyPr>
          <a:lstStyle/>
          <a:p>
            <a:endParaRPr lang="zh-CN" altLang="en-US"/>
          </a:p>
        </p:txBody>
      </p:sp>
      <p:sp>
        <p:nvSpPr>
          <p:cNvPr id="26" name="TextBox 15"/>
          <p:cNvSpPr txBox="1"/>
          <p:nvPr userDrawn="1"/>
        </p:nvSpPr>
        <p:spPr>
          <a:xfrm>
            <a:off x="5246495" y="4208784"/>
            <a:ext cx="1655322" cy="338554"/>
          </a:xfrm>
          <a:prstGeom prst="rect">
            <a:avLst/>
          </a:prstGeom>
          <a:noFill/>
        </p:spPr>
        <p:txBody>
          <a:bodyPr wrap="square" rtlCol="0">
            <a:spAutoFit/>
          </a:bodyPr>
          <a:lstStyle/>
          <a:p>
            <a:pPr algn="ctr"/>
            <a:r>
              <a:rPr lang="en-US" altLang="zh-CN" sz="1600" smtClean="0">
                <a:solidFill>
                  <a:schemeClr val="bg1"/>
                </a:solidFill>
                <a:latin typeface="Agency FB" panose="020b0503020202020204" pitchFamily="34" charset="0"/>
                <a:ea typeface="Adobe 宋体 Std L" pitchFamily="18" charset="-122"/>
              </a:rPr>
              <a:t>Transition Page</a:t>
            </a:r>
          </a:p>
        </p:txBody>
      </p:sp>
      <p:sp>
        <p:nvSpPr>
          <p:cNvPr id="27" name="文本框 13"/>
          <p:cNvSpPr txBox="1"/>
          <p:nvPr userDrawn="1"/>
        </p:nvSpPr>
        <p:spPr>
          <a:xfrm>
            <a:off x="5246495" y="3768254"/>
            <a:ext cx="1655322" cy="461665"/>
          </a:xfrm>
          <a:prstGeom prst="rect">
            <a:avLst/>
          </a:prstGeom>
          <a:noFill/>
        </p:spPr>
        <p:txBody>
          <a:bodyPr wrap="square" rtlCol="0">
            <a:spAutoFit/>
          </a:bodyPr>
          <a:lstStyle/>
          <a:p>
            <a:pPr algn="ctr"/>
            <a:r>
              <a:rPr lang="zh-CN" altLang="en-US" sz="2400" b="1" smtClean="0">
                <a:solidFill>
                  <a:schemeClr val="bg1"/>
                </a:solidFill>
                <a:ea typeface="微软雅黑"/>
              </a:rPr>
              <a:t>过渡页</a:t>
            </a:r>
          </a:p>
        </p:txBody>
      </p:sp>
    </p:spTree>
    <p:extLst>
      <p:ext uri="{BB962C8B-B14F-4D97-AF65-F5344CB8AC3E}">
        <p14:creationId val="1028497033"/>
      </p:ext>
    </p:extLst>
  </p:cSld>
  <p:clrMapOvr>
    <a:masterClrMapping/>
  </p:clrMapOvr>
  <mc:AlternateContent>
    <mc:Choice Requires="p14">
      <p:transition spd="med">
        <p14:prism/>
      </p:transition>
    </mc:Choice>
    <mc:Fallback>
      <p:transition spd="med">
        <p:fade/>
      </p:transition>
    </mc:Fallback>
  </mc:AlternateContent>
  <p:timing/>
  <p:extLst mod="1">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两栏内容">
    <p:spTree>
      <p:nvGrpSpPr>
        <p:cNvPr id="1" name=""/>
        <p:cNvGrpSpPr/>
        <p:nvPr/>
      </p:nvGrpSpPr>
      <p:grpSpPr>
        <a:xfrm>
          <a:off x="0" y="0"/>
          <a:ext cx="0" cy="0"/>
        </a:xfrm>
      </p:grpSpPr>
      <p:sp>
        <p:nvSpPr>
          <p:cNvPr id="2" name="TextBox 8"/>
          <p:cNvSpPr txBox="1"/>
          <p:nvPr userDrawn="1"/>
        </p:nvSpPr>
        <p:spPr>
          <a:xfrm>
            <a:off x="1343472" y="498816"/>
            <a:ext cx="4608512" cy="369332"/>
          </a:xfrm>
          <a:prstGeom prst="rect">
            <a:avLst/>
          </a:prstGeom>
          <a:noFill/>
        </p:spPr>
        <p:txBody>
          <a:bodyPr wrap="square" rtlCol="0">
            <a:spAutoFit/>
          </a:bodyPr>
          <a:lstStyle/>
          <a:p>
            <a:pPr algn="l"/>
            <a:r>
              <a:rPr lang="zh-CN" altLang="en-US">
                <a:solidFill>
                  <a:schemeClr val="bg1"/>
                </a:solidFill>
                <a:latin typeface="微软雅黑" pitchFamily="34" charset="-122"/>
                <a:ea typeface="微软雅黑" pitchFamily="34" charset="-122"/>
              </a:rPr>
              <a:t>第</a:t>
            </a:r>
            <a:r>
              <a:rPr lang="zh-CN" altLang="en-US" smtClean="0">
                <a:solidFill>
                  <a:schemeClr val="bg1"/>
                </a:solidFill>
                <a:latin typeface="微软雅黑" pitchFamily="34" charset="-122"/>
                <a:ea typeface="微软雅黑" pitchFamily="34" charset="-122"/>
              </a:rPr>
              <a:t>一</a:t>
            </a:r>
            <a:r>
              <a:rPr lang="zh-CN" altLang="en-US">
                <a:solidFill>
                  <a:schemeClr val="bg1"/>
                </a:solidFill>
                <a:latin typeface="微软雅黑" pitchFamily="34" charset="-122"/>
                <a:ea typeface="微软雅黑" pitchFamily="34" charset="-122"/>
              </a:rPr>
              <a:t>章</a:t>
            </a:r>
            <a:r>
              <a:rPr lang="zh-CN" altLang="en-US" smtClean="0">
                <a:solidFill>
                  <a:schemeClr val="bg1"/>
                </a:solidFill>
                <a:latin typeface="微软雅黑" pitchFamily="34" charset="-122"/>
                <a:ea typeface="微软雅黑" pitchFamily="34" charset="-122"/>
              </a:rPr>
              <a:t>    企业文化讨论的目的及作用</a:t>
            </a:r>
          </a:p>
        </p:txBody>
      </p:sp>
    </p:spTree>
    <p:extLst>
      <p:ext uri="{BB962C8B-B14F-4D97-AF65-F5344CB8AC3E}">
        <p14:creationId val="4265523363"/>
      </p:ext>
    </p:extLst>
  </p:cSld>
  <p:clrMapOvr>
    <a:masterClrMapping/>
  </p:clrMapOvr>
  <mc:AlternateContent>
    <mc:Choice Requires="p14">
      <p:transition>
        <p14:pan/>
      </p:transition>
    </mc:Choice>
    <mc:Fallback>
      <p:transition>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比较">
    <p:spTree>
      <p:nvGrpSpPr>
        <p:cNvPr id="1" name=""/>
        <p:cNvGrpSpPr/>
        <p:nvPr/>
      </p:nvGrpSpPr>
      <p:grpSpPr>
        <a:xfrm>
          <a:off x="0" y="0"/>
          <a:ext cx="0" cy="0"/>
        </a:xfrm>
      </p:grpSpPr>
      <p:sp>
        <p:nvSpPr>
          <p:cNvPr id="2" name="TextBox 8"/>
          <p:cNvSpPr txBox="1"/>
          <p:nvPr userDrawn="1"/>
        </p:nvSpPr>
        <p:spPr>
          <a:xfrm>
            <a:off x="1343472" y="498816"/>
            <a:ext cx="4608512" cy="369332"/>
          </a:xfrm>
          <a:prstGeom prst="rect">
            <a:avLst/>
          </a:prstGeom>
          <a:noFill/>
        </p:spPr>
        <p:txBody>
          <a:bodyPr wrap="square" rtlCol="0">
            <a:spAutoFit/>
          </a:bodyPr>
          <a:lstStyle/>
          <a:p>
            <a:pPr algn="l"/>
            <a:r>
              <a:rPr lang="zh-CN" altLang="en-US" smtClean="0">
                <a:solidFill>
                  <a:schemeClr val="bg1"/>
                </a:solidFill>
                <a:latin typeface="微软雅黑" pitchFamily="34" charset="-122"/>
                <a:ea typeface="微软雅黑" pitchFamily="34" charset="-122"/>
              </a:rPr>
              <a:t>第二章    企业文化讨论的问题建议</a:t>
            </a:r>
          </a:p>
        </p:txBody>
      </p:sp>
    </p:spTree>
    <p:extLst>
      <p:ext uri="{BB962C8B-B14F-4D97-AF65-F5344CB8AC3E}">
        <p14:creationId val="2309777683"/>
      </p:ext>
    </p:extLst>
  </p:cSld>
  <p:clrMapOvr>
    <a:masterClrMapping/>
  </p:clrMapOvr>
  <mc:AlternateContent>
    <mc:Choice Requires="p14">
      <p:transition>
        <p14:pan/>
      </p:transition>
    </mc:Choice>
    <mc:Fallback>
      <p:transition>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比较">
    <p:spTree>
      <p:nvGrpSpPr>
        <p:cNvPr id="1" name=""/>
        <p:cNvGrpSpPr/>
        <p:nvPr/>
      </p:nvGrpSpPr>
      <p:grpSpPr>
        <a:xfrm>
          <a:off x="0" y="0"/>
          <a:ext cx="0" cy="0"/>
        </a:xfrm>
      </p:grpSpPr>
      <p:sp>
        <p:nvSpPr>
          <p:cNvPr id="2" name="TextBox 8"/>
          <p:cNvSpPr txBox="1"/>
          <p:nvPr userDrawn="1"/>
        </p:nvSpPr>
        <p:spPr>
          <a:xfrm>
            <a:off x="1343472" y="498816"/>
            <a:ext cx="4608512" cy="369332"/>
          </a:xfrm>
          <a:prstGeom prst="rect">
            <a:avLst/>
          </a:prstGeom>
          <a:noFill/>
        </p:spPr>
        <p:txBody>
          <a:bodyPr wrap="square" rtlCol="0">
            <a:spAutoFit/>
          </a:bodyPr>
          <a:lstStyle/>
          <a:p>
            <a:pPr algn="l"/>
            <a:r>
              <a:rPr lang="zh-CN" altLang="en-US" smtClean="0">
                <a:solidFill>
                  <a:schemeClr val="bg1"/>
                </a:solidFill>
                <a:latin typeface="微软雅黑" pitchFamily="34" charset="-122"/>
                <a:ea typeface="微软雅黑" pitchFamily="34" charset="-122"/>
              </a:rPr>
              <a:t>第三章    企业文化讨论的方式推荐</a:t>
            </a:r>
          </a:p>
        </p:txBody>
      </p:sp>
    </p:spTree>
    <p:extLst>
      <p:ext uri="{BB962C8B-B14F-4D97-AF65-F5344CB8AC3E}">
        <p14:creationId val="2391086968"/>
      </p:ext>
    </p:extLst>
  </p:cSld>
  <p:clrMapOvr>
    <a:masterClrMapping/>
  </p:clrMapOvr>
  <mc:AlternateContent>
    <mc:Choice Requires="p14">
      <p:transition>
        <p14:pan/>
      </p:transition>
    </mc:Choice>
    <mc:Fallback>
      <p:transition>
        <p:fade/>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比较">
    <p:spTree>
      <p:nvGrpSpPr>
        <p:cNvPr id="1" name=""/>
        <p:cNvGrpSpPr/>
        <p:nvPr/>
      </p:nvGrpSpPr>
      <p:grpSpPr>
        <a:xfrm>
          <a:off x="0" y="0"/>
          <a:ext cx="0" cy="0"/>
        </a:xfrm>
      </p:grpSpPr>
      <p:sp>
        <p:nvSpPr>
          <p:cNvPr id="2" name="TextBox 8"/>
          <p:cNvSpPr txBox="1"/>
          <p:nvPr userDrawn="1"/>
        </p:nvSpPr>
        <p:spPr>
          <a:xfrm>
            <a:off x="1343472" y="498816"/>
            <a:ext cx="4608512" cy="369332"/>
          </a:xfrm>
          <a:prstGeom prst="rect">
            <a:avLst/>
          </a:prstGeom>
          <a:noFill/>
        </p:spPr>
        <p:txBody>
          <a:bodyPr wrap="square" rtlCol="0">
            <a:spAutoFit/>
          </a:bodyPr>
          <a:lstStyle/>
          <a:p>
            <a:pPr algn="l"/>
            <a:r>
              <a:rPr lang="zh-CN" altLang="en-US" smtClean="0">
                <a:solidFill>
                  <a:schemeClr val="bg1"/>
                </a:solidFill>
                <a:latin typeface="微软雅黑" pitchFamily="34" charset="-122"/>
                <a:ea typeface="微软雅黑" pitchFamily="34" charset="-122"/>
              </a:rPr>
              <a:t>第四章    企业文化讨论的准备工作</a:t>
            </a:r>
          </a:p>
        </p:txBody>
      </p:sp>
    </p:spTree>
    <p:extLst>
      <p:ext uri="{BB962C8B-B14F-4D97-AF65-F5344CB8AC3E}">
        <p14:creationId val="921411416"/>
      </p:ext>
    </p:extLst>
  </p:cSld>
  <p:clrMapOvr>
    <a:masterClrMapping/>
  </p:clrMapOvr>
  <mc:AlternateContent>
    <mc:Choice Requires="p14">
      <p:transition>
        <p14:pan/>
      </p:transition>
    </mc:Choice>
    <mc:Fallback>
      <p:transition>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比较">
    <p:spTree>
      <p:nvGrpSpPr>
        <p:cNvPr id="1" name=""/>
        <p:cNvGrpSpPr/>
        <p:nvPr/>
      </p:nvGrpSpPr>
      <p:grpSpPr>
        <a:xfrm>
          <a:off x="0" y="0"/>
          <a:ext cx="0" cy="0"/>
        </a:xfrm>
      </p:grpSpPr>
      <p:sp>
        <p:nvSpPr>
          <p:cNvPr id="2" name="TextBox 8"/>
          <p:cNvSpPr txBox="1"/>
          <p:nvPr userDrawn="1"/>
        </p:nvSpPr>
        <p:spPr>
          <a:xfrm>
            <a:off x="1343472" y="498816"/>
            <a:ext cx="4608512" cy="369332"/>
          </a:xfrm>
          <a:prstGeom prst="rect">
            <a:avLst/>
          </a:prstGeom>
          <a:noFill/>
        </p:spPr>
        <p:txBody>
          <a:bodyPr wrap="square" rtlCol="0">
            <a:spAutoFit/>
          </a:bodyPr>
          <a:lstStyle/>
          <a:p>
            <a:pPr algn="l"/>
            <a:r>
              <a:rPr lang="zh-CN" altLang="en-US" smtClean="0">
                <a:solidFill>
                  <a:schemeClr val="bg1"/>
                </a:solidFill>
                <a:latin typeface="微软雅黑" pitchFamily="34" charset="-122"/>
                <a:ea typeface="微软雅黑" pitchFamily="34" charset="-122"/>
              </a:rPr>
              <a:t>第五章    企业文化讨论的输出内容</a:t>
            </a:r>
          </a:p>
        </p:txBody>
      </p:sp>
    </p:spTree>
    <p:extLst>
      <p:ext uri="{BB962C8B-B14F-4D97-AF65-F5344CB8AC3E}">
        <p14:creationId val="3358218012"/>
      </p:ext>
    </p:extLst>
  </p:cSld>
  <p:clrMapOvr>
    <a:masterClrMapping/>
  </p:clrMapOvr>
  <mc:AlternateContent>
    <mc:Choice Requires="p14">
      <p:transition>
        <p14:pan/>
      </p:transition>
    </mc:Choice>
    <mc:Fallback>
      <p:transition>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7" name="矩形 6"/>
          <p:cNvSpPr/>
          <p:nvPr userDrawn="1"/>
        </p:nvSpPr>
        <p:spPr>
          <a:xfrm>
            <a:off x="0" y="450937"/>
            <a:ext cx="1215025" cy="450937"/>
          </a:xfrm>
          <a:prstGeom prst="rect">
            <a:avLst/>
          </a:prstGeom>
          <a:solidFill>
            <a:srgbClr val="2EA7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1215025" y="450936"/>
            <a:ext cx="10976975" cy="45093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直角三角形 8"/>
          <p:cNvSpPr/>
          <p:nvPr userDrawn="1"/>
        </p:nvSpPr>
        <p:spPr>
          <a:xfrm>
            <a:off x="11783149" y="351479"/>
            <a:ext cx="107972" cy="74995"/>
          </a:xfrm>
          <a:prstGeom prst="rtTriangle">
            <a:avLst/>
          </a:prstGeom>
          <a:solidFill>
            <a:srgbClr val="F8F8F8">
              <a:alpha val="84706"/>
            </a:srgbClr>
          </a:solidFill>
          <a:ln w="3175" cap="flat" cmpd="sng" algn="ctr">
            <a:noFill/>
            <a:prstDash val="solid"/>
          </a:ln>
          <a:effectLst>
            <a:outerShdw blurRad="50800" dist="38100" dir="5400000" algn="t" rotWithShape="0">
              <a:prstClr val="black">
                <a:alpha val="40000"/>
              </a:prstClr>
            </a:outerShdw>
          </a:effectLst>
        </p:spPr>
        <p:txBody>
          <a:bodyPr anchor="ctr"/>
          <a:lstStyle/>
          <a:p>
            <a:pPr marR="0" lvl="0" indent="0" algn="ctr" fontAlgn="auto">
              <a:lnSpc>
                <a:spcPct val="120000"/>
              </a:lnSpc>
              <a:spcBef>
                <a:spcPct val="0"/>
              </a:spcBef>
              <a:spcAft>
                <a:spcPct val="0"/>
              </a:spcAft>
              <a:buClrTx/>
              <a:buSzTx/>
              <a:buFontTx/>
              <a:buNone/>
            </a:pPr>
            <a:endParaRPr kumimoji="0" lang="zh-CN" altLang="en-US" sz="1800" b="1" i="0" u="none" strike="noStrike" kern="0" cap="none" spc="0" normalizeH="0" baseline="0">
              <a:ln>
                <a:noFill/>
              </a:ln>
              <a:solidFill>
                <a:srgbClr val="F9F9F9"/>
              </a:solidFill>
              <a:effectLst/>
              <a:uLnTx/>
              <a:uFillTx/>
              <a:latin typeface="微软雅黑" panose="020b0503020204020204" pitchFamily="34" charset="-122"/>
              <a:ea typeface="微软雅黑" panose="020b0503020204020204" pitchFamily="34" charset="-122"/>
            </a:endParaRPr>
          </a:p>
        </p:txBody>
      </p:sp>
      <p:sp>
        <p:nvSpPr>
          <p:cNvPr id="10" name="Rectangle 5"/>
          <p:cNvSpPr>
            <a:spLocks noChangeArrowheads="1"/>
          </p:cNvSpPr>
          <p:nvPr userDrawn="1"/>
        </p:nvSpPr>
        <p:spPr bwMode="auto">
          <a:xfrm rot="16200000">
            <a:off x="11129319" y="343982"/>
            <a:ext cx="634120" cy="673544"/>
          </a:xfrm>
          <a:custGeom>
            <a:rect l="l" t="t" r="r" b="b"/>
            <a:pathLst>
              <a:path w="4732299" h="655200">
                <a:moveTo>
                  <a:pt x="29842" y="0"/>
                </a:moveTo>
                <a:lnTo>
                  <a:pt x="4732299" y="0"/>
                </a:lnTo>
                <a:lnTo>
                  <a:pt x="4732299" y="655200"/>
                </a:lnTo>
                <a:lnTo>
                  <a:pt x="0" y="655200"/>
                </a:lnTo>
                <a:lnTo>
                  <a:pt x="0" y="651669"/>
                </a:lnTo>
                <a:lnTo>
                  <a:pt x="25384" y="651669"/>
                </a:lnTo>
                <a:lnTo>
                  <a:pt x="393662" y="323851"/>
                </a:lnTo>
                <a:close/>
              </a:path>
            </a:pathLst>
          </a:custGeom>
          <a:solidFill>
            <a:schemeClr val="bg1">
              <a:alpha val="85000"/>
            </a:schemeClr>
          </a:solidFill>
          <a:ln w="3175" cap="flat" cmpd="sng" algn="ctr">
            <a:noFill/>
            <a:prstDash val="solid"/>
          </a:ln>
          <a:effectLst>
            <a:outerShdw blurRad="50800" dist="38100" dir="5400000" algn="t" rotWithShape="0">
              <a:prstClr val="black">
                <a:alpha val="40000"/>
              </a:prstClr>
            </a:outerShdw>
          </a:effectLst>
        </p:spPr>
        <p:txBody>
          <a:bodyPr anchor="ctr"/>
          <a:lstStyle/>
          <a:p>
            <a:pPr marR="0" lvl="0" indent="0" algn="ctr" fontAlgn="auto">
              <a:lnSpc>
                <a:spcPct val="120000"/>
              </a:lnSpc>
              <a:spcBef>
                <a:spcPct val="0"/>
              </a:spcBef>
              <a:spcAft>
                <a:spcPct val="0"/>
              </a:spcAft>
              <a:buClrTx/>
              <a:buSzTx/>
              <a:buFontTx/>
              <a:buNone/>
            </a:pPr>
            <a:endParaRPr kumimoji="0" lang="zh-CN" altLang="en-US" sz="1800" b="1" i="0" u="none" strike="noStrike" kern="0" cap="none" spc="0" normalizeH="0" baseline="0">
              <a:ln>
                <a:noFill/>
              </a:ln>
              <a:solidFill>
                <a:srgbClr val="F9F9F9"/>
              </a:solidFill>
              <a:effectLst/>
              <a:uLnTx/>
              <a:uFillTx/>
              <a:latin typeface="微软雅黑" pitchFamily="34" charset="-122"/>
              <a:ea typeface="微软雅黑" pitchFamily="34" charset="-122"/>
            </a:endParaRPr>
          </a:p>
        </p:txBody>
      </p:sp>
      <p:sp>
        <p:nvSpPr>
          <p:cNvPr id="11" name="TextBox 15"/>
          <p:cNvSpPr txBox="1"/>
          <p:nvPr userDrawn="1"/>
        </p:nvSpPr>
        <p:spPr>
          <a:xfrm>
            <a:off x="11109607" y="464142"/>
            <a:ext cx="673544" cy="461665"/>
          </a:xfrm>
          <a:prstGeom prst="rect">
            <a:avLst/>
          </a:prstGeom>
          <a:noFill/>
        </p:spPr>
        <p:txBody>
          <a:bodyPr wrap="square" rtlCol="0">
            <a:spAutoFit/>
          </a:bodyPr>
          <a:lstStyle/>
          <a:p>
            <a:pPr algn="ctr"/>
            <a:fld id="{2EEF1883-7A0E-4F66-9932-E581691AD397}" type="slidenum">
              <a:rPr lang="zh-CN" altLang="en-US" sz="2400" smtClean="0">
                <a:solidFill>
                  <a:srgbClr val="2EA7E0"/>
                </a:solidFill>
                <a:latin typeface="Arial" panose="020b0604020202020204" pitchFamily="34" charset="0"/>
                <a:ea typeface="Arial Unicode MS" panose="020b0604020202020204" pitchFamily="34" charset="-122"/>
                <a:cs typeface="Arial" panose="020b0604020202020204" pitchFamily="34" charset="0"/>
              </a:rPr>
              <a:pPr algn="ctr"/>
              <a:t>‹#›</a:t>
            </a:fld>
            <a:r>
              <a:rPr lang="zh-CN" altLang="en-US" sz="2400" smtClean="0">
                <a:solidFill>
                  <a:srgbClr val="2EA7E0"/>
                </a:solidFill>
                <a:latin typeface="Arial" panose="020b0604020202020204" pitchFamily="34" charset="0"/>
                <a:ea typeface="Arial Unicode MS" panose="020b0604020202020204" pitchFamily="34" charset="-122"/>
                <a:cs typeface="Arial" panose="020b0604020202020204" pitchFamily="34" charset="0"/>
              </a:rPr>
              <a:t> </a:t>
            </a:r>
            <a:endParaRPr lang="zh-CN" altLang="en-US" sz="2400" b="0">
              <a:solidFill>
                <a:srgbClr val="2EA7E0"/>
              </a:solidFill>
              <a:latin typeface="Arial" panose="020b0604020202020204" pitchFamily="34" charset="0"/>
              <a:ea typeface="Arial Unicode MS" pitchFamily="34" charset="-122"/>
              <a:cs typeface="Arial" panose="020b0604020202020204" pitchFamily="34" charset="0"/>
            </a:endParaRPr>
          </a:p>
        </p:txBody>
      </p:sp>
    </p:spTree>
    <p:extLst>
      <p:ext uri="{BB962C8B-B14F-4D97-AF65-F5344CB8AC3E}">
        <p14:creationId val="3459673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2" r:id="rId5"/>
    <p:sldLayoutId id="2147483653" r:id="rId6"/>
    <p:sldLayoutId id="2147483657" r:id="rId7"/>
    <p:sldLayoutId id="2147483658" r:id="rId8"/>
    <p:sldLayoutId id="2147483656" r:id="rId9"/>
    <p:sldLayoutId id="2147483655" r:id="rId10"/>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9.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9.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9.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2.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10.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10.xml" Type="http://schemas.openxmlformats.org/officeDocument/2006/relationships/slideLayout"/><Relationship Id="rId2" Target="../charts/chart1.xml" Type="http://schemas.openxmlformats.org/officeDocument/2006/relationships/char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Tree>
    <p:extLst>
      <p:ext uri="{BB962C8B-B14F-4D97-AF65-F5344CB8AC3E}">
        <p14:creationId val="1018947985"/>
      </p:ext>
    </p:extLst>
  </p:cSld>
  <p:clrMapOvr>
    <a:masterClrMapping/>
  </p:clrMapOvr>
  <p:transition>
    <p:newsflash/>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文本框 1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2.3  员工级&amp;基层管理者的讨论问题 </a:t>
            </a:r>
          </a:p>
        </p:txBody>
      </p:sp>
      <p:sp>
        <p:nvSpPr>
          <p:cNvPr id="17" name="文本框 16"/>
          <p:cNvSpPr txBox="1"/>
          <p:nvPr/>
        </p:nvSpPr>
        <p:spPr>
          <a:xfrm>
            <a:off x="917620" y="5131558"/>
            <a:ext cx="4256405" cy="640080"/>
          </a:xfrm>
          <a:prstGeom prst="rect">
            <a:avLst/>
          </a:prstGeom>
          <a:noFill/>
        </p:spPr>
        <p:txBody>
          <a:bodyPr rtlCol="0" wrap="none">
            <a:spAutoFit/>
          </a:bodyPr>
          <a:lstStyle/>
          <a:p>
            <a:r>
              <a:rPr altLang="en-US" b="1" lang="zh-CN" smtClean="0" sz="3600">
                <a:solidFill>
                  <a:schemeClr val="tx1">
                    <a:lumMod val="65000"/>
                    <a:lumOff val="35000"/>
                  </a:schemeClr>
                </a:solidFill>
              </a:rPr>
              <a:t>员工级&amp;基层管理者</a:t>
            </a:r>
          </a:p>
        </p:txBody>
      </p:sp>
      <p:sp>
        <p:nvSpPr>
          <p:cNvPr id="3" name="AutoShape 3"/>
          <p:cNvSpPr>
            <a:spLocks noChangeArrowheads="1" noChangeAspect="1" noTextEdit="1"/>
          </p:cNvSpPr>
          <p:nvPr/>
        </p:nvSpPr>
        <p:spPr bwMode="auto">
          <a:xfrm>
            <a:off x="1503363" y="2881313"/>
            <a:ext cx="3170237" cy="2159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13" name="Group 205"/>
          <p:cNvGrpSpPr/>
          <p:nvPr/>
        </p:nvGrpSpPr>
        <p:grpSpPr>
          <a:xfrm>
            <a:off x="3324225" y="3044826"/>
            <a:ext cx="1265237" cy="855663"/>
            <a:chOff x="2094" y="1918"/>
            <a:chExt cx="797" cy="539"/>
          </a:xfrm>
        </p:grpSpPr>
        <p:sp>
          <p:nvSpPr>
            <p:cNvPr id="154" name="Freeform 5"/>
            <p:cNvSpPr/>
            <p:nvPr/>
          </p:nvSpPr>
          <p:spPr bwMode="auto">
            <a:xfrm>
              <a:off x="2094" y="1918"/>
              <a:ext cx="797" cy="539"/>
            </a:xfrm>
            <a:custGeom>
              <a:gdLst>
                <a:gd fmla="*/ 797 w 797" name="T0"/>
                <a:gd fmla="*/ 497 h 539" name="T1"/>
                <a:gd fmla="*/ 797 w 797" name="T2"/>
                <a:gd fmla="*/ 504 h 539" name="T3"/>
                <a:gd fmla="*/ 793 w 797" name="T4"/>
                <a:gd fmla="*/ 512 h 539" name="T5"/>
                <a:gd fmla="*/ 789 w 797" name="T6"/>
                <a:gd fmla="*/ 520 h 539" name="T7"/>
                <a:gd fmla="*/ 785 w 797" name="T8"/>
                <a:gd fmla="*/ 527 h 539" name="T9"/>
                <a:gd fmla="*/ 778 w 797" name="T10"/>
                <a:gd fmla="*/ 531 h 539" name="T11"/>
                <a:gd fmla="*/ 770 w 797" name="T12"/>
                <a:gd fmla="*/ 535 h 539" name="T13"/>
                <a:gd fmla="*/ 762 w 797" name="T14"/>
                <a:gd fmla="*/ 539 h 539" name="T15"/>
                <a:gd fmla="*/ 755 w 797" name="T16"/>
                <a:gd fmla="*/ 539 h 539" name="T17"/>
                <a:gd fmla="*/ 38 w 797" name="T18"/>
                <a:gd fmla="*/ 539 h 539" name="T19"/>
                <a:gd fmla="*/ 31 w 797" name="T20"/>
                <a:gd fmla="*/ 539 h 539" name="T21"/>
                <a:gd fmla="*/ 23 w 797" name="T22"/>
                <a:gd fmla="*/ 535 h 539" name="T23"/>
                <a:gd fmla="*/ 15 w 797" name="T24"/>
                <a:gd fmla="*/ 531 h 539" name="T25"/>
                <a:gd fmla="*/ 12 w 797" name="T26"/>
                <a:gd fmla="*/ 527 h 539" name="T27"/>
                <a:gd fmla="*/ 4 w 797" name="T28"/>
                <a:gd fmla="*/ 520 h 539" name="T29"/>
                <a:gd fmla="*/ 0 w 797" name="T30"/>
                <a:gd fmla="*/ 512 h 539" name="T31"/>
                <a:gd fmla="*/ 0 w 797" name="T32"/>
                <a:gd fmla="*/ 504 h 539" name="T33"/>
                <a:gd fmla="*/ 0 w 797" name="T34"/>
                <a:gd fmla="*/ 497 h 539" name="T35"/>
                <a:gd fmla="*/ 0 w 797" name="T36"/>
                <a:gd fmla="*/ 42 h 539" name="T37"/>
                <a:gd fmla="*/ 0 w 797" name="T38"/>
                <a:gd fmla="*/ 35 h 539" name="T39"/>
                <a:gd fmla="*/ 0 w 797" name="T40"/>
                <a:gd fmla="*/ 23 h 539" name="T41"/>
                <a:gd fmla="*/ 4 w 797" name="T42"/>
                <a:gd fmla="*/ 19 h 539" name="T43"/>
                <a:gd fmla="*/ 12 w 797" name="T44"/>
                <a:gd fmla="*/ 12 h 539" name="T45"/>
                <a:gd fmla="*/ 15 w 797" name="T46"/>
                <a:gd fmla="*/ 8 h 539" name="T47"/>
                <a:gd fmla="*/ 23 w 797" name="T48"/>
                <a:gd fmla="*/ 4 h 539" name="T49"/>
                <a:gd fmla="*/ 31 w 797" name="T50"/>
                <a:gd fmla="*/ 0 h 539" name="T51"/>
                <a:gd fmla="*/ 38 w 797" name="T52"/>
                <a:gd fmla="*/ 0 h 539" name="T53"/>
                <a:gd fmla="*/ 755 w 797" name="T54"/>
                <a:gd fmla="*/ 0 h 539" name="T55"/>
                <a:gd fmla="*/ 762 w 797" name="T56"/>
                <a:gd fmla="*/ 0 h 539" name="T57"/>
                <a:gd fmla="*/ 770 w 797" name="T58"/>
                <a:gd fmla="*/ 4 h 539" name="T59"/>
                <a:gd fmla="*/ 778 w 797" name="T60"/>
                <a:gd fmla="*/ 8 h 539" name="T61"/>
                <a:gd fmla="*/ 785 w 797" name="T62"/>
                <a:gd fmla="*/ 12 h 539" name="T63"/>
                <a:gd fmla="*/ 789 w 797" name="T64"/>
                <a:gd fmla="*/ 19 h 539" name="T65"/>
                <a:gd fmla="*/ 793 w 797" name="T66"/>
                <a:gd fmla="*/ 23 h 539" name="T67"/>
                <a:gd fmla="*/ 797 w 797" name="T68"/>
                <a:gd fmla="*/ 35 h 539" name="T69"/>
                <a:gd fmla="*/ 797 w 797" name="T70"/>
                <a:gd fmla="*/ 42 h 539" name="T71"/>
                <a:gd fmla="*/ 797 w 797" name="T72"/>
                <a:gd fmla="*/ 497 h 539"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539" w="797">
                  <a:moveTo>
                    <a:pt x="797" y="497"/>
                  </a:moveTo>
                  <a:lnTo>
                    <a:pt x="797" y="504"/>
                  </a:lnTo>
                  <a:lnTo>
                    <a:pt x="793" y="512"/>
                  </a:lnTo>
                  <a:lnTo>
                    <a:pt x="789" y="520"/>
                  </a:lnTo>
                  <a:lnTo>
                    <a:pt x="785" y="527"/>
                  </a:lnTo>
                  <a:lnTo>
                    <a:pt x="778" y="531"/>
                  </a:lnTo>
                  <a:lnTo>
                    <a:pt x="770" y="535"/>
                  </a:lnTo>
                  <a:lnTo>
                    <a:pt x="762" y="539"/>
                  </a:lnTo>
                  <a:lnTo>
                    <a:pt x="755" y="539"/>
                  </a:lnTo>
                  <a:lnTo>
                    <a:pt x="38" y="539"/>
                  </a:lnTo>
                  <a:lnTo>
                    <a:pt x="31" y="539"/>
                  </a:lnTo>
                  <a:lnTo>
                    <a:pt x="23" y="535"/>
                  </a:lnTo>
                  <a:lnTo>
                    <a:pt x="15" y="531"/>
                  </a:lnTo>
                  <a:lnTo>
                    <a:pt x="12" y="527"/>
                  </a:lnTo>
                  <a:lnTo>
                    <a:pt x="4" y="520"/>
                  </a:lnTo>
                  <a:lnTo>
                    <a:pt x="0" y="512"/>
                  </a:lnTo>
                  <a:lnTo>
                    <a:pt x="0" y="504"/>
                  </a:lnTo>
                  <a:lnTo>
                    <a:pt x="0" y="497"/>
                  </a:lnTo>
                  <a:lnTo>
                    <a:pt x="0" y="42"/>
                  </a:lnTo>
                  <a:lnTo>
                    <a:pt x="0" y="35"/>
                  </a:lnTo>
                  <a:lnTo>
                    <a:pt x="0" y="23"/>
                  </a:lnTo>
                  <a:lnTo>
                    <a:pt x="4" y="19"/>
                  </a:lnTo>
                  <a:lnTo>
                    <a:pt x="12" y="12"/>
                  </a:lnTo>
                  <a:lnTo>
                    <a:pt x="15" y="8"/>
                  </a:lnTo>
                  <a:lnTo>
                    <a:pt x="23" y="4"/>
                  </a:lnTo>
                  <a:lnTo>
                    <a:pt x="31" y="0"/>
                  </a:lnTo>
                  <a:lnTo>
                    <a:pt x="38" y="0"/>
                  </a:lnTo>
                  <a:lnTo>
                    <a:pt x="755" y="0"/>
                  </a:lnTo>
                  <a:lnTo>
                    <a:pt x="762" y="0"/>
                  </a:lnTo>
                  <a:lnTo>
                    <a:pt x="770" y="4"/>
                  </a:lnTo>
                  <a:lnTo>
                    <a:pt x="778" y="8"/>
                  </a:lnTo>
                  <a:lnTo>
                    <a:pt x="785" y="12"/>
                  </a:lnTo>
                  <a:lnTo>
                    <a:pt x="789" y="19"/>
                  </a:lnTo>
                  <a:lnTo>
                    <a:pt x="793" y="23"/>
                  </a:lnTo>
                  <a:lnTo>
                    <a:pt x="797" y="35"/>
                  </a:lnTo>
                  <a:lnTo>
                    <a:pt x="797" y="42"/>
                  </a:lnTo>
                  <a:lnTo>
                    <a:pt x="797" y="497"/>
                  </a:lnTo>
                  <a:close/>
                </a:path>
              </a:pathLst>
            </a:custGeom>
            <a:solidFill>
              <a:srgbClr val="BCBAB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5" name="Freeform 6"/>
            <p:cNvSpPr/>
            <p:nvPr/>
          </p:nvSpPr>
          <p:spPr bwMode="auto">
            <a:xfrm>
              <a:off x="2113" y="1945"/>
              <a:ext cx="12" cy="15"/>
            </a:xfrm>
            <a:custGeom>
              <a:gdLst>
                <a:gd fmla="*/ 12 w 12" name="T0"/>
                <a:gd fmla="*/ 0 h 15" name="T1"/>
                <a:gd fmla="*/ 0 w 12" name="T2"/>
                <a:gd fmla="*/ 15 h 15" name="T3"/>
                <a:gd fmla="*/ 4 w 12" name="T4"/>
                <a:gd fmla="*/ 11 h 15" name="T5"/>
                <a:gd fmla="*/ 8 w 12" name="T6"/>
                <a:gd fmla="*/ 8 h 15" name="T7"/>
                <a:gd fmla="*/ 8 w 12" name="T8"/>
                <a:gd fmla="*/ 4 h 15" name="T9"/>
                <a:gd fmla="*/ 12 w 12" name="T10"/>
                <a:gd fmla="*/ 0 h 15" name="T11"/>
              </a:gdLst>
              <a:cxnLst>
                <a:cxn ang="0">
                  <a:pos x="T0" y="T1"/>
                </a:cxn>
                <a:cxn ang="0">
                  <a:pos x="T2" y="T3"/>
                </a:cxn>
                <a:cxn ang="0">
                  <a:pos x="T4" y="T5"/>
                </a:cxn>
                <a:cxn ang="0">
                  <a:pos x="T6" y="T7"/>
                </a:cxn>
                <a:cxn ang="0">
                  <a:pos x="T8" y="T9"/>
                </a:cxn>
                <a:cxn ang="0">
                  <a:pos x="T10" y="T11"/>
                </a:cxn>
              </a:cxnLst>
              <a:rect b="b" l="0" r="r" t="0"/>
              <a:pathLst>
                <a:path h="15" w="12">
                  <a:moveTo>
                    <a:pt x="12" y="0"/>
                  </a:moveTo>
                  <a:lnTo>
                    <a:pt x="0" y="15"/>
                  </a:lnTo>
                  <a:lnTo>
                    <a:pt x="4" y="11"/>
                  </a:lnTo>
                  <a:lnTo>
                    <a:pt x="8" y="8"/>
                  </a:lnTo>
                  <a:lnTo>
                    <a:pt x="8" y="4"/>
                  </a:lnTo>
                  <a:lnTo>
                    <a:pt x="12"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6" name="Freeform 7"/>
            <p:cNvSpPr/>
            <p:nvPr/>
          </p:nvSpPr>
          <p:spPr bwMode="auto">
            <a:xfrm>
              <a:off x="2113" y="1937"/>
              <a:ext cx="23" cy="35"/>
            </a:xfrm>
            <a:custGeom>
              <a:gdLst>
                <a:gd fmla="*/ 23 w 23" name="T0"/>
                <a:gd fmla="*/ 0 h 35" name="T1"/>
                <a:gd fmla="*/ 0 w 23" name="T2"/>
                <a:gd fmla="*/ 35 h 35" name="T3"/>
                <a:gd fmla="*/ 0 w 23" name="T4"/>
                <a:gd fmla="*/ 27 h 35" name="T5"/>
                <a:gd fmla="*/ 4 w 23" name="T6"/>
                <a:gd fmla="*/ 23 h 35" name="T7"/>
                <a:gd fmla="*/ 15 w 23" name="T8"/>
                <a:gd fmla="*/ 4 h 35" name="T9"/>
                <a:gd fmla="*/ 19 w 23" name="T10"/>
                <a:gd fmla="*/ 0 h 35" name="T11"/>
                <a:gd fmla="*/ 23 w 23" name="T12"/>
                <a:gd fmla="*/ 0 h 35" name="T13"/>
              </a:gdLst>
              <a:cxnLst>
                <a:cxn ang="0">
                  <a:pos x="T0" y="T1"/>
                </a:cxn>
                <a:cxn ang="0">
                  <a:pos x="T2" y="T3"/>
                </a:cxn>
                <a:cxn ang="0">
                  <a:pos x="T4" y="T5"/>
                </a:cxn>
                <a:cxn ang="0">
                  <a:pos x="T6" y="T7"/>
                </a:cxn>
                <a:cxn ang="0">
                  <a:pos x="T8" y="T9"/>
                </a:cxn>
                <a:cxn ang="0">
                  <a:pos x="T10" y="T11"/>
                </a:cxn>
                <a:cxn ang="0">
                  <a:pos x="T12" y="T13"/>
                </a:cxn>
              </a:cxnLst>
              <a:rect b="b" l="0" r="r" t="0"/>
              <a:pathLst>
                <a:path h="35" w="23">
                  <a:moveTo>
                    <a:pt x="23" y="0"/>
                  </a:moveTo>
                  <a:lnTo>
                    <a:pt x="0" y="35"/>
                  </a:lnTo>
                  <a:lnTo>
                    <a:pt x="0" y="27"/>
                  </a:lnTo>
                  <a:lnTo>
                    <a:pt x="4" y="23"/>
                  </a:lnTo>
                  <a:lnTo>
                    <a:pt x="15" y="4"/>
                  </a:lnTo>
                  <a:lnTo>
                    <a:pt x="19" y="0"/>
                  </a:lnTo>
                  <a:lnTo>
                    <a:pt x="23"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7" name="Freeform 8"/>
            <p:cNvSpPr/>
            <p:nvPr/>
          </p:nvSpPr>
          <p:spPr bwMode="auto">
            <a:xfrm>
              <a:off x="2113" y="1933"/>
              <a:ext cx="27" cy="46"/>
            </a:xfrm>
            <a:custGeom>
              <a:gdLst>
                <a:gd fmla="*/ 27 w 27" name="T0"/>
                <a:gd fmla="*/ 0 h 46" name="T1"/>
                <a:gd fmla="*/ 0 w 27" name="T2"/>
                <a:gd fmla="*/ 46 h 46" name="T3"/>
                <a:gd fmla="*/ 0 w 27" name="T4"/>
                <a:gd fmla="*/ 39 h 46" name="T5"/>
                <a:gd fmla="*/ 0 w 27" name="T6"/>
                <a:gd fmla="*/ 39 h 46" name="T7"/>
                <a:gd fmla="*/ 23 w 27" name="T8"/>
                <a:gd fmla="*/ 4 h 46" name="T9"/>
                <a:gd fmla="*/ 23 w 27" name="T10"/>
                <a:gd fmla="*/ 0 h 46" name="T11"/>
                <a:gd fmla="*/ 27 w 27" name="T12"/>
                <a:gd fmla="*/ 0 h 46" name="T13"/>
              </a:gdLst>
              <a:cxnLst>
                <a:cxn ang="0">
                  <a:pos x="T0" y="T1"/>
                </a:cxn>
                <a:cxn ang="0">
                  <a:pos x="T2" y="T3"/>
                </a:cxn>
                <a:cxn ang="0">
                  <a:pos x="T4" y="T5"/>
                </a:cxn>
                <a:cxn ang="0">
                  <a:pos x="T6" y="T7"/>
                </a:cxn>
                <a:cxn ang="0">
                  <a:pos x="T8" y="T9"/>
                </a:cxn>
                <a:cxn ang="0">
                  <a:pos x="T10" y="T11"/>
                </a:cxn>
                <a:cxn ang="0">
                  <a:pos x="T12" y="T13"/>
                </a:cxn>
              </a:cxnLst>
              <a:rect b="b" l="0" r="r" t="0"/>
              <a:pathLst>
                <a:path h="46" w="27">
                  <a:moveTo>
                    <a:pt x="27" y="0"/>
                  </a:moveTo>
                  <a:lnTo>
                    <a:pt x="0" y="46"/>
                  </a:lnTo>
                  <a:lnTo>
                    <a:pt x="0" y="39"/>
                  </a:lnTo>
                  <a:lnTo>
                    <a:pt x="0" y="39"/>
                  </a:lnTo>
                  <a:lnTo>
                    <a:pt x="23" y="4"/>
                  </a:lnTo>
                  <a:lnTo>
                    <a:pt x="23" y="0"/>
                  </a:lnTo>
                  <a:lnTo>
                    <a:pt x="27"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8" name="Freeform 9"/>
            <p:cNvSpPr/>
            <p:nvPr/>
          </p:nvSpPr>
          <p:spPr bwMode="auto">
            <a:xfrm>
              <a:off x="2113" y="1933"/>
              <a:ext cx="34" cy="58"/>
            </a:xfrm>
            <a:custGeom>
              <a:gdLst>
                <a:gd fmla="*/ 34 w 34" name="T0"/>
                <a:gd fmla="*/ 0 h 58" name="T1"/>
                <a:gd fmla="*/ 0 w 34" name="T2"/>
                <a:gd fmla="*/ 58 h 58" name="T3"/>
                <a:gd fmla="*/ 0 w 34" name="T4"/>
                <a:gd fmla="*/ 46 h 58" name="T5"/>
                <a:gd fmla="*/ 31 w 34" name="T6"/>
                <a:gd fmla="*/ 0 h 58" name="T7"/>
                <a:gd fmla="*/ 31 w 34" name="T8"/>
                <a:gd fmla="*/ 0 h 58" name="T9"/>
                <a:gd fmla="*/ 34 w 34" name="T10"/>
                <a:gd fmla="*/ 0 h 58" name="T11"/>
              </a:gdLst>
              <a:cxnLst>
                <a:cxn ang="0">
                  <a:pos x="T0" y="T1"/>
                </a:cxn>
                <a:cxn ang="0">
                  <a:pos x="T2" y="T3"/>
                </a:cxn>
                <a:cxn ang="0">
                  <a:pos x="T4" y="T5"/>
                </a:cxn>
                <a:cxn ang="0">
                  <a:pos x="T6" y="T7"/>
                </a:cxn>
                <a:cxn ang="0">
                  <a:pos x="T8" y="T9"/>
                </a:cxn>
                <a:cxn ang="0">
                  <a:pos x="T10" y="T11"/>
                </a:cxn>
              </a:cxnLst>
              <a:rect b="b" l="0" r="r" t="0"/>
              <a:pathLst>
                <a:path h="57" w="34">
                  <a:moveTo>
                    <a:pt x="34" y="0"/>
                  </a:moveTo>
                  <a:lnTo>
                    <a:pt x="0" y="58"/>
                  </a:lnTo>
                  <a:lnTo>
                    <a:pt x="0" y="46"/>
                  </a:lnTo>
                  <a:lnTo>
                    <a:pt x="31" y="0"/>
                  </a:lnTo>
                  <a:lnTo>
                    <a:pt x="31" y="0"/>
                  </a:lnTo>
                  <a:lnTo>
                    <a:pt x="34"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9" name="Freeform 10"/>
            <p:cNvSpPr/>
            <p:nvPr/>
          </p:nvSpPr>
          <p:spPr bwMode="auto">
            <a:xfrm>
              <a:off x="2113" y="1930"/>
              <a:ext cx="42" cy="65"/>
            </a:xfrm>
            <a:custGeom>
              <a:gdLst>
                <a:gd fmla="*/ 42 w 42" name="T0"/>
                <a:gd fmla="*/ 0 h 65" name="T1"/>
                <a:gd fmla="*/ 0 w 42" name="T2"/>
                <a:gd fmla="*/ 65 h 65" name="T3"/>
                <a:gd fmla="*/ 0 w 42" name="T4"/>
                <a:gd fmla="*/ 57 h 65" name="T5"/>
                <a:gd fmla="*/ 34 w 42" name="T6"/>
                <a:gd fmla="*/ 0 h 65" name="T7"/>
                <a:gd fmla="*/ 38 w 42" name="T8"/>
                <a:gd fmla="*/ 0 h 65" name="T9"/>
                <a:gd fmla="*/ 42 w 42" name="T10"/>
                <a:gd fmla="*/ 0 h 65" name="T11"/>
                <a:gd fmla="*/ 42 w 42" name="T12"/>
                <a:gd fmla="*/ 0 h 65" name="T13"/>
              </a:gdLst>
              <a:cxnLst>
                <a:cxn ang="0">
                  <a:pos x="T0" y="T1"/>
                </a:cxn>
                <a:cxn ang="0">
                  <a:pos x="T2" y="T3"/>
                </a:cxn>
                <a:cxn ang="0">
                  <a:pos x="T4" y="T5"/>
                </a:cxn>
                <a:cxn ang="0">
                  <a:pos x="T6" y="T7"/>
                </a:cxn>
                <a:cxn ang="0">
                  <a:pos x="T8" y="T9"/>
                </a:cxn>
                <a:cxn ang="0">
                  <a:pos x="T10" y="T11"/>
                </a:cxn>
                <a:cxn ang="0">
                  <a:pos x="T12" y="T13"/>
                </a:cxn>
              </a:cxnLst>
              <a:rect b="b" l="0" r="r" t="0"/>
              <a:pathLst>
                <a:path h="65" w="42">
                  <a:moveTo>
                    <a:pt x="42" y="0"/>
                  </a:moveTo>
                  <a:lnTo>
                    <a:pt x="0" y="65"/>
                  </a:lnTo>
                  <a:lnTo>
                    <a:pt x="0" y="57"/>
                  </a:lnTo>
                  <a:lnTo>
                    <a:pt x="34" y="0"/>
                  </a:lnTo>
                  <a:lnTo>
                    <a:pt x="38" y="0"/>
                  </a:lnTo>
                  <a:lnTo>
                    <a:pt x="42" y="0"/>
                  </a:lnTo>
                  <a:lnTo>
                    <a:pt x="42"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0" name="Freeform 11"/>
            <p:cNvSpPr/>
            <p:nvPr/>
          </p:nvSpPr>
          <p:spPr bwMode="auto">
            <a:xfrm>
              <a:off x="2113" y="1930"/>
              <a:ext cx="46" cy="72"/>
            </a:xfrm>
            <a:custGeom>
              <a:gdLst>
                <a:gd fmla="*/ 46 w 46" name="T0"/>
                <a:gd fmla="*/ 0 h 72" name="T1"/>
                <a:gd fmla="*/ 0 w 46" name="T2"/>
                <a:gd fmla="*/ 72 h 72" name="T3"/>
                <a:gd fmla="*/ 0 w 46" name="T4"/>
                <a:gd fmla="*/ 65 h 72" name="T5"/>
                <a:gd fmla="*/ 38 w 46" name="T6"/>
                <a:gd fmla="*/ 0 h 72" name="T7"/>
                <a:gd fmla="*/ 46 w 46" name="T8"/>
                <a:gd fmla="*/ 0 h 72" name="T9"/>
              </a:gdLst>
              <a:cxnLst>
                <a:cxn ang="0">
                  <a:pos x="T0" y="T1"/>
                </a:cxn>
                <a:cxn ang="0">
                  <a:pos x="T2" y="T3"/>
                </a:cxn>
                <a:cxn ang="0">
                  <a:pos x="T4" y="T5"/>
                </a:cxn>
                <a:cxn ang="0">
                  <a:pos x="T6" y="T7"/>
                </a:cxn>
                <a:cxn ang="0">
                  <a:pos x="T8" y="T9"/>
                </a:cxn>
              </a:cxnLst>
              <a:rect b="b" l="0" r="r" t="0"/>
              <a:pathLst>
                <a:path h="72" w="46">
                  <a:moveTo>
                    <a:pt x="46" y="0"/>
                  </a:moveTo>
                  <a:lnTo>
                    <a:pt x="0" y="72"/>
                  </a:lnTo>
                  <a:lnTo>
                    <a:pt x="0" y="65"/>
                  </a:lnTo>
                  <a:lnTo>
                    <a:pt x="38" y="0"/>
                  </a:lnTo>
                  <a:lnTo>
                    <a:pt x="46"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1" name="Freeform 12"/>
            <p:cNvSpPr/>
            <p:nvPr/>
          </p:nvSpPr>
          <p:spPr bwMode="auto">
            <a:xfrm>
              <a:off x="2113" y="1930"/>
              <a:ext cx="50" cy="84"/>
            </a:xfrm>
            <a:custGeom>
              <a:gdLst>
                <a:gd fmla="*/ 50 w 50" name="T0"/>
                <a:gd fmla="*/ 0 h 84" name="T1"/>
                <a:gd fmla="*/ 0 w 50" name="T2"/>
                <a:gd fmla="*/ 84 h 84" name="T3"/>
                <a:gd fmla="*/ 0 w 50" name="T4"/>
                <a:gd fmla="*/ 76 h 84" name="T5"/>
                <a:gd fmla="*/ 46 w 50" name="T6"/>
                <a:gd fmla="*/ 0 h 84" name="T7"/>
                <a:gd fmla="*/ 50 w 50" name="T8"/>
                <a:gd fmla="*/ 0 h 84" name="T9"/>
              </a:gdLst>
              <a:cxnLst>
                <a:cxn ang="0">
                  <a:pos x="T0" y="T1"/>
                </a:cxn>
                <a:cxn ang="0">
                  <a:pos x="T2" y="T3"/>
                </a:cxn>
                <a:cxn ang="0">
                  <a:pos x="T4" y="T5"/>
                </a:cxn>
                <a:cxn ang="0">
                  <a:pos x="T6" y="T7"/>
                </a:cxn>
                <a:cxn ang="0">
                  <a:pos x="T8" y="T9"/>
                </a:cxn>
              </a:cxnLst>
              <a:rect b="b" l="0" r="r" t="0"/>
              <a:pathLst>
                <a:path h="84" w="50">
                  <a:moveTo>
                    <a:pt x="50" y="0"/>
                  </a:moveTo>
                  <a:lnTo>
                    <a:pt x="0" y="84"/>
                  </a:lnTo>
                  <a:lnTo>
                    <a:pt x="0" y="76"/>
                  </a:lnTo>
                  <a:lnTo>
                    <a:pt x="46" y="0"/>
                  </a:lnTo>
                  <a:lnTo>
                    <a:pt x="50"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2" name="Freeform 13"/>
            <p:cNvSpPr/>
            <p:nvPr/>
          </p:nvSpPr>
          <p:spPr bwMode="auto">
            <a:xfrm>
              <a:off x="2113" y="1930"/>
              <a:ext cx="54" cy="91"/>
            </a:xfrm>
            <a:custGeom>
              <a:gdLst>
                <a:gd fmla="*/ 54 w 54" name="T0"/>
                <a:gd fmla="*/ 0 h 91" name="T1"/>
                <a:gd fmla="*/ 0 w 54" name="T2"/>
                <a:gd fmla="*/ 91 h 91" name="T3"/>
                <a:gd fmla="*/ 0 w 54" name="T4"/>
                <a:gd fmla="*/ 84 h 91" name="T5"/>
                <a:gd fmla="*/ 50 w 54" name="T6"/>
                <a:gd fmla="*/ 0 h 91" name="T7"/>
                <a:gd fmla="*/ 54 w 54" name="T8"/>
                <a:gd fmla="*/ 0 h 91" name="T9"/>
              </a:gdLst>
              <a:cxnLst>
                <a:cxn ang="0">
                  <a:pos x="T0" y="T1"/>
                </a:cxn>
                <a:cxn ang="0">
                  <a:pos x="T2" y="T3"/>
                </a:cxn>
                <a:cxn ang="0">
                  <a:pos x="T4" y="T5"/>
                </a:cxn>
                <a:cxn ang="0">
                  <a:pos x="T6" y="T7"/>
                </a:cxn>
                <a:cxn ang="0">
                  <a:pos x="T8" y="T9"/>
                </a:cxn>
              </a:cxnLst>
              <a:rect b="b" l="0" r="r" t="0"/>
              <a:pathLst>
                <a:path h="91" w="54">
                  <a:moveTo>
                    <a:pt x="54" y="0"/>
                  </a:moveTo>
                  <a:lnTo>
                    <a:pt x="0" y="91"/>
                  </a:lnTo>
                  <a:lnTo>
                    <a:pt x="0" y="84"/>
                  </a:lnTo>
                  <a:lnTo>
                    <a:pt x="50" y="0"/>
                  </a:lnTo>
                  <a:lnTo>
                    <a:pt x="54"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3" name="Freeform 14"/>
            <p:cNvSpPr/>
            <p:nvPr/>
          </p:nvSpPr>
          <p:spPr bwMode="auto">
            <a:xfrm>
              <a:off x="2113" y="1930"/>
              <a:ext cx="57" cy="99"/>
            </a:xfrm>
            <a:custGeom>
              <a:gdLst>
                <a:gd fmla="*/ 57 w 57" name="T0"/>
                <a:gd fmla="*/ 0 h 99" name="T1"/>
                <a:gd fmla="*/ 0 w 57" name="T2"/>
                <a:gd fmla="*/ 99 h 99" name="T3"/>
                <a:gd fmla="*/ 0 w 57" name="T4"/>
                <a:gd fmla="*/ 87 h 99" name="T5"/>
                <a:gd fmla="*/ 54 w 57" name="T6"/>
                <a:gd fmla="*/ 0 h 99" name="T7"/>
                <a:gd fmla="*/ 57 w 57" name="T8"/>
                <a:gd fmla="*/ 0 h 99" name="T9"/>
              </a:gdLst>
              <a:cxnLst>
                <a:cxn ang="0">
                  <a:pos x="T0" y="T1"/>
                </a:cxn>
                <a:cxn ang="0">
                  <a:pos x="T2" y="T3"/>
                </a:cxn>
                <a:cxn ang="0">
                  <a:pos x="T4" y="T5"/>
                </a:cxn>
                <a:cxn ang="0">
                  <a:pos x="T6" y="T7"/>
                </a:cxn>
                <a:cxn ang="0">
                  <a:pos x="T8" y="T9"/>
                </a:cxn>
              </a:cxnLst>
              <a:rect b="b" l="0" r="r" t="0"/>
              <a:pathLst>
                <a:path h="99" w="57">
                  <a:moveTo>
                    <a:pt x="57" y="0"/>
                  </a:moveTo>
                  <a:lnTo>
                    <a:pt x="0" y="99"/>
                  </a:lnTo>
                  <a:lnTo>
                    <a:pt x="0" y="87"/>
                  </a:lnTo>
                  <a:lnTo>
                    <a:pt x="54" y="0"/>
                  </a:lnTo>
                  <a:lnTo>
                    <a:pt x="57"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4" name="Freeform 15"/>
            <p:cNvSpPr/>
            <p:nvPr/>
          </p:nvSpPr>
          <p:spPr bwMode="auto">
            <a:xfrm>
              <a:off x="2113" y="1930"/>
              <a:ext cx="65" cy="107"/>
            </a:xfrm>
            <a:custGeom>
              <a:gdLst>
                <a:gd fmla="*/ 65 w 65" name="T0"/>
                <a:gd fmla="*/ 0 h 107" name="T1"/>
                <a:gd fmla="*/ 0 w 65" name="T2"/>
                <a:gd fmla="*/ 107 h 107" name="T3"/>
                <a:gd fmla="*/ 0 w 65" name="T4"/>
                <a:gd fmla="*/ 99 h 107" name="T5"/>
                <a:gd fmla="*/ 61 w 65" name="T6"/>
                <a:gd fmla="*/ 0 h 107" name="T7"/>
                <a:gd fmla="*/ 65 w 65" name="T8"/>
                <a:gd fmla="*/ 0 h 107" name="T9"/>
              </a:gdLst>
              <a:cxnLst>
                <a:cxn ang="0">
                  <a:pos x="T0" y="T1"/>
                </a:cxn>
                <a:cxn ang="0">
                  <a:pos x="T2" y="T3"/>
                </a:cxn>
                <a:cxn ang="0">
                  <a:pos x="T4" y="T5"/>
                </a:cxn>
                <a:cxn ang="0">
                  <a:pos x="T6" y="T7"/>
                </a:cxn>
                <a:cxn ang="0">
                  <a:pos x="T8" y="T9"/>
                </a:cxn>
              </a:cxnLst>
              <a:rect b="b" l="0" r="r" t="0"/>
              <a:pathLst>
                <a:path h="107" w="65">
                  <a:moveTo>
                    <a:pt x="65" y="0"/>
                  </a:moveTo>
                  <a:lnTo>
                    <a:pt x="0" y="107"/>
                  </a:lnTo>
                  <a:lnTo>
                    <a:pt x="0" y="99"/>
                  </a:lnTo>
                  <a:lnTo>
                    <a:pt x="61" y="0"/>
                  </a:lnTo>
                  <a:lnTo>
                    <a:pt x="65" y="0"/>
                  </a:lnTo>
                  <a:close/>
                </a:path>
              </a:pathLst>
            </a:custGeom>
            <a:solidFill>
              <a:srgbClr val="FBFC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5" name="Freeform 16"/>
            <p:cNvSpPr/>
            <p:nvPr/>
          </p:nvSpPr>
          <p:spPr bwMode="auto">
            <a:xfrm>
              <a:off x="2113" y="1930"/>
              <a:ext cx="73" cy="118"/>
            </a:xfrm>
            <a:custGeom>
              <a:gdLst>
                <a:gd fmla="*/ 73 w 73" name="T0"/>
                <a:gd fmla="*/ 0 h 118" name="T1"/>
                <a:gd fmla="*/ 0 w 73" name="T2"/>
                <a:gd fmla="*/ 118 h 118" name="T3"/>
                <a:gd fmla="*/ 0 w 73" name="T4"/>
                <a:gd fmla="*/ 107 h 118" name="T5"/>
                <a:gd fmla="*/ 65 w 73" name="T6"/>
                <a:gd fmla="*/ 0 h 118" name="T7"/>
                <a:gd fmla="*/ 73 w 73" name="T8"/>
                <a:gd fmla="*/ 0 h 118" name="T9"/>
              </a:gdLst>
              <a:cxnLst>
                <a:cxn ang="0">
                  <a:pos x="T0" y="T1"/>
                </a:cxn>
                <a:cxn ang="0">
                  <a:pos x="T2" y="T3"/>
                </a:cxn>
                <a:cxn ang="0">
                  <a:pos x="T4" y="T5"/>
                </a:cxn>
                <a:cxn ang="0">
                  <a:pos x="T6" y="T7"/>
                </a:cxn>
                <a:cxn ang="0">
                  <a:pos x="T8" y="T9"/>
                </a:cxn>
              </a:cxnLst>
              <a:rect b="b" l="0" r="r" t="0"/>
              <a:pathLst>
                <a:path h="118" w="73">
                  <a:moveTo>
                    <a:pt x="73" y="0"/>
                  </a:moveTo>
                  <a:lnTo>
                    <a:pt x="0" y="118"/>
                  </a:lnTo>
                  <a:lnTo>
                    <a:pt x="0" y="107"/>
                  </a:lnTo>
                  <a:lnTo>
                    <a:pt x="65" y="0"/>
                  </a:lnTo>
                  <a:lnTo>
                    <a:pt x="73"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6" name="Freeform 17"/>
            <p:cNvSpPr/>
            <p:nvPr/>
          </p:nvSpPr>
          <p:spPr bwMode="auto">
            <a:xfrm>
              <a:off x="2113" y="1930"/>
              <a:ext cx="73" cy="122"/>
            </a:xfrm>
            <a:custGeom>
              <a:gdLst>
                <a:gd fmla="*/ 73 w 73" name="T0"/>
                <a:gd fmla="*/ 0 h 122" name="T1"/>
                <a:gd fmla="*/ 0 w 73" name="T2"/>
                <a:gd fmla="*/ 122 h 122" name="T3"/>
                <a:gd fmla="*/ 0 w 73" name="T4"/>
                <a:gd fmla="*/ 114 h 122" name="T5"/>
                <a:gd fmla="*/ 69 w 73" name="T6"/>
                <a:gd fmla="*/ 0 h 122" name="T7"/>
                <a:gd fmla="*/ 73 w 73" name="T8"/>
                <a:gd fmla="*/ 0 h 122" name="T9"/>
              </a:gdLst>
              <a:cxnLst>
                <a:cxn ang="0">
                  <a:pos x="T0" y="T1"/>
                </a:cxn>
                <a:cxn ang="0">
                  <a:pos x="T2" y="T3"/>
                </a:cxn>
                <a:cxn ang="0">
                  <a:pos x="T4" y="T5"/>
                </a:cxn>
                <a:cxn ang="0">
                  <a:pos x="T6" y="T7"/>
                </a:cxn>
                <a:cxn ang="0">
                  <a:pos x="T8" y="T9"/>
                </a:cxn>
              </a:cxnLst>
              <a:rect b="b" l="0" r="r" t="0"/>
              <a:pathLst>
                <a:path h="122" w="73">
                  <a:moveTo>
                    <a:pt x="73" y="0"/>
                  </a:moveTo>
                  <a:lnTo>
                    <a:pt x="0" y="122"/>
                  </a:lnTo>
                  <a:lnTo>
                    <a:pt x="0" y="114"/>
                  </a:lnTo>
                  <a:lnTo>
                    <a:pt x="69" y="0"/>
                  </a:lnTo>
                  <a:lnTo>
                    <a:pt x="73"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7" name="Freeform 18"/>
            <p:cNvSpPr/>
            <p:nvPr/>
          </p:nvSpPr>
          <p:spPr bwMode="auto">
            <a:xfrm>
              <a:off x="2113" y="1930"/>
              <a:ext cx="80" cy="129"/>
            </a:xfrm>
            <a:custGeom>
              <a:gdLst>
                <a:gd fmla="*/ 80 w 80" name="T0"/>
                <a:gd fmla="*/ 0 h 129" name="T1"/>
                <a:gd fmla="*/ 0 w 80" name="T2"/>
                <a:gd fmla="*/ 129 h 129" name="T3"/>
                <a:gd fmla="*/ 0 w 80" name="T4"/>
                <a:gd fmla="*/ 122 h 129" name="T5"/>
                <a:gd fmla="*/ 76 w 80" name="T6"/>
                <a:gd fmla="*/ 0 h 129" name="T7"/>
                <a:gd fmla="*/ 80 w 80" name="T8"/>
                <a:gd fmla="*/ 0 h 129" name="T9"/>
              </a:gdLst>
              <a:cxnLst>
                <a:cxn ang="0">
                  <a:pos x="T0" y="T1"/>
                </a:cxn>
                <a:cxn ang="0">
                  <a:pos x="T2" y="T3"/>
                </a:cxn>
                <a:cxn ang="0">
                  <a:pos x="T4" y="T5"/>
                </a:cxn>
                <a:cxn ang="0">
                  <a:pos x="T6" y="T7"/>
                </a:cxn>
                <a:cxn ang="0">
                  <a:pos x="T8" y="T9"/>
                </a:cxn>
              </a:cxnLst>
              <a:rect b="b" l="0" r="r" t="0"/>
              <a:pathLst>
                <a:path h="129" w="80">
                  <a:moveTo>
                    <a:pt x="80" y="0"/>
                  </a:moveTo>
                  <a:lnTo>
                    <a:pt x="0" y="129"/>
                  </a:lnTo>
                  <a:lnTo>
                    <a:pt x="0" y="122"/>
                  </a:lnTo>
                  <a:lnTo>
                    <a:pt x="76" y="0"/>
                  </a:lnTo>
                  <a:lnTo>
                    <a:pt x="80"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8" name="Freeform 19"/>
            <p:cNvSpPr/>
            <p:nvPr/>
          </p:nvSpPr>
          <p:spPr bwMode="auto">
            <a:xfrm>
              <a:off x="2113" y="1930"/>
              <a:ext cx="88" cy="141"/>
            </a:xfrm>
            <a:custGeom>
              <a:gdLst>
                <a:gd fmla="*/ 88 w 88" name="T0"/>
                <a:gd fmla="*/ 0 h 141" name="T1"/>
                <a:gd fmla="*/ 0 w 88" name="T2"/>
                <a:gd fmla="*/ 141 h 141" name="T3"/>
                <a:gd fmla="*/ 0 w 88" name="T4"/>
                <a:gd fmla="*/ 133 h 141" name="T5"/>
                <a:gd fmla="*/ 80 w 88" name="T6"/>
                <a:gd fmla="*/ 0 h 141" name="T7"/>
                <a:gd fmla="*/ 88 w 88" name="T8"/>
                <a:gd fmla="*/ 0 h 141" name="T9"/>
              </a:gdLst>
              <a:cxnLst>
                <a:cxn ang="0">
                  <a:pos x="T0" y="T1"/>
                </a:cxn>
                <a:cxn ang="0">
                  <a:pos x="T2" y="T3"/>
                </a:cxn>
                <a:cxn ang="0">
                  <a:pos x="T4" y="T5"/>
                </a:cxn>
                <a:cxn ang="0">
                  <a:pos x="T6" y="T7"/>
                </a:cxn>
                <a:cxn ang="0">
                  <a:pos x="T8" y="T9"/>
                </a:cxn>
              </a:cxnLst>
              <a:rect b="b" l="0" r="r" t="0"/>
              <a:pathLst>
                <a:path h="141" w="88">
                  <a:moveTo>
                    <a:pt x="88" y="0"/>
                  </a:moveTo>
                  <a:lnTo>
                    <a:pt x="0" y="141"/>
                  </a:lnTo>
                  <a:lnTo>
                    <a:pt x="0" y="133"/>
                  </a:lnTo>
                  <a:lnTo>
                    <a:pt x="80" y="0"/>
                  </a:lnTo>
                  <a:lnTo>
                    <a:pt x="88"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9" name="Freeform 20"/>
            <p:cNvSpPr/>
            <p:nvPr/>
          </p:nvSpPr>
          <p:spPr bwMode="auto">
            <a:xfrm>
              <a:off x="2113" y="1930"/>
              <a:ext cx="92" cy="149"/>
            </a:xfrm>
            <a:custGeom>
              <a:gdLst>
                <a:gd fmla="*/ 92 w 92" name="T0"/>
                <a:gd fmla="*/ 0 h 149" name="T1"/>
                <a:gd fmla="*/ 0 w 92" name="T2"/>
                <a:gd fmla="*/ 149 h 149" name="T3"/>
                <a:gd fmla="*/ 0 w 92" name="T4"/>
                <a:gd fmla="*/ 141 h 149" name="T5"/>
                <a:gd fmla="*/ 84 w 92" name="T6"/>
                <a:gd fmla="*/ 0 h 149" name="T7"/>
                <a:gd fmla="*/ 92 w 92" name="T8"/>
                <a:gd fmla="*/ 0 h 149" name="T9"/>
              </a:gdLst>
              <a:cxnLst>
                <a:cxn ang="0">
                  <a:pos x="T0" y="T1"/>
                </a:cxn>
                <a:cxn ang="0">
                  <a:pos x="T2" y="T3"/>
                </a:cxn>
                <a:cxn ang="0">
                  <a:pos x="T4" y="T5"/>
                </a:cxn>
                <a:cxn ang="0">
                  <a:pos x="T6" y="T7"/>
                </a:cxn>
                <a:cxn ang="0">
                  <a:pos x="T8" y="T9"/>
                </a:cxn>
              </a:cxnLst>
              <a:rect b="b" l="0" r="r" t="0"/>
              <a:pathLst>
                <a:path h="149" w="92">
                  <a:moveTo>
                    <a:pt x="92" y="0"/>
                  </a:moveTo>
                  <a:lnTo>
                    <a:pt x="0" y="149"/>
                  </a:lnTo>
                  <a:lnTo>
                    <a:pt x="0" y="141"/>
                  </a:lnTo>
                  <a:lnTo>
                    <a:pt x="84" y="0"/>
                  </a:lnTo>
                  <a:lnTo>
                    <a:pt x="92"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0" name="Freeform 21"/>
            <p:cNvSpPr/>
            <p:nvPr/>
          </p:nvSpPr>
          <p:spPr bwMode="auto">
            <a:xfrm>
              <a:off x="2113" y="1930"/>
              <a:ext cx="95" cy="156"/>
            </a:xfrm>
            <a:custGeom>
              <a:gdLst>
                <a:gd fmla="*/ 95 w 95" name="T0"/>
                <a:gd fmla="*/ 0 h 156" name="T1"/>
                <a:gd fmla="*/ 0 w 95" name="T2"/>
                <a:gd fmla="*/ 156 h 156" name="T3"/>
                <a:gd fmla="*/ 0 w 95" name="T4"/>
                <a:gd fmla="*/ 149 h 156" name="T5"/>
                <a:gd fmla="*/ 92 w 95" name="T6"/>
                <a:gd fmla="*/ 0 h 156" name="T7"/>
                <a:gd fmla="*/ 95 w 95" name="T8"/>
                <a:gd fmla="*/ 0 h 156" name="T9"/>
              </a:gdLst>
              <a:cxnLst>
                <a:cxn ang="0">
                  <a:pos x="T0" y="T1"/>
                </a:cxn>
                <a:cxn ang="0">
                  <a:pos x="T2" y="T3"/>
                </a:cxn>
                <a:cxn ang="0">
                  <a:pos x="T4" y="T5"/>
                </a:cxn>
                <a:cxn ang="0">
                  <a:pos x="T6" y="T7"/>
                </a:cxn>
                <a:cxn ang="0">
                  <a:pos x="T8" y="T9"/>
                </a:cxn>
              </a:cxnLst>
              <a:rect b="b" l="0" r="r" t="0"/>
              <a:pathLst>
                <a:path h="156" w="95">
                  <a:moveTo>
                    <a:pt x="95" y="0"/>
                  </a:moveTo>
                  <a:lnTo>
                    <a:pt x="0" y="156"/>
                  </a:lnTo>
                  <a:lnTo>
                    <a:pt x="0" y="149"/>
                  </a:lnTo>
                  <a:lnTo>
                    <a:pt x="92" y="0"/>
                  </a:lnTo>
                  <a:lnTo>
                    <a:pt x="95"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1" name="Freeform 22"/>
            <p:cNvSpPr/>
            <p:nvPr/>
          </p:nvSpPr>
          <p:spPr bwMode="auto">
            <a:xfrm>
              <a:off x="2113" y="1930"/>
              <a:ext cx="99" cy="164"/>
            </a:xfrm>
            <a:custGeom>
              <a:gdLst>
                <a:gd fmla="*/ 99 w 99" name="T0"/>
                <a:gd fmla="*/ 0 h 164" name="T1"/>
                <a:gd fmla="*/ 0 w 99" name="T2"/>
                <a:gd fmla="*/ 164 h 164" name="T3"/>
                <a:gd fmla="*/ 0 w 99" name="T4"/>
                <a:gd fmla="*/ 156 h 164" name="T5"/>
                <a:gd fmla="*/ 95 w 99" name="T6"/>
                <a:gd fmla="*/ 0 h 164" name="T7"/>
                <a:gd fmla="*/ 99 w 99" name="T8"/>
                <a:gd fmla="*/ 0 h 164" name="T9"/>
              </a:gdLst>
              <a:cxnLst>
                <a:cxn ang="0">
                  <a:pos x="T0" y="T1"/>
                </a:cxn>
                <a:cxn ang="0">
                  <a:pos x="T2" y="T3"/>
                </a:cxn>
                <a:cxn ang="0">
                  <a:pos x="T4" y="T5"/>
                </a:cxn>
                <a:cxn ang="0">
                  <a:pos x="T6" y="T7"/>
                </a:cxn>
                <a:cxn ang="0">
                  <a:pos x="T8" y="T9"/>
                </a:cxn>
              </a:cxnLst>
              <a:rect b="b" l="0" r="r" t="0"/>
              <a:pathLst>
                <a:path h="164" w="99">
                  <a:moveTo>
                    <a:pt x="99" y="0"/>
                  </a:moveTo>
                  <a:lnTo>
                    <a:pt x="0" y="164"/>
                  </a:lnTo>
                  <a:lnTo>
                    <a:pt x="0" y="156"/>
                  </a:lnTo>
                  <a:lnTo>
                    <a:pt x="95" y="0"/>
                  </a:lnTo>
                  <a:lnTo>
                    <a:pt x="99"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2" name="Freeform 23"/>
            <p:cNvSpPr/>
            <p:nvPr/>
          </p:nvSpPr>
          <p:spPr bwMode="auto">
            <a:xfrm>
              <a:off x="2113" y="1930"/>
              <a:ext cx="103" cy="172"/>
            </a:xfrm>
            <a:custGeom>
              <a:gdLst>
                <a:gd fmla="*/ 103 w 103" name="T0"/>
                <a:gd fmla="*/ 0 h 172" name="T1"/>
                <a:gd fmla="*/ 0 w 103" name="T2"/>
                <a:gd fmla="*/ 172 h 172" name="T3"/>
                <a:gd fmla="*/ 0 w 103" name="T4"/>
                <a:gd fmla="*/ 164 h 172" name="T5"/>
                <a:gd fmla="*/ 99 w 103" name="T6"/>
                <a:gd fmla="*/ 0 h 172" name="T7"/>
                <a:gd fmla="*/ 103 w 103" name="T8"/>
                <a:gd fmla="*/ 0 h 172" name="T9"/>
              </a:gdLst>
              <a:cxnLst>
                <a:cxn ang="0">
                  <a:pos x="T0" y="T1"/>
                </a:cxn>
                <a:cxn ang="0">
                  <a:pos x="T2" y="T3"/>
                </a:cxn>
                <a:cxn ang="0">
                  <a:pos x="T4" y="T5"/>
                </a:cxn>
                <a:cxn ang="0">
                  <a:pos x="T6" y="T7"/>
                </a:cxn>
                <a:cxn ang="0">
                  <a:pos x="T8" y="T9"/>
                </a:cxn>
              </a:cxnLst>
              <a:rect b="b" l="0" r="r" t="0"/>
              <a:pathLst>
                <a:path h="172" w="103">
                  <a:moveTo>
                    <a:pt x="103" y="0"/>
                  </a:moveTo>
                  <a:lnTo>
                    <a:pt x="0" y="172"/>
                  </a:lnTo>
                  <a:lnTo>
                    <a:pt x="0" y="164"/>
                  </a:lnTo>
                  <a:lnTo>
                    <a:pt x="99" y="0"/>
                  </a:lnTo>
                  <a:lnTo>
                    <a:pt x="103"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3" name="Freeform 24"/>
            <p:cNvSpPr/>
            <p:nvPr/>
          </p:nvSpPr>
          <p:spPr bwMode="auto">
            <a:xfrm>
              <a:off x="2113" y="1930"/>
              <a:ext cx="111" cy="183"/>
            </a:xfrm>
            <a:custGeom>
              <a:gdLst>
                <a:gd fmla="*/ 111 w 111" name="T0"/>
                <a:gd fmla="*/ 0 h 183" name="T1"/>
                <a:gd fmla="*/ 0 w 111" name="T2"/>
                <a:gd fmla="*/ 183 h 183" name="T3"/>
                <a:gd fmla="*/ 0 w 111" name="T4"/>
                <a:gd fmla="*/ 175 h 183" name="T5"/>
                <a:gd fmla="*/ 107 w 111" name="T6"/>
                <a:gd fmla="*/ 0 h 183" name="T7"/>
                <a:gd fmla="*/ 111 w 111" name="T8"/>
                <a:gd fmla="*/ 0 h 183" name="T9"/>
              </a:gdLst>
              <a:cxnLst>
                <a:cxn ang="0">
                  <a:pos x="T0" y="T1"/>
                </a:cxn>
                <a:cxn ang="0">
                  <a:pos x="T2" y="T3"/>
                </a:cxn>
                <a:cxn ang="0">
                  <a:pos x="T4" y="T5"/>
                </a:cxn>
                <a:cxn ang="0">
                  <a:pos x="T6" y="T7"/>
                </a:cxn>
                <a:cxn ang="0">
                  <a:pos x="T8" y="T9"/>
                </a:cxn>
              </a:cxnLst>
              <a:rect b="b" l="0" r="r" t="0"/>
              <a:pathLst>
                <a:path h="183" w="110">
                  <a:moveTo>
                    <a:pt x="111" y="0"/>
                  </a:moveTo>
                  <a:lnTo>
                    <a:pt x="0" y="183"/>
                  </a:lnTo>
                  <a:lnTo>
                    <a:pt x="0" y="175"/>
                  </a:lnTo>
                  <a:lnTo>
                    <a:pt x="107" y="0"/>
                  </a:lnTo>
                  <a:lnTo>
                    <a:pt x="111"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4" name="Freeform 25"/>
            <p:cNvSpPr/>
            <p:nvPr/>
          </p:nvSpPr>
          <p:spPr bwMode="auto">
            <a:xfrm>
              <a:off x="2113" y="1930"/>
              <a:ext cx="115" cy="191"/>
            </a:xfrm>
            <a:custGeom>
              <a:gdLst>
                <a:gd fmla="*/ 115 w 115" name="T0"/>
                <a:gd fmla="*/ 0 h 191" name="T1"/>
                <a:gd fmla="*/ 0 w 115" name="T2"/>
                <a:gd fmla="*/ 191 h 191" name="T3"/>
                <a:gd fmla="*/ 0 w 115" name="T4"/>
                <a:gd fmla="*/ 183 h 191" name="T5"/>
                <a:gd fmla="*/ 111 w 115" name="T6"/>
                <a:gd fmla="*/ 0 h 191" name="T7"/>
                <a:gd fmla="*/ 115 w 115" name="T8"/>
                <a:gd fmla="*/ 0 h 191" name="T9"/>
              </a:gdLst>
              <a:cxnLst>
                <a:cxn ang="0">
                  <a:pos x="T0" y="T1"/>
                </a:cxn>
                <a:cxn ang="0">
                  <a:pos x="T2" y="T3"/>
                </a:cxn>
                <a:cxn ang="0">
                  <a:pos x="T4" y="T5"/>
                </a:cxn>
                <a:cxn ang="0">
                  <a:pos x="T6" y="T7"/>
                </a:cxn>
                <a:cxn ang="0">
                  <a:pos x="T8" y="T9"/>
                </a:cxn>
              </a:cxnLst>
              <a:rect b="b" l="0" r="r" t="0"/>
              <a:pathLst>
                <a:path h="191" w="115">
                  <a:moveTo>
                    <a:pt x="115" y="0"/>
                  </a:moveTo>
                  <a:lnTo>
                    <a:pt x="0" y="191"/>
                  </a:lnTo>
                  <a:lnTo>
                    <a:pt x="0" y="183"/>
                  </a:lnTo>
                  <a:lnTo>
                    <a:pt x="111" y="0"/>
                  </a:lnTo>
                  <a:lnTo>
                    <a:pt x="115"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5" name="Freeform 26"/>
            <p:cNvSpPr/>
            <p:nvPr/>
          </p:nvSpPr>
          <p:spPr bwMode="auto">
            <a:xfrm>
              <a:off x="2113" y="1930"/>
              <a:ext cx="118" cy="198"/>
            </a:xfrm>
            <a:custGeom>
              <a:gdLst>
                <a:gd fmla="*/ 118 w 118" name="T0"/>
                <a:gd fmla="*/ 0 h 198" name="T1"/>
                <a:gd fmla="*/ 0 w 118" name="T2"/>
                <a:gd fmla="*/ 198 h 198" name="T3"/>
                <a:gd fmla="*/ 0 w 118" name="T4"/>
                <a:gd fmla="*/ 191 h 198" name="T5"/>
                <a:gd fmla="*/ 115 w 118" name="T6"/>
                <a:gd fmla="*/ 0 h 198" name="T7"/>
                <a:gd fmla="*/ 118 w 118" name="T8"/>
                <a:gd fmla="*/ 0 h 198" name="T9"/>
              </a:gdLst>
              <a:cxnLst>
                <a:cxn ang="0">
                  <a:pos x="T0" y="T1"/>
                </a:cxn>
                <a:cxn ang="0">
                  <a:pos x="T2" y="T3"/>
                </a:cxn>
                <a:cxn ang="0">
                  <a:pos x="T4" y="T5"/>
                </a:cxn>
                <a:cxn ang="0">
                  <a:pos x="T6" y="T7"/>
                </a:cxn>
                <a:cxn ang="0">
                  <a:pos x="T8" y="T9"/>
                </a:cxn>
              </a:cxnLst>
              <a:rect b="b" l="0" r="r" t="0"/>
              <a:pathLst>
                <a:path h="198" w="118">
                  <a:moveTo>
                    <a:pt x="118" y="0"/>
                  </a:moveTo>
                  <a:lnTo>
                    <a:pt x="0" y="198"/>
                  </a:lnTo>
                  <a:lnTo>
                    <a:pt x="0" y="191"/>
                  </a:lnTo>
                  <a:lnTo>
                    <a:pt x="115" y="0"/>
                  </a:lnTo>
                  <a:lnTo>
                    <a:pt x="118"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6" name="Freeform 27"/>
            <p:cNvSpPr/>
            <p:nvPr/>
          </p:nvSpPr>
          <p:spPr bwMode="auto">
            <a:xfrm>
              <a:off x="2113" y="1930"/>
              <a:ext cx="126" cy="210"/>
            </a:xfrm>
            <a:custGeom>
              <a:gdLst>
                <a:gd fmla="*/ 126 w 126" name="T0"/>
                <a:gd fmla="*/ 0 h 210" name="T1"/>
                <a:gd fmla="*/ 0 w 126" name="T2"/>
                <a:gd fmla="*/ 210 h 210" name="T3"/>
                <a:gd fmla="*/ 0 w 126" name="T4"/>
                <a:gd fmla="*/ 198 h 210" name="T5"/>
                <a:gd fmla="*/ 118 w 126" name="T6"/>
                <a:gd fmla="*/ 0 h 210" name="T7"/>
                <a:gd fmla="*/ 126 w 126" name="T8"/>
                <a:gd fmla="*/ 0 h 210" name="T9"/>
              </a:gdLst>
              <a:cxnLst>
                <a:cxn ang="0">
                  <a:pos x="T0" y="T1"/>
                </a:cxn>
                <a:cxn ang="0">
                  <a:pos x="T2" y="T3"/>
                </a:cxn>
                <a:cxn ang="0">
                  <a:pos x="T4" y="T5"/>
                </a:cxn>
                <a:cxn ang="0">
                  <a:pos x="T6" y="T7"/>
                </a:cxn>
                <a:cxn ang="0">
                  <a:pos x="T8" y="T9"/>
                </a:cxn>
              </a:cxnLst>
              <a:rect b="b" l="0" r="r" t="0"/>
              <a:pathLst>
                <a:path h="210" w="125">
                  <a:moveTo>
                    <a:pt x="126" y="0"/>
                  </a:moveTo>
                  <a:lnTo>
                    <a:pt x="0" y="210"/>
                  </a:lnTo>
                  <a:lnTo>
                    <a:pt x="0" y="198"/>
                  </a:lnTo>
                  <a:lnTo>
                    <a:pt x="118" y="0"/>
                  </a:lnTo>
                  <a:lnTo>
                    <a:pt x="126" y="0"/>
                  </a:lnTo>
                  <a:close/>
                </a:path>
              </a:pathLst>
            </a:custGeom>
            <a:solidFill>
              <a:srgbClr val="F9FA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7" name="Freeform 28"/>
            <p:cNvSpPr/>
            <p:nvPr/>
          </p:nvSpPr>
          <p:spPr bwMode="auto">
            <a:xfrm>
              <a:off x="2113" y="1930"/>
              <a:ext cx="134" cy="217"/>
            </a:xfrm>
            <a:custGeom>
              <a:gdLst>
                <a:gd fmla="*/ 134 w 134" name="T0"/>
                <a:gd fmla="*/ 0 h 217" name="T1"/>
                <a:gd fmla="*/ 0 w 134" name="T2"/>
                <a:gd fmla="*/ 217 h 217" name="T3"/>
                <a:gd fmla="*/ 0 w 134" name="T4"/>
                <a:gd fmla="*/ 210 h 217" name="T5"/>
                <a:gd fmla="*/ 130 w 134" name="T6"/>
                <a:gd fmla="*/ 0 h 217" name="T7"/>
                <a:gd fmla="*/ 134 w 134" name="T8"/>
                <a:gd fmla="*/ 0 h 217" name="T9"/>
              </a:gdLst>
              <a:cxnLst>
                <a:cxn ang="0">
                  <a:pos x="T0" y="T1"/>
                </a:cxn>
                <a:cxn ang="0">
                  <a:pos x="T2" y="T3"/>
                </a:cxn>
                <a:cxn ang="0">
                  <a:pos x="T4" y="T5"/>
                </a:cxn>
                <a:cxn ang="0">
                  <a:pos x="T6" y="T7"/>
                </a:cxn>
                <a:cxn ang="0">
                  <a:pos x="T8" y="T9"/>
                </a:cxn>
              </a:cxnLst>
              <a:rect b="b" l="0" r="r" t="0"/>
              <a:pathLst>
                <a:path h="216" w="134">
                  <a:moveTo>
                    <a:pt x="134" y="0"/>
                  </a:moveTo>
                  <a:lnTo>
                    <a:pt x="0" y="217"/>
                  </a:lnTo>
                  <a:lnTo>
                    <a:pt x="0" y="210"/>
                  </a:lnTo>
                  <a:lnTo>
                    <a:pt x="130" y="0"/>
                  </a:lnTo>
                  <a:lnTo>
                    <a:pt x="134" y="0"/>
                  </a:lnTo>
                  <a:close/>
                </a:path>
              </a:pathLst>
            </a:custGeom>
            <a:solidFill>
              <a:srgbClr val="F7F9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8" name="Freeform 29"/>
            <p:cNvSpPr/>
            <p:nvPr/>
          </p:nvSpPr>
          <p:spPr bwMode="auto">
            <a:xfrm>
              <a:off x="2113" y="1930"/>
              <a:ext cx="137" cy="221"/>
            </a:xfrm>
            <a:custGeom>
              <a:gdLst>
                <a:gd fmla="*/ 137 w 137" name="T0"/>
                <a:gd fmla="*/ 0 h 221" name="T1"/>
                <a:gd fmla="*/ 0 w 137" name="T2"/>
                <a:gd fmla="*/ 221 h 221" name="T3"/>
                <a:gd fmla="*/ 0 w 137" name="T4"/>
                <a:gd fmla="*/ 214 h 221" name="T5"/>
                <a:gd fmla="*/ 134 w 137" name="T6"/>
                <a:gd fmla="*/ 0 h 221" name="T7"/>
                <a:gd fmla="*/ 137 w 137" name="T8"/>
                <a:gd fmla="*/ 0 h 221" name="T9"/>
              </a:gdLst>
              <a:cxnLst>
                <a:cxn ang="0">
                  <a:pos x="T0" y="T1"/>
                </a:cxn>
                <a:cxn ang="0">
                  <a:pos x="T2" y="T3"/>
                </a:cxn>
                <a:cxn ang="0">
                  <a:pos x="T4" y="T5"/>
                </a:cxn>
                <a:cxn ang="0">
                  <a:pos x="T6" y="T7"/>
                </a:cxn>
                <a:cxn ang="0">
                  <a:pos x="T8" y="T9"/>
                </a:cxn>
              </a:cxnLst>
              <a:rect b="b" l="0" r="r" t="0"/>
              <a:pathLst>
                <a:path h="221" w="137">
                  <a:moveTo>
                    <a:pt x="137" y="0"/>
                  </a:moveTo>
                  <a:lnTo>
                    <a:pt x="0" y="221"/>
                  </a:lnTo>
                  <a:lnTo>
                    <a:pt x="0" y="214"/>
                  </a:lnTo>
                  <a:lnTo>
                    <a:pt x="134" y="0"/>
                  </a:lnTo>
                  <a:lnTo>
                    <a:pt x="137" y="0"/>
                  </a:lnTo>
                  <a:close/>
                </a:path>
              </a:pathLst>
            </a:custGeom>
            <a:solidFill>
              <a:srgbClr val="F7F9F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9" name="Freeform 30"/>
            <p:cNvSpPr/>
            <p:nvPr/>
          </p:nvSpPr>
          <p:spPr bwMode="auto">
            <a:xfrm>
              <a:off x="2113" y="1930"/>
              <a:ext cx="141" cy="233"/>
            </a:xfrm>
            <a:custGeom>
              <a:gdLst>
                <a:gd fmla="*/ 141 w 141" name="T0"/>
                <a:gd fmla="*/ 0 h 233" name="T1"/>
                <a:gd fmla="*/ 0 w 141" name="T2"/>
                <a:gd fmla="*/ 233 h 233" name="T3"/>
                <a:gd fmla="*/ 0 w 141" name="T4"/>
                <a:gd fmla="*/ 225 h 233" name="T5"/>
                <a:gd fmla="*/ 137 w 141" name="T6"/>
                <a:gd fmla="*/ 0 h 233" name="T7"/>
                <a:gd fmla="*/ 141 w 141" name="T8"/>
                <a:gd fmla="*/ 0 h 233" name="T9"/>
              </a:gdLst>
              <a:cxnLst>
                <a:cxn ang="0">
                  <a:pos x="T0" y="T1"/>
                </a:cxn>
                <a:cxn ang="0">
                  <a:pos x="T2" y="T3"/>
                </a:cxn>
                <a:cxn ang="0">
                  <a:pos x="T4" y="T5"/>
                </a:cxn>
                <a:cxn ang="0">
                  <a:pos x="T6" y="T7"/>
                </a:cxn>
                <a:cxn ang="0">
                  <a:pos x="T8" y="T9"/>
                </a:cxn>
              </a:cxnLst>
              <a:rect b="b" l="0" r="r" t="0"/>
              <a:pathLst>
                <a:path h="233" w="141">
                  <a:moveTo>
                    <a:pt x="141" y="0"/>
                  </a:moveTo>
                  <a:lnTo>
                    <a:pt x="0" y="233"/>
                  </a:lnTo>
                  <a:lnTo>
                    <a:pt x="0" y="225"/>
                  </a:lnTo>
                  <a:lnTo>
                    <a:pt x="137" y="0"/>
                  </a:lnTo>
                  <a:lnTo>
                    <a:pt x="141" y="0"/>
                  </a:lnTo>
                  <a:close/>
                </a:path>
              </a:pathLst>
            </a:custGeom>
            <a:solidFill>
              <a:srgbClr val="F7F7F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0" name="Freeform 31"/>
            <p:cNvSpPr/>
            <p:nvPr/>
          </p:nvSpPr>
          <p:spPr bwMode="auto">
            <a:xfrm>
              <a:off x="2113" y="1930"/>
              <a:ext cx="149" cy="240"/>
            </a:xfrm>
            <a:custGeom>
              <a:gdLst>
                <a:gd fmla="*/ 149 w 149" name="T0"/>
                <a:gd fmla="*/ 0 h 240" name="T1"/>
                <a:gd fmla="*/ 0 w 149" name="T2"/>
                <a:gd fmla="*/ 240 h 240" name="T3"/>
                <a:gd fmla="*/ 0 w 149" name="T4"/>
                <a:gd fmla="*/ 233 h 240" name="T5"/>
                <a:gd fmla="*/ 141 w 149" name="T6"/>
                <a:gd fmla="*/ 0 h 240" name="T7"/>
                <a:gd fmla="*/ 149 w 149" name="T8"/>
                <a:gd fmla="*/ 0 h 240" name="T9"/>
              </a:gdLst>
              <a:cxnLst>
                <a:cxn ang="0">
                  <a:pos x="T0" y="T1"/>
                </a:cxn>
                <a:cxn ang="0">
                  <a:pos x="T2" y="T3"/>
                </a:cxn>
                <a:cxn ang="0">
                  <a:pos x="T4" y="T5"/>
                </a:cxn>
                <a:cxn ang="0">
                  <a:pos x="T6" y="T7"/>
                </a:cxn>
                <a:cxn ang="0">
                  <a:pos x="T8" y="T9"/>
                </a:cxn>
              </a:cxnLst>
              <a:rect b="b" l="0" r="r" t="0"/>
              <a:pathLst>
                <a:path h="240" w="149">
                  <a:moveTo>
                    <a:pt x="149" y="0"/>
                  </a:moveTo>
                  <a:lnTo>
                    <a:pt x="0" y="240"/>
                  </a:lnTo>
                  <a:lnTo>
                    <a:pt x="0" y="233"/>
                  </a:lnTo>
                  <a:lnTo>
                    <a:pt x="141" y="0"/>
                  </a:lnTo>
                  <a:lnTo>
                    <a:pt x="149" y="0"/>
                  </a:lnTo>
                  <a:close/>
                </a:path>
              </a:pathLst>
            </a:custGeom>
            <a:solidFill>
              <a:srgbClr val="F7F7F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1" name="Freeform 32"/>
            <p:cNvSpPr/>
            <p:nvPr/>
          </p:nvSpPr>
          <p:spPr bwMode="auto">
            <a:xfrm>
              <a:off x="2113" y="1930"/>
              <a:ext cx="153" cy="248"/>
            </a:xfrm>
            <a:custGeom>
              <a:gdLst>
                <a:gd fmla="*/ 153 w 153" name="T0"/>
                <a:gd fmla="*/ 0 h 248" name="T1"/>
                <a:gd fmla="*/ 0 w 153" name="T2"/>
                <a:gd fmla="*/ 248 h 248" name="T3"/>
                <a:gd fmla="*/ 0 w 153" name="T4"/>
                <a:gd fmla="*/ 240 h 248" name="T5"/>
                <a:gd fmla="*/ 145 w 153" name="T6"/>
                <a:gd fmla="*/ 0 h 248" name="T7"/>
                <a:gd fmla="*/ 153 w 153" name="T8"/>
                <a:gd fmla="*/ 0 h 248" name="T9"/>
              </a:gdLst>
              <a:cxnLst>
                <a:cxn ang="0">
                  <a:pos x="T0" y="T1"/>
                </a:cxn>
                <a:cxn ang="0">
                  <a:pos x="T2" y="T3"/>
                </a:cxn>
                <a:cxn ang="0">
                  <a:pos x="T4" y="T5"/>
                </a:cxn>
                <a:cxn ang="0">
                  <a:pos x="T6" y="T7"/>
                </a:cxn>
                <a:cxn ang="0">
                  <a:pos x="T8" y="T9"/>
                </a:cxn>
              </a:cxnLst>
              <a:rect b="b" l="0" r="r" t="0"/>
              <a:pathLst>
                <a:path h="248" w="153">
                  <a:moveTo>
                    <a:pt x="153" y="0"/>
                  </a:moveTo>
                  <a:lnTo>
                    <a:pt x="0" y="248"/>
                  </a:lnTo>
                  <a:lnTo>
                    <a:pt x="0" y="240"/>
                  </a:lnTo>
                  <a:lnTo>
                    <a:pt x="145" y="0"/>
                  </a:lnTo>
                  <a:lnTo>
                    <a:pt x="153" y="0"/>
                  </a:lnTo>
                  <a:close/>
                </a:path>
              </a:pathLst>
            </a:custGeom>
            <a:solidFill>
              <a:srgbClr val="F7F7F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2" name="Freeform 33"/>
            <p:cNvSpPr/>
            <p:nvPr/>
          </p:nvSpPr>
          <p:spPr bwMode="auto">
            <a:xfrm>
              <a:off x="2113" y="1930"/>
              <a:ext cx="156" cy="256"/>
            </a:xfrm>
            <a:custGeom>
              <a:gdLst>
                <a:gd fmla="*/ 156 w 156" name="T0"/>
                <a:gd fmla="*/ 0 h 256" name="T1"/>
                <a:gd fmla="*/ 0 w 156" name="T2"/>
                <a:gd fmla="*/ 256 h 256" name="T3"/>
                <a:gd fmla="*/ 0 w 156" name="T4"/>
                <a:gd fmla="*/ 248 h 256" name="T5"/>
                <a:gd fmla="*/ 153 w 156" name="T6"/>
                <a:gd fmla="*/ 0 h 256" name="T7"/>
                <a:gd fmla="*/ 156 w 156" name="T8"/>
                <a:gd fmla="*/ 0 h 256" name="T9"/>
              </a:gdLst>
              <a:cxnLst>
                <a:cxn ang="0">
                  <a:pos x="T0" y="T1"/>
                </a:cxn>
                <a:cxn ang="0">
                  <a:pos x="T2" y="T3"/>
                </a:cxn>
                <a:cxn ang="0">
                  <a:pos x="T4" y="T5"/>
                </a:cxn>
                <a:cxn ang="0">
                  <a:pos x="T6" y="T7"/>
                </a:cxn>
                <a:cxn ang="0">
                  <a:pos x="T8" y="T9"/>
                </a:cxn>
              </a:cxnLst>
              <a:rect b="b" l="0" r="r" t="0"/>
              <a:pathLst>
                <a:path h="256" w="156">
                  <a:moveTo>
                    <a:pt x="156" y="0"/>
                  </a:moveTo>
                  <a:lnTo>
                    <a:pt x="0" y="256"/>
                  </a:lnTo>
                  <a:lnTo>
                    <a:pt x="0" y="248"/>
                  </a:lnTo>
                  <a:lnTo>
                    <a:pt x="153" y="0"/>
                  </a:lnTo>
                  <a:lnTo>
                    <a:pt x="156" y="0"/>
                  </a:lnTo>
                  <a:close/>
                </a:path>
              </a:pathLst>
            </a:custGeom>
            <a:solidFill>
              <a:srgbClr val="F7F7F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3" name="Freeform 34"/>
            <p:cNvSpPr/>
            <p:nvPr/>
          </p:nvSpPr>
          <p:spPr bwMode="auto">
            <a:xfrm>
              <a:off x="2113" y="1930"/>
              <a:ext cx="160" cy="267"/>
            </a:xfrm>
            <a:custGeom>
              <a:gdLst>
                <a:gd fmla="*/ 160 w 160" name="T0"/>
                <a:gd fmla="*/ 0 h 267" name="T1"/>
                <a:gd fmla="*/ 0 w 160" name="T2"/>
                <a:gd fmla="*/ 267 h 267" name="T3"/>
                <a:gd fmla="*/ 0 w 160" name="T4"/>
                <a:gd fmla="*/ 256 h 267" name="T5"/>
                <a:gd fmla="*/ 156 w 160" name="T6"/>
                <a:gd fmla="*/ 0 h 267" name="T7"/>
                <a:gd fmla="*/ 160 w 160" name="T8"/>
                <a:gd fmla="*/ 0 h 267" name="T9"/>
              </a:gdLst>
              <a:cxnLst>
                <a:cxn ang="0">
                  <a:pos x="T0" y="T1"/>
                </a:cxn>
                <a:cxn ang="0">
                  <a:pos x="T2" y="T3"/>
                </a:cxn>
                <a:cxn ang="0">
                  <a:pos x="T4" y="T5"/>
                </a:cxn>
                <a:cxn ang="0">
                  <a:pos x="T6" y="T7"/>
                </a:cxn>
                <a:cxn ang="0">
                  <a:pos x="T8" y="T9"/>
                </a:cxn>
              </a:cxnLst>
              <a:rect b="b" l="0" r="r" t="0"/>
              <a:pathLst>
                <a:path h="267" w="160">
                  <a:moveTo>
                    <a:pt x="160" y="0"/>
                  </a:moveTo>
                  <a:lnTo>
                    <a:pt x="0" y="267"/>
                  </a:lnTo>
                  <a:lnTo>
                    <a:pt x="0" y="256"/>
                  </a:lnTo>
                  <a:lnTo>
                    <a:pt x="156" y="0"/>
                  </a:lnTo>
                  <a:lnTo>
                    <a:pt x="160" y="0"/>
                  </a:lnTo>
                  <a:close/>
                </a:path>
              </a:pathLst>
            </a:custGeom>
            <a:solidFill>
              <a:srgbClr val="F7F7F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4" name="Freeform 35"/>
            <p:cNvSpPr/>
            <p:nvPr/>
          </p:nvSpPr>
          <p:spPr bwMode="auto">
            <a:xfrm>
              <a:off x="2113" y="1930"/>
              <a:ext cx="168" cy="275"/>
            </a:xfrm>
            <a:custGeom>
              <a:gdLst>
                <a:gd fmla="*/ 168 w 168" name="T0"/>
                <a:gd fmla="*/ 0 h 275" name="T1"/>
                <a:gd fmla="*/ 0 w 168" name="T2"/>
                <a:gd fmla="*/ 275 h 275" name="T3"/>
                <a:gd fmla="*/ 0 w 168" name="T4"/>
                <a:gd fmla="*/ 267 h 275" name="T5"/>
                <a:gd fmla="*/ 164 w 168" name="T6"/>
                <a:gd fmla="*/ 0 h 275" name="T7"/>
                <a:gd fmla="*/ 168 w 168" name="T8"/>
                <a:gd fmla="*/ 0 h 275" name="T9"/>
              </a:gdLst>
              <a:cxnLst>
                <a:cxn ang="0">
                  <a:pos x="T0" y="T1"/>
                </a:cxn>
                <a:cxn ang="0">
                  <a:pos x="T2" y="T3"/>
                </a:cxn>
                <a:cxn ang="0">
                  <a:pos x="T4" y="T5"/>
                </a:cxn>
                <a:cxn ang="0">
                  <a:pos x="T6" y="T7"/>
                </a:cxn>
                <a:cxn ang="0">
                  <a:pos x="T8" y="T9"/>
                </a:cxn>
              </a:cxnLst>
              <a:rect b="b" l="0" r="r" t="0"/>
              <a:pathLst>
                <a:path h="275" w="168">
                  <a:moveTo>
                    <a:pt x="168" y="0"/>
                  </a:moveTo>
                  <a:lnTo>
                    <a:pt x="0" y="275"/>
                  </a:lnTo>
                  <a:lnTo>
                    <a:pt x="0" y="267"/>
                  </a:lnTo>
                  <a:lnTo>
                    <a:pt x="164" y="0"/>
                  </a:lnTo>
                  <a:lnTo>
                    <a:pt x="168" y="0"/>
                  </a:lnTo>
                  <a:close/>
                </a:path>
              </a:pathLst>
            </a:custGeom>
            <a:solidFill>
              <a:srgbClr val="F7F7F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5" name="Freeform 36"/>
            <p:cNvSpPr/>
            <p:nvPr/>
          </p:nvSpPr>
          <p:spPr bwMode="auto">
            <a:xfrm>
              <a:off x="2113" y="1930"/>
              <a:ext cx="172" cy="278"/>
            </a:xfrm>
            <a:custGeom>
              <a:gdLst>
                <a:gd fmla="*/ 172 w 172" name="T0"/>
                <a:gd fmla="*/ 0 h 278" name="T1"/>
                <a:gd fmla="*/ 0 w 172" name="T2"/>
                <a:gd fmla="*/ 278 h 278" name="T3"/>
                <a:gd fmla="*/ 0 w 172" name="T4"/>
                <a:gd fmla="*/ 271 h 278" name="T5"/>
                <a:gd fmla="*/ 164 w 172" name="T6"/>
                <a:gd fmla="*/ 0 h 278" name="T7"/>
                <a:gd fmla="*/ 172 w 172" name="T8"/>
                <a:gd fmla="*/ 0 h 278" name="T9"/>
              </a:gdLst>
              <a:cxnLst>
                <a:cxn ang="0">
                  <a:pos x="T0" y="T1"/>
                </a:cxn>
                <a:cxn ang="0">
                  <a:pos x="T2" y="T3"/>
                </a:cxn>
                <a:cxn ang="0">
                  <a:pos x="T4" y="T5"/>
                </a:cxn>
                <a:cxn ang="0">
                  <a:pos x="T6" y="T7"/>
                </a:cxn>
                <a:cxn ang="0">
                  <a:pos x="T8" y="T9"/>
                </a:cxn>
              </a:cxnLst>
              <a:rect b="b" l="0" r="r" t="0"/>
              <a:pathLst>
                <a:path h="278" w="172">
                  <a:moveTo>
                    <a:pt x="172" y="0"/>
                  </a:moveTo>
                  <a:lnTo>
                    <a:pt x="0" y="278"/>
                  </a:lnTo>
                  <a:lnTo>
                    <a:pt x="0" y="271"/>
                  </a:lnTo>
                  <a:lnTo>
                    <a:pt x="164" y="0"/>
                  </a:lnTo>
                  <a:lnTo>
                    <a:pt x="172"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6" name="Freeform 37"/>
            <p:cNvSpPr/>
            <p:nvPr/>
          </p:nvSpPr>
          <p:spPr bwMode="auto">
            <a:xfrm>
              <a:off x="2113" y="1930"/>
              <a:ext cx="179" cy="290"/>
            </a:xfrm>
            <a:custGeom>
              <a:gdLst>
                <a:gd fmla="*/ 179 w 179" name="T0"/>
                <a:gd fmla="*/ 0 h 290" name="T1"/>
                <a:gd fmla="*/ 0 w 179" name="T2"/>
                <a:gd fmla="*/ 290 h 290" name="T3"/>
                <a:gd fmla="*/ 0 w 179" name="T4"/>
                <a:gd fmla="*/ 282 h 290" name="T5"/>
                <a:gd fmla="*/ 172 w 179" name="T6"/>
                <a:gd fmla="*/ 0 h 290" name="T7"/>
                <a:gd fmla="*/ 179 w 179" name="T8"/>
                <a:gd fmla="*/ 0 h 290" name="T9"/>
              </a:gdLst>
              <a:cxnLst>
                <a:cxn ang="0">
                  <a:pos x="T0" y="T1"/>
                </a:cxn>
                <a:cxn ang="0">
                  <a:pos x="T2" y="T3"/>
                </a:cxn>
                <a:cxn ang="0">
                  <a:pos x="T4" y="T5"/>
                </a:cxn>
                <a:cxn ang="0">
                  <a:pos x="T6" y="T7"/>
                </a:cxn>
                <a:cxn ang="0">
                  <a:pos x="T8" y="T9"/>
                </a:cxn>
              </a:cxnLst>
              <a:rect b="b" l="0" r="r" t="0"/>
              <a:pathLst>
                <a:path h="290" w="179">
                  <a:moveTo>
                    <a:pt x="179" y="0"/>
                  </a:moveTo>
                  <a:lnTo>
                    <a:pt x="0" y="290"/>
                  </a:lnTo>
                  <a:lnTo>
                    <a:pt x="0" y="282"/>
                  </a:lnTo>
                  <a:lnTo>
                    <a:pt x="172" y="0"/>
                  </a:lnTo>
                  <a:lnTo>
                    <a:pt x="179"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7" name="Freeform 38"/>
            <p:cNvSpPr/>
            <p:nvPr/>
          </p:nvSpPr>
          <p:spPr bwMode="auto">
            <a:xfrm>
              <a:off x="2113" y="1930"/>
              <a:ext cx="179" cy="298"/>
            </a:xfrm>
            <a:custGeom>
              <a:gdLst>
                <a:gd fmla="*/ 179 w 179" name="T0"/>
                <a:gd fmla="*/ 0 h 298" name="T1"/>
                <a:gd fmla="*/ 0 w 179" name="T2"/>
                <a:gd fmla="*/ 298 h 298" name="T3"/>
                <a:gd fmla="*/ 0 w 179" name="T4"/>
                <a:gd fmla="*/ 290 h 298" name="T5"/>
                <a:gd fmla="*/ 175 w 179" name="T6"/>
                <a:gd fmla="*/ 0 h 298" name="T7"/>
                <a:gd fmla="*/ 179 w 179" name="T8"/>
                <a:gd fmla="*/ 0 h 298" name="T9"/>
              </a:gdLst>
              <a:cxnLst>
                <a:cxn ang="0">
                  <a:pos x="T0" y="T1"/>
                </a:cxn>
                <a:cxn ang="0">
                  <a:pos x="T2" y="T3"/>
                </a:cxn>
                <a:cxn ang="0">
                  <a:pos x="T4" y="T5"/>
                </a:cxn>
                <a:cxn ang="0">
                  <a:pos x="T6" y="T7"/>
                </a:cxn>
                <a:cxn ang="0">
                  <a:pos x="T8" y="T9"/>
                </a:cxn>
              </a:cxnLst>
              <a:rect b="b" l="0" r="r" t="0"/>
              <a:pathLst>
                <a:path h="298" w="179">
                  <a:moveTo>
                    <a:pt x="179" y="0"/>
                  </a:moveTo>
                  <a:lnTo>
                    <a:pt x="0" y="298"/>
                  </a:lnTo>
                  <a:lnTo>
                    <a:pt x="0" y="290"/>
                  </a:lnTo>
                  <a:lnTo>
                    <a:pt x="175" y="0"/>
                  </a:lnTo>
                  <a:lnTo>
                    <a:pt x="179"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8" name="Freeform 39"/>
            <p:cNvSpPr/>
            <p:nvPr/>
          </p:nvSpPr>
          <p:spPr bwMode="auto">
            <a:xfrm>
              <a:off x="2113" y="1930"/>
              <a:ext cx="187" cy="309"/>
            </a:xfrm>
            <a:custGeom>
              <a:gdLst>
                <a:gd fmla="*/ 187 w 187" name="T0"/>
                <a:gd fmla="*/ 0 h 309" name="T1"/>
                <a:gd fmla="*/ 0 w 187" name="T2"/>
                <a:gd fmla="*/ 309 h 309" name="T3"/>
                <a:gd fmla="*/ 0 w 187" name="T4"/>
                <a:gd fmla="*/ 298 h 309" name="T5"/>
                <a:gd fmla="*/ 183 w 187" name="T6"/>
                <a:gd fmla="*/ 0 h 309" name="T7"/>
                <a:gd fmla="*/ 187 w 187" name="T8"/>
                <a:gd fmla="*/ 0 h 309" name="T9"/>
              </a:gdLst>
              <a:cxnLst>
                <a:cxn ang="0">
                  <a:pos x="T0" y="T1"/>
                </a:cxn>
                <a:cxn ang="0">
                  <a:pos x="T2" y="T3"/>
                </a:cxn>
                <a:cxn ang="0">
                  <a:pos x="T4" y="T5"/>
                </a:cxn>
                <a:cxn ang="0">
                  <a:pos x="T6" y="T7"/>
                </a:cxn>
                <a:cxn ang="0">
                  <a:pos x="T8" y="T9"/>
                </a:cxn>
              </a:cxnLst>
              <a:rect b="b" l="0" r="r" t="0"/>
              <a:pathLst>
                <a:path h="309" w="187">
                  <a:moveTo>
                    <a:pt x="187" y="0"/>
                  </a:moveTo>
                  <a:lnTo>
                    <a:pt x="0" y="309"/>
                  </a:lnTo>
                  <a:lnTo>
                    <a:pt x="0" y="298"/>
                  </a:lnTo>
                  <a:lnTo>
                    <a:pt x="183" y="0"/>
                  </a:lnTo>
                  <a:lnTo>
                    <a:pt x="187"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9" name="Freeform 40"/>
            <p:cNvSpPr/>
            <p:nvPr/>
          </p:nvSpPr>
          <p:spPr bwMode="auto">
            <a:xfrm>
              <a:off x="2113" y="1930"/>
              <a:ext cx="195" cy="317"/>
            </a:xfrm>
            <a:custGeom>
              <a:gdLst>
                <a:gd fmla="*/ 195 w 195" name="T0"/>
                <a:gd fmla="*/ 0 h 317" name="T1"/>
                <a:gd fmla="*/ 0 w 195" name="T2"/>
                <a:gd fmla="*/ 317 h 317" name="T3"/>
                <a:gd fmla="*/ 0 w 195" name="T4"/>
                <a:gd fmla="*/ 305 h 317" name="T5"/>
                <a:gd fmla="*/ 187 w 195" name="T6"/>
                <a:gd fmla="*/ 0 h 317" name="T7"/>
                <a:gd fmla="*/ 195 w 195" name="T8"/>
                <a:gd fmla="*/ 0 h 317" name="T9"/>
              </a:gdLst>
              <a:cxnLst>
                <a:cxn ang="0">
                  <a:pos x="T0" y="T1"/>
                </a:cxn>
                <a:cxn ang="0">
                  <a:pos x="T2" y="T3"/>
                </a:cxn>
                <a:cxn ang="0">
                  <a:pos x="T4" y="T5"/>
                </a:cxn>
                <a:cxn ang="0">
                  <a:pos x="T6" y="T7"/>
                </a:cxn>
                <a:cxn ang="0">
                  <a:pos x="T8" y="T9"/>
                </a:cxn>
              </a:cxnLst>
              <a:rect b="b" l="0" r="r" t="0"/>
              <a:pathLst>
                <a:path h="317" w="195">
                  <a:moveTo>
                    <a:pt x="195" y="0"/>
                  </a:moveTo>
                  <a:lnTo>
                    <a:pt x="0" y="317"/>
                  </a:lnTo>
                  <a:lnTo>
                    <a:pt x="0" y="305"/>
                  </a:lnTo>
                  <a:lnTo>
                    <a:pt x="187" y="0"/>
                  </a:lnTo>
                  <a:lnTo>
                    <a:pt x="195"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0" name="Freeform 41"/>
            <p:cNvSpPr/>
            <p:nvPr/>
          </p:nvSpPr>
          <p:spPr bwMode="auto">
            <a:xfrm>
              <a:off x="2113" y="1930"/>
              <a:ext cx="198" cy="324"/>
            </a:xfrm>
            <a:custGeom>
              <a:gdLst>
                <a:gd fmla="*/ 198 w 198" name="T0"/>
                <a:gd fmla="*/ 0 h 324" name="T1"/>
                <a:gd fmla="*/ 0 w 198" name="T2"/>
                <a:gd fmla="*/ 324 h 324" name="T3"/>
                <a:gd fmla="*/ 0 w 198" name="T4"/>
                <a:gd fmla="*/ 317 h 324" name="T5"/>
                <a:gd fmla="*/ 191 w 198" name="T6"/>
                <a:gd fmla="*/ 0 h 324" name="T7"/>
                <a:gd fmla="*/ 198 w 198" name="T8"/>
                <a:gd fmla="*/ 0 h 324" name="T9"/>
              </a:gdLst>
              <a:cxnLst>
                <a:cxn ang="0">
                  <a:pos x="T0" y="T1"/>
                </a:cxn>
                <a:cxn ang="0">
                  <a:pos x="T2" y="T3"/>
                </a:cxn>
                <a:cxn ang="0">
                  <a:pos x="T4" y="T5"/>
                </a:cxn>
                <a:cxn ang="0">
                  <a:pos x="T6" y="T7"/>
                </a:cxn>
                <a:cxn ang="0">
                  <a:pos x="T8" y="T9"/>
                </a:cxn>
              </a:cxnLst>
              <a:rect b="b" l="0" r="r" t="0"/>
              <a:pathLst>
                <a:path h="324" w="198">
                  <a:moveTo>
                    <a:pt x="198" y="0"/>
                  </a:moveTo>
                  <a:lnTo>
                    <a:pt x="0" y="324"/>
                  </a:lnTo>
                  <a:lnTo>
                    <a:pt x="0" y="317"/>
                  </a:lnTo>
                  <a:lnTo>
                    <a:pt x="191" y="0"/>
                  </a:lnTo>
                  <a:lnTo>
                    <a:pt x="198"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1" name="Freeform 42"/>
            <p:cNvSpPr/>
            <p:nvPr/>
          </p:nvSpPr>
          <p:spPr bwMode="auto">
            <a:xfrm>
              <a:off x="2113" y="1930"/>
              <a:ext cx="202" cy="332"/>
            </a:xfrm>
            <a:custGeom>
              <a:gdLst>
                <a:gd fmla="*/ 202 w 202" name="T0"/>
                <a:gd fmla="*/ 0 h 332" name="T1"/>
                <a:gd fmla="*/ 0 w 202" name="T2"/>
                <a:gd fmla="*/ 332 h 332" name="T3"/>
                <a:gd fmla="*/ 0 w 202" name="T4"/>
                <a:gd fmla="*/ 324 h 332" name="T5"/>
                <a:gd fmla="*/ 198 w 202" name="T6"/>
                <a:gd fmla="*/ 0 h 332" name="T7"/>
                <a:gd fmla="*/ 202 w 202" name="T8"/>
                <a:gd fmla="*/ 0 h 332" name="T9"/>
              </a:gdLst>
              <a:cxnLst>
                <a:cxn ang="0">
                  <a:pos x="T0" y="T1"/>
                </a:cxn>
                <a:cxn ang="0">
                  <a:pos x="T2" y="T3"/>
                </a:cxn>
                <a:cxn ang="0">
                  <a:pos x="T4" y="T5"/>
                </a:cxn>
                <a:cxn ang="0">
                  <a:pos x="T6" y="T7"/>
                </a:cxn>
                <a:cxn ang="0">
                  <a:pos x="T8" y="T9"/>
                </a:cxn>
              </a:cxnLst>
              <a:rect b="b" l="0" r="r" t="0"/>
              <a:pathLst>
                <a:path h="332" w="201">
                  <a:moveTo>
                    <a:pt x="202" y="0"/>
                  </a:moveTo>
                  <a:lnTo>
                    <a:pt x="0" y="332"/>
                  </a:lnTo>
                  <a:lnTo>
                    <a:pt x="0" y="324"/>
                  </a:lnTo>
                  <a:lnTo>
                    <a:pt x="198" y="0"/>
                  </a:lnTo>
                  <a:lnTo>
                    <a:pt x="202"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2" name="Freeform 43"/>
            <p:cNvSpPr/>
            <p:nvPr/>
          </p:nvSpPr>
          <p:spPr bwMode="auto">
            <a:xfrm>
              <a:off x="2113" y="1930"/>
              <a:ext cx="206" cy="340"/>
            </a:xfrm>
            <a:custGeom>
              <a:gdLst>
                <a:gd fmla="*/ 206 w 206" name="T0"/>
                <a:gd fmla="*/ 0 h 340" name="T1"/>
                <a:gd fmla="*/ 0 w 206" name="T2"/>
                <a:gd fmla="*/ 340 h 340" name="T3"/>
                <a:gd fmla="*/ 0 w 206" name="T4"/>
                <a:gd fmla="*/ 332 h 340" name="T5"/>
                <a:gd fmla="*/ 202 w 206" name="T6"/>
                <a:gd fmla="*/ 0 h 340" name="T7"/>
                <a:gd fmla="*/ 206 w 206" name="T8"/>
                <a:gd fmla="*/ 0 h 340" name="T9"/>
              </a:gdLst>
              <a:cxnLst>
                <a:cxn ang="0">
                  <a:pos x="T0" y="T1"/>
                </a:cxn>
                <a:cxn ang="0">
                  <a:pos x="T2" y="T3"/>
                </a:cxn>
                <a:cxn ang="0">
                  <a:pos x="T4" y="T5"/>
                </a:cxn>
                <a:cxn ang="0">
                  <a:pos x="T6" y="T7"/>
                </a:cxn>
                <a:cxn ang="0">
                  <a:pos x="T8" y="T9"/>
                </a:cxn>
              </a:cxnLst>
              <a:rect b="b" l="0" r="r" t="0"/>
              <a:pathLst>
                <a:path h="340" w="206">
                  <a:moveTo>
                    <a:pt x="206" y="0"/>
                  </a:moveTo>
                  <a:lnTo>
                    <a:pt x="0" y="340"/>
                  </a:lnTo>
                  <a:lnTo>
                    <a:pt x="0" y="332"/>
                  </a:lnTo>
                  <a:lnTo>
                    <a:pt x="202" y="0"/>
                  </a:lnTo>
                  <a:lnTo>
                    <a:pt x="206" y="0"/>
                  </a:lnTo>
                  <a:close/>
                </a:path>
              </a:pathLst>
            </a:custGeom>
            <a:solidFill>
              <a:srgbClr val="F4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3" name="Freeform 44"/>
            <p:cNvSpPr/>
            <p:nvPr/>
          </p:nvSpPr>
          <p:spPr bwMode="auto">
            <a:xfrm>
              <a:off x="2113" y="1930"/>
              <a:ext cx="210" cy="347"/>
            </a:xfrm>
            <a:custGeom>
              <a:gdLst>
                <a:gd fmla="*/ 210 w 210" name="T0"/>
                <a:gd fmla="*/ 0 h 347" name="T1"/>
                <a:gd fmla="*/ 0 w 210" name="T2"/>
                <a:gd fmla="*/ 347 h 347" name="T3"/>
                <a:gd fmla="*/ 0 w 210" name="T4"/>
                <a:gd fmla="*/ 340 h 347" name="T5"/>
                <a:gd fmla="*/ 206 w 210" name="T6"/>
                <a:gd fmla="*/ 0 h 347" name="T7"/>
                <a:gd fmla="*/ 210 w 210" name="T8"/>
                <a:gd fmla="*/ 0 h 347" name="T9"/>
              </a:gdLst>
              <a:cxnLst>
                <a:cxn ang="0">
                  <a:pos x="T0" y="T1"/>
                </a:cxn>
                <a:cxn ang="0">
                  <a:pos x="T2" y="T3"/>
                </a:cxn>
                <a:cxn ang="0">
                  <a:pos x="T4" y="T5"/>
                </a:cxn>
                <a:cxn ang="0">
                  <a:pos x="T6" y="T7"/>
                </a:cxn>
                <a:cxn ang="0">
                  <a:pos x="T8" y="T9"/>
                </a:cxn>
              </a:cxnLst>
              <a:rect b="b" l="0" r="r" t="0"/>
              <a:pathLst>
                <a:path h="347" w="210">
                  <a:moveTo>
                    <a:pt x="210" y="0"/>
                  </a:moveTo>
                  <a:lnTo>
                    <a:pt x="0" y="347"/>
                  </a:lnTo>
                  <a:lnTo>
                    <a:pt x="0" y="340"/>
                  </a:lnTo>
                  <a:lnTo>
                    <a:pt x="206" y="0"/>
                  </a:lnTo>
                  <a:lnTo>
                    <a:pt x="210" y="0"/>
                  </a:lnTo>
                  <a:close/>
                </a:path>
              </a:pathLst>
            </a:custGeom>
            <a:solidFill>
              <a:srgbClr val="F3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4" name="Freeform 45"/>
            <p:cNvSpPr/>
            <p:nvPr/>
          </p:nvSpPr>
          <p:spPr bwMode="auto">
            <a:xfrm>
              <a:off x="2113" y="1930"/>
              <a:ext cx="217" cy="359"/>
            </a:xfrm>
            <a:custGeom>
              <a:gdLst>
                <a:gd fmla="*/ 217 w 217" name="T0"/>
                <a:gd fmla="*/ 0 h 359" name="T1"/>
                <a:gd fmla="*/ 0 w 217" name="T2"/>
                <a:gd fmla="*/ 359 h 359" name="T3"/>
                <a:gd fmla="*/ 0 w 217" name="T4"/>
                <a:gd fmla="*/ 347 h 359" name="T5"/>
                <a:gd fmla="*/ 210 w 217" name="T6"/>
                <a:gd fmla="*/ 0 h 359" name="T7"/>
                <a:gd fmla="*/ 217 w 217" name="T8"/>
                <a:gd fmla="*/ 0 h 359" name="T9"/>
              </a:gdLst>
              <a:cxnLst>
                <a:cxn ang="0">
                  <a:pos x="T0" y="T1"/>
                </a:cxn>
                <a:cxn ang="0">
                  <a:pos x="T2" y="T3"/>
                </a:cxn>
                <a:cxn ang="0">
                  <a:pos x="T4" y="T5"/>
                </a:cxn>
                <a:cxn ang="0">
                  <a:pos x="T6" y="T7"/>
                </a:cxn>
                <a:cxn ang="0">
                  <a:pos x="T8" y="T9"/>
                </a:cxn>
              </a:cxnLst>
              <a:rect b="b" l="0" r="r" t="0"/>
              <a:pathLst>
                <a:path h="359" w="216">
                  <a:moveTo>
                    <a:pt x="217" y="0"/>
                  </a:moveTo>
                  <a:lnTo>
                    <a:pt x="0" y="359"/>
                  </a:lnTo>
                  <a:lnTo>
                    <a:pt x="0" y="347"/>
                  </a:lnTo>
                  <a:lnTo>
                    <a:pt x="210" y="0"/>
                  </a:lnTo>
                  <a:lnTo>
                    <a:pt x="217" y="0"/>
                  </a:lnTo>
                  <a:close/>
                </a:path>
              </a:pathLst>
            </a:custGeom>
            <a:solidFill>
              <a:srgbClr val="F3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5" name="Freeform 46"/>
            <p:cNvSpPr/>
            <p:nvPr/>
          </p:nvSpPr>
          <p:spPr bwMode="auto">
            <a:xfrm>
              <a:off x="2113" y="1930"/>
              <a:ext cx="221" cy="366"/>
            </a:xfrm>
            <a:custGeom>
              <a:gdLst>
                <a:gd fmla="*/ 221 w 221" name="T0"/>
                <a:gd fmla="*/ 0 h 366" name="T1"/>
                <a:gd fmla="*/ 0 w 221" name="T2"/>
                <a:gd fmla="*/ 366 h 366" name="T3"/>
                <a:gd fmla="*/ 0 w 221" name="T4"/>
                <a:gd fmla="*/ 359 h 366" name="T5"/>
                <a:gd fmla="*/ 217 w 221" name="T6"/>
                <a:gd fmla="*/ 0 h 366" name="T7"/>
                <a:gd fmla="*/ 221 w 221" name="T8"/>
                <a:gd fmla="*/ 0 h 366" name="T9"/>
              </a:gdLst>
              <a:cxnLst>
                <a:cxn ang="0">
                  <a:pos x="T0" y="T1"/>
                </a:cxn>
                <a:cxn ang="0">
                  <a:pos x="T2" y="T3"/>
                </a:cxn>
                <a:cxn ang="0">
                  <a:pos x="T4" y="T5"/>
                </a:cxn>
                <a:cxn ang="0">
                  <a:pos x="T6" y="T7"/>
                </a:cxn>
                <a:cxn ang="0">
                  <a:pos x="T8" y="T9"/>
                </a:cxn>
              </a:cxnLst>
              <a:rect b="b" l="0" r="r" t="0"/>
              <a:pathLst>
                <a:path h="366" w="221">
                  <a:moveTo>
                    <a:pt x="221" y="0"/>
                  </a:moveTo>
                  <a:lnTo>
                    <a:pt x="0" y="366"/>
                  </a:lnTo>
                  <a:lnTo>
                    <a:pt x="0" y="359"/>
                  </a:lnTo>
                  <a:lnTo>
                    <a:pt x="217" y="0"/>
                  </a:lnTo>
                  <a:lnTo>
                    <a:pt x="221" y="0"/>
                  </a:lnTo>
                  <a:close/>
                </a:path>
              </a:pathLst>
            </a:custGeom>
            <a:solidFill>
              <a:srgbClr val="F3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6" name="Freeform 47"/>
            <p:cNvSpPr/>
            <p:nvPr/>
          </p:nvSpPr>
          <p:spPr bwMode="auto">
            <a:xfrm>
              <a:off x="2113" y="1930"/>
              <a:ext cx="229" cy="370"/>
            </a:xfrm>
            <a:custGeom>
              <a:gdLst>
                <a:gd fmla="*/ 229 w 229" name="T0"/>
                <a:gd fmla="*/ 0 h 370" name="T1"/>
                <a:gd fmla="*/ 0 w 229" name="T2"/>
                <a:gd fmla="*/ 370 h 370" name="T3"/>
                <a:gd fmla="*/ 0 w 229" name="T4"/>
                <a:gd fmla="*/ 363 h 370" name="T5"/>
                <a:gd fmla="*/ 225 w 229" name="T6"/>
                <a:gd fmla="*/ 0 h 370" name="T7"/>
                <a:gd fmla="*/ 229 w 229" name="T8"/>
                <a:gd fmla="*/ 0 h 370" name="T9"/>
              </a:gdLst>
              <a:cxnLst>
                <a:cxn ang="0">
                  <a:pos x="T0" y="T1"/>
                </a:cxn>
                <a:cxn ang="0">
                  <a:pos x="T2" y="T3"/>
                </a:cxn>
                <a:cxn ang="0">
                  <a:pos x="T4" y="T5"/>
                </a:cxn>
                <a:cxn ang="0">
                  <a:pos x="T6" y="T7"/>
                </a:cxn>
                <a:cxn ang="0">
                  <a:pos x="T8" y="T9"/>
                </a:cxn>
              </a:cxnLst>
              <a:rect b="b" l="0" r="r" t="0"/>
              <a:pathLst>
                <a:path h="370" w="229">
                  <a:moveTo>
                    <a:pt x="229" y="0"/>
                  </a:moveTo>
                  <a:lnTo>
                    <a:pt x="0" y="370"/>
                  </a:lnTo>
                  <a:lnTo>
                    <a:pt x="0" y="363"/>
                  </a:lnTo>
                  <a:lnTo>
                    <a:pt x="225" y="0"/>
                  </a:lnTo>
                  <a:lnTo>
                    <a:pt x="229" y="0"/>
                  </a:lnTo>
                  <a:close/>
                </a:path>
              </a:pathLst>
            </a:custGeom>
            <a:solidFill>
              <a:srgbClr val="F3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7" name="Freeform 48"/>
            <p:cNvSpPr/>
            <p:nvPr/>
          </p:nvSpPr>
          <p:spPr bwMode="auto">
            <a:xfrm>
              <a:off x="2113" y="1930"/>
              <a:ext cx="233" cy="382"/>
            </a:xfrm>
            <a:custGeom>
              <a:gdLst>
                <a:gd fmla="*/ 233 w 233" name="T0"/>
                <a:gd fmla="*/ 0 h 382" name="T1"/>
                <a:gd fmla="*/ 0 w 233" name="T2"/>
                <a:gd fmla="*/ 382 h 382" name="T3"/>
                <a:gd fmla="*/ 0 w 233" name="T4"/>
                <a:gd fmla="*/ 374 h 382" name="T5"/>
                <a:gd fmla="*/ 229 w 233" name="T6"/>
                <a:gd fmla="*/ 0 h 382" name="T7"/>
                <a:gd fmla="*/ 233 w 233" name="T8"/>
                <a:gd fmla="*/ 0 h 382" name="T9"/>
              </a:gdLst>
              <a:cxnLst>
                <a:cxn ang="0">
                  <a:pos x="T0" y="T1"/>
                </a:cxn>
                <a:cxn ang="0">
                  <a:pos x="T2" y="T3"/>
                </a:cxn>
                <a:cxn ang="0">
                  <a:pos x="T4" y="T5"/>
                </a:cxn>
                <a:cxn ang="0">
                  <a:pos x="T6" y="T7"/>
                </a:cxn>
                <a:cxn ang="0">
                  <a:pos x="T8" y="T9"/>
                </a:cxn>
              </a:cxnLst>
              <a:rect b="b" l="0" r="r" t="0"/>
              <a:pathLst>
                <a:path h="382" w="233">
                  <a:moveTo>
                    <a:pt x="233" y="0"/>
                  </a:moveTo>
                  <a:lnTo>
                    <a:pt x="0" y="382"/>
                  </a:lnTo>
                  <a:lnTo>
                    <a:pt x="0" y="374"/>
                  </a:lnTo>
                  <a:lnTo>
                    <a:pt x="229" y="0"/>
                  </a:lnTo>
                  <a:lnTo>
                    <a:pt x="233" y="0"/>
                  </a:lnTo>
                  <a:close/>
                </a:path>
              </a:pathLst>
            </a:custGeom>
            <a:solidFill>
              <a:srgbClr val="F3F4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8" name="Freeform 49"/>
            <p:cNvSpPr/>
            <p:nvPr/>
          </p:nvSpPr>
          <p:spPr bwMode="auto">
            <a:xfrm>
              <a:off x="2113" y="1930"/>
              <a:ext cx="240" cy="389"/>
            </a:xfrm>
            <a:custGeom>
              <a:gdLst>
                <a:gd fmla="*/ 240 w 240" name="T0"/>
                <a:gd fmla="*/ 0 h 389" name="T1"/>
                <a:gd fmla="*/ 0 w 240" name="T2"/>
                <a:gd fmla="*/ 389 h 389" name="T3"/>
                <a:gd fmla="*/ 0 w 240" name="T4"/>
                <a:gd fmla="*/ 382 h 389" name="T5"/>
                <a:gd fmla="*/ 233 w 240" name="T6"/>
                <a:gd fmla="*/ 0 h 389" name="T7"/>
                <a:gd fmla="*/ 240 w 240" name="T8"/>
                <a:gd fmla="*/ 0 h 389" name="T9"/>
              </a:gdLst>
              <a:cxnLst>
                <a:cxn ang="0">
                  <a:pos x="T0" y="T1"/>
                </a:cxn>
                <a:cxn ang="0">
                  <a:pos x="T2" y="T3"/>
                </a:cxn>
                <a:cxn ang="0">
                  <a:pos x="T4" y="T5"/>
                </a:cxn>
                <a:cxn ang="0">
                  <a:pos x="T6" y="T7"/>
                </a:cxn>
                <a:cxn ang="0">
                  <a:pos x="T8" y="T9"/>
                </a:cxn>
              </a:cxnLst>
              <a:rect b="b" l="0" r="r" t="0"/>
              <a:pathLst>
                <a:path h="389" w="240">
                  <a:moveTo>
                    <a:pt x="240" y="0"/>
                  </a:moveTo>
                  <a:lnTo>
                    <a:pt x="0" y="389"/>
                  </a:lnTo>
                  <a:lnTo>
                    <a:pt x="0" y="382"/>
                  </a:lnTo>
                  <a:lnTo>
                    <a:pt x="233" y="0"/>
                  </a:lnTo>
                  <a:lnTo>
                    <a:pt x="240"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9" name="Freeform 50"/>
            <p:cNvSpPr/>
            <p:nvPr/>
          </p:nvSpPr>
          <p:spPr bwMode="auto">
            <a:xfrm>
              <a:off x="2113" y="1930"/>
              <a:ext cx="244" cy="401"/>
            </a:xfrm>
            <a:custGeom>
              <a:gdLst>
                <a:gd fmla="*/ 244 w 244" name="T0"/>
                <a:gd fmla="*/ 0 h 401" name="T1"/>
                <a:gd fmla="*/ 0 w 244" name="T2"/>
                <a:gd fmla="*/ 401 h 401" name="T3"/>
                <a:gd fmla="*/ 0 w 244" name="T4"/>
                <a:gd fmla="*/ 393 h 401" name="T5"/>
                <a:gd fmla="*/ 240 w 244" name="T6"/>
                <a:gd fmla="*/ 0 h 401" name="T7"/>
                <a:gd fmla="*/ 244 w 244" name="T8"/>
                <a:gd fmla="*/ 0 h 401" name="T9"/>
              </a:gdLst>
              <a:cxnLst>
                <a:cxn ang="0">
                  <a:pos x="T0" y="T1"/>
                </a:cxn>
                <a:cxn ang="0">
                  <a:pos x="T2" y="T3"/>
                </a:cxn>
                <a:cxn ang="0">
                  <a:pos x="T4" y="T5"/>
                </a:cxn>
                <a:cxn ang="0">
                  <a:pos x="T6" y="T7"/>
                </a:cxn>
                <a:cxn ang="0">
                  <a:pos x="T8" y="T9"/>
                </a:cxn>
              </a:cxnLst>
              <a:rect b="b" l="0" r="r" t="0"/>
              <a:pathLst>
                <a:path h="401" w="244">
                  <a:moveTo>
                    <a:pt x="244" y="0"/>
                  </a:moveTo>
                  <a:lnTo>
                    <a:pt x="0" y="401"/>
                  </a:lnTo>
                  <a:lnTo>
                    <a:pt x="0" y="393"/>
                  </a:lnTo>
                  <a:lnTo>
                    <a:pt x="240" y="0"/>
                  </a:lnTo>
                  <a:lnTo>
                    <a:pt x="244"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0" name="Freeform 51"/>
            <p:cNvSpPr/>
            <p:nvPr/>
          </p:nvSpPr>
          <p:spPr bwMode="auto">
            <a:xfrm>
              <a:off x="2113" y="1930"/>
              <a:ext cx="248" cy="405"/>
            </a:xfrm>
            <a:custGeom>
              <a:gdLst>
                <a:gd fmla="*/ 248 w 248" name="T0"/>
                <a:gd fmla="*/ 0 h 405" name="T1"/>
                <a:gd fmla="*/ 0 w 248" name="T2"/>
                <a:gd fmla="*/ 405 h 405" name="T3"/>
                <a:gd fmla="*/ 0 w 248" name="T4"/>
                <a:gd fmla="*/ 397 h 405" name="T5"/>
                <a:gd fmla="*/ 244 w 248" name="T6"/>
                <a:gd fmla="*/ 0 h 405" name="T7"/>
                <a:gd fmla="*/ 248 w 248" name="T8"/>
                <a:gd fmla="*/ 0 h 405" name="T9"/>
              </a:gdLst>
              <a:cxnLst>
                <a:cxn ang="0">
                  <a:pos x="T0" y="T1"/>
                </a:cxn>
                <a:cxn ang="0">
                  <a:pos x="T2" y="T3"/>
                </a:cxn>
                <a:cxn ang="0">
                  <a:pos x="T4" y="T5"/>
                </a:cxn>
                <a:cxn ang="0">
                  <a:pos x="T6" y="T7"/>
                </a:cxn>
                <a:cxn ang="0">
                  <a:pos x="T8" y="T9"/>
                </a:cxn>
              </a:cxnLst>
              <a:rect b="b" l="0" r="r" t="0"/>
              <a:pathLst>
                <a:path h="405" w="248">
                  <a:moveTo>
                    <a:pt x="248" y="0"/>
                  </a:moveTo>
                  <a:lnTo>
                    <a:pt x="0" y="405"/>
                  </a:lnTo>
                  <a:lnTo>
                    <a:pt x="0" y="397"/>
                  </a:lnTo>
                  <a:lnTo>
                    <a:pt x="244" y="0"/>
                  </a:lnTo>
                  <a:lnTo>
                    <a:pt x="248"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1" name="Freeform 52"/>
            <p:cNvSpPr/>
            <p:nvPr/>
          </p:nvSpPr>
          <p:spPr bwMode="auto">
            <a:xfrm>
              <a:off x="2113" y="1930"/>
              <a:ext cx="256" cy="416"/>
            </a:xfrm>
            <a:custGeom>
              <a:gdLst>
                <a:gd fmla="*/ 256 w 256" name="T0"/>
                <a:gd fmla="*/ 0 h 416" name="T1"/>
                <a:gd fmla="*/ 0 w 256" name="T2"/>
                <a:gd fmla="*/ 416 h 416" name="T3"/>
                <a:gd fmla="*/ 0 w 256" name="T4"/>
                <a:gd fmla="*/ 405 h 416" name="T5"/>
                <a:gd fmla="*/ 248 w 256" name="T6"/>
                <a:gd fmla="*/ 0 h 416" name="T7"/>
                <a:gd fmla="*/ 256 w 256" name="T8"/>
                <a:gd fmla="*/ 0 h 416" name="T9"/>
              </a:gdLst>
              <a:cxnLst>
                <a:cxn ang="0">
                  <a:pos x="T0" y="T1"/>
                </a:cxn>
                <a:cxn ang="0">
                  <a:pos x="T2" y="T3"/>
                </a:cxn>
                <a:cxn ang="0">
                  <a:pos x="T4" y="T5"/>
                </a:cxn>
                <a:cxn ang="0">
                  <a:pos x="T6" y="T7"/>
                </a:cxn>
                <a:cxn ang="0">
                  <a:pos x="T8" y="T9"/>
                </a:cxn>
              </a:cxnLst>
              <a:rect b="b" l="0" r="r" t="0"/>
              <a:pathLst>
                <a:path h="416" w="256">
                  <a:moveTo>
                    <a:pt x="256" y="0"/>
                  </a:moveTo>
                  <a:lnTo>
                    <a:pt x="0" y="416"/>
                  </a:lnTo>
                  <a:lnTo>
                    <a:pt x="0" y="405"/>
                  </a:lnTo>
                  <a:lnTo>
                    <a:pt x="248" y="0"/>
                  </a:lnTo>
                  <a:lnTo>
                    <a:pt x="256"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2" name="Freeform 53"/>
            <p:cNvSpPr/>
            <p:nvPr/>
          </p:nvSpPr>
          <p:spPr bwMode="auto">
            <a:xfrm>
              <a:off x="2113" y="1930"/>
              <a:ext cx="259" cy="424"/>
            </a:xfrm>
            <a:custGeom>
              <a:gdLst>
                <a:gd fmla="*/ 259 w 259" name="T0"/>
                <a:gd fmla="*/ 0 h 424" name="T1"/>
                <a:gd fmla="*/ 0 w 259" name="T2"/>
                <a:gd fmla="*/ 424 h 424" name="T3"/>
                <a:gd fmla="*/ 0 w 259" name="T4"/>
                <a:gd fmla="*/ 416 h 424" name="T5"/>
                <a:gd fmla="*/ 252 w 259" name="T6"/>
                <a:gd fmla="*/ 0 h 424" name="T7"/>
                <a:gd fmla="*/ 259 w 259" name="T8"/>
                <a:gd fmla="*/ 0 h 424" name="T9"/>
              </a:gdLst>
              <a:cxnLst>
                <a:cxn ang="0">
                  <a:pos x="T0" y="T1"/>
                </a:cxn>
                <a:cxn ang="0">
                  <a:pos x="T2" y="T3"/>
                </a:cxn>
                <a:cxn ang="0">
                  <a:pos x="T4" y="T5"/>
                </a:cxn>
                <a:cxn ang="0">
                  <a:pos x="T6" y="T7"/>
                </a:cxn>
                <a:cxn ang="0">
                  <a:pos x="T8" y="T9"/>
                </a:cxn>
              </a:cxnLst>
              <a:rect b="b" l="0" r="r" t="0"/>
              <a:pathLst>
                <a:path h="423" w="259">
                  <a:moveTo>
                    <a:pt x="259" y="0"/>
                  </a:moveTo>
                  <a:lnTo>
                    <a:pt x="0" y="424"/>
                  </a:lnTo>
                  <a:lnTo>
                    <a:pt x="0" y="416"/>
                  </a:lnTo>
                  <a:lnTo>
                    <a:pt x="252" y="0"/>
                  </a:lnTo>
                  <a:lnTo>
                    <a:pt x="259"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3" name="Freeform 54"/>
            <p:cNvSpPr/>
            <p:nvPr/>
          </p:nvSpPr>
          <p:spPr bwMode="auto">
            <a:xfrm>
              <a:off x="2113" y="1930"/>
              <a:ext cx="263" cy="431"/>
            </a:xfrm>
            <a:custGeom>
              <a:gdLst>
                <a:gd fmla="*/ 263 w 263" name="T0"/>
                <a:gd fmla="*/ 0 h 431" name="T1"/>
                <a:gd fmla="*/ 0 w 263" name="T2"/>
                <a:gd fmla="*/ 431 h 431" name="T3"/>
                <a:gd fmla="*/ 0 w 263" name="T4"/>
                <a:gd fmla="*/ 424 h 431" name="T5"/>
                <a:gd fmla="*/ 259 w 263" name="T6"/>
                <a:gd fmla="*/ 0 h 431" name="T7"/>
                <a:gd fmla="*/ 263 w 263" name="T8"/>
                <a:gd fmla="*/ 0 h 431" name="T9"/>
              </a:gdLst>
              <a:cxnLst>
                <a:cxn ang="0">
                  <a:pos x="T0" y="T1"/>
                </a:cxn>
                <a:cxn ang="0">
                  <a:pos x="T2" y="T3"/>
                </a:cxn>
                <a:cxn ang="0">
                  <a:pos x="T4" y="T5"/>
                </a:cxn>
                <a:cxn ang="0">
                  <a:pos x="T6" y="T7"/>
                </a:cxn>
                <a:cxn ang="0">
                  <a:pos x="T8" y="T9"/>
                </a:cxn>
              </a:cxnLst>
              <a:rect b="b" l="0" r="r" t="0"/>
              <a:pathLst>
                <a:path h="431" w="263">
                  <a:moveTo>
                    <a:pt x="263" y="0"/>
                  </a:moveTo>
                  <a:lnTo>
                    <a:pt x="0" y="431"/>
                  </a:lnTo>
                  <a:lnTo>
                    <a:pt x="0" y="424"/>
                  </a:lnTo>
                  <a:lnTo>
                    <a:pt x="259" y="0"/>
                  </a:lnTo>
                  <a:lnTo>
                    <a:pt x="263"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4" name="Freeform 55"/>
            <p:cNvSpPr/>
            <p:nvPr/>
          </p:nvSpPr>
          <p:spPr bwMode="auto">
            <a:xfrm>
              <a:off x="2113" y="1930"/>
              <a:ext cx="267" cy="439"/>
            </a:xfrm>
            <a:custGeom>
              <a:gdLst>
                <a:gd fmla="*/ 267 w 267" name="T0"/>
                <a:gd fmla="*/ 0 h 439" name="T1"/>
                <a:gd fmla="*/ 0 w 267" name="T2"/>
                <a:gd fmla="*/ 439 h 439" name="T3"/>
                <a:gd fmla="*/ 0 w 267" name="T4"/>
                <a:gd fmla="*/ 431 h 439" name="T5"/>
                <a:gd fmla="*/ 263 w 267" name="T6"/>
                <a:gd fmla="*/ 0 h 439" name="T7"/>
                <a:gd fmla="*/ 267 w 267" name="T8"/>
                <a:gd fmla="*/ 0 h 439" name="T9"/>
              </a:gdLst>
              <a:cxnLst>
                <a:cxn ang="0">
                  <a:pos x="T0" y="T1"/>
                </a:cxn>
                <a:cxn ang="0">
                  <a:pos x="T2" y="T3"/>
                </a:cxn>
                <a:cxn ang="0">
                  <a:pos x="T4" y="T5"/>
                </a:cxn>
                <a:cxn ang="0">
                  <a:pos x="T6" y="T7"/>
                </a:cxn>
                <a:cxn ang="0">
                  <a:pos x="T8" y="T9"/>
                </a:cxn>
              </a:cxnLst>
              <a:rect b="b" l="0" r="r" t="0"/>
              <a:pathLst>
                <a:path h="439" w="267">
                  <a:moveTo>
                    <a:pt x="267" y="0"/>
                  </a:moveTo>
                  <a:lnTo>
                    <a:pt x="0" y="439"/>
                  </a:lnTo>
                  <a:lnTo>
                    <a:pt x="0" y="431"/>
                  </a:lnTo>
                  <a:lnTo>
                    <a:pt x="263" y="0"/>
                  </a:lnTo>
                  <a:lnTo>
                    <a:pt x="267"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5" name="Freeform 56"/>
            <p:cNvSpPr/>
            <p:nvPr/>
          </p:nvSpPr>
          <p:spPr bwMode="auto">
            <a:xfrm>
              <a:off x="2113" y="1930"/>
              <a:ext cx="275" cy="447"/>
            </a:xfrm>
            <a:custGeom>
              <a:gdLst>
                <a:gd fmla="*/ 275 w 275" name="T0"/>
                <a:gd fmla="*/ 0 h 447" name="T1"/>
                <a:gd fmla="*/ 0 w 275" name="T2"/>
                <a:gd fmla="*/ 447 h 447" name="T3"/>
                <a:gd fmla="*/ 0 w 275" name="T4"/>
                <a:gd fmla="*/ 439 h 447" name="T5"/>
                <a:gd fmla="*/ 271 w 275" name="T6"/>
                <a:gd fmla="*/ 0 h 447" name="T7"/>
                <a:gd fmla="*/ 275 w 275" name="T8"/>
                <a:gd fmla="*/ 0 h 447" name="T9"/>
              </a:gdLst>
              <a:cxnLst>
                <a:cxn ang="0">
                  <a:pos x="T0" y="T1"/>
                </a:cxn>
                <a:cxn ang="0">
                  <a:pos x="T2" y="T3"/>
                </a:cxn>
                <a:cxn ang="0">
                  <a:pos x="T4" y="T5"/>
                </a:cxn>
                <a:cxn ang="0">
                  <a:pos x="T6" y="T7"/>
                </a:cxn>
                <a:cxn ang="0">
                  <a:pos x="T8" y="T9"/>
                </a:cxn>
              </a:cxnLst>
              <a:rect b="b" l="0" r="r" t="0"/>
              <a:pathLst>
                <a:path h="447" w="275">
                  <a:moveTo>
                    <a:pt x="275" y="0"/>
                  </a:moveTo>
                  <a:lnTo>
                    <a:pt x="0" y="447"/>
                  </a:lnTo>
                  <a:lnTo>
                    <a:pt x="0" y="439"/>
                  </a:lnTo>
                  <a:lnTo>
                    <a:pt x="271" y="0"/>
                  </a:lnTo>
                  <a:lnTo>
                    <a:pt x="275"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6" name="Freeform 57"/>
            <p:cNvSpPr/>
            <p:nvPr/>
          </p:nvSpPr>
          <p:spPr bwMode="auto">
            <a:xfrm>
              <a:off x="2113" y="1930"/>
              <a:ext cx="278" cy="458"/>
            </a:xfrm>
            <a:custGeom>
              <a:gdLst>
                <a:gd fmla="*/ 278 w 278" name="T0"/>
                <a:gd fmla="*/ 0 h 458" name="T1"/>
                <a:gd fmla="*/ 0 w 278" name="T2"/>
                <a:gd fmla="*/ 458 h 458" name="T3"/>
                <a:gd fmla="*/ 0 w 278" name="T4"/>
                <a:gd fmla="*/ 447 h 458" name="T5"/>
                <a:gd fmla="*/ 271 w 278" name="T6"/>
                <a:gd fmla="*/ 0 h 458" name="T7"/>
                <a:gd fmla="*/ 278 w 278" name="T8"/>
                <a:gd fmla="*/ 0 h 458" name="T9"/>
              </a:gdLst>
              <a:cxnLst>
                <a:cxn ang="0">
                  <a:pos x="T0" y="T1"/>
                </a:cxn>
                <a:cxn ang="0">
                  <a:pos x="T2" y="T3"/>
                </a:cxn>
                <a:cxn ang="0">
                  <a:pos x="T4" y="T5"/>
                </a:cxn>
                <a:cxn ang="0">
                  <a:pos x="T6" y="T7"/>
                </a:cxn>
                <a:cxn ang="0">
                  <a:pos x="T8" y="T9"/>
                </a:cxn>
              </a:cxnLst>
              <a:rect b="b" l="0" r="r" t="0"/>
              <a:pathLst>
                <a:path h="458" w="278">
                  <a:moveTo>
                    <a:pt x="278" y="0"/>
                  </a:moveTo>
                  <a:lnTo>
                    <a:pt x="0" y="458"/>
                  </a:lnTo>
                  <a:lnTo>
                    <a:pt x="0" y="447"/>
                  </a:lnTo>
                  <a:lnTo>
                    <a:pt x="271" y="0"/>
                  </a:lnTo>
                  <a:lnTo>
                    <a:pt x="278"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7" name="Freeform 58"/>
            <p:cNvSpPr/>
            <p:nvPr/>
          </p:nvSpPr>
          <p:spPr bwMode="auto">
            <a:xfrm>
              <a:off x="2113" y="1930"/>
              <a:ext cx="286" cy="466"/>
            </a:xfrm>
            <a:custGeom>
              <a:gdLst>
                <a:gd fmla="*/ 286 w 286" name="T0"/>
                <a:gd fmla="*/ 0 h 466" name="T1"/>
                <a:gd fmla="*/ 0 w 286" name="T2"/>
                <a:gd fmla="*/ 466 h 466" name="T3"/>
                <a:gd fmla="*/ 0 w 286" name="T4"/>
                <a:gd fmla="*/ 454 h 466" name="T5"/>
                <a:gd fmla="*/ 282 w 286" name="T6"/>
                <a:gd fmla="*/ 0 h 466" name="T7"/>
                <a:gd fmla="*/ 286 w 286" name="T8"/>
                <a:gd fmla="*/ 0 h 466" name="T9"/>
              </a:gdLst>
              <a:cxnLst>
                <a:cxn ang="0">
                  <a:pos x="T0" y="T1"/>
                </a:cxn>
                <a:cxn ang="0">
                  <a:pos x="T2" y="T3"/>
                </a:cxn>
                <a:cxn ang="0">
                  <a:pos x="T4" y="T5"/>
                </a:cxn>
                <a:cxn ang="0">
                  <a:pos x="T6" y="T7"/>
                </a:cxn>
                <a:cxn ang="0">
                  <a:pos x="T8" y="T9"/>
                </a:cxn>
              </a:cxnLst>
              <a:rect b="b" l="0" r="r" t="0"/>
              <a:pathLst>
                <a:path h="466" w="286">
                  <a:moveTo>
                    <a:pt x="286" y="0"/>
                  </a:moveTo>
                  <a:lnTo>
                    <a:pt x="0" y="466"/>
                  </a:lnTo>
                  <a:lnTo>
                    <a:pt x="0" y="454"/>
                  </a:lnTo>
                  <a:lnTo>
                    <a:pt x="282" y="0"/>
                  </a:lnTo>
                  <a:lnTo>
                    <a:pt x="286"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8" name="Freeform 59"/>
            <p:cNvSpPr/>
            <p:nvPr/>
          </p:nvSpPr>
          <p:spPr bwMode="auto">
            <a:xfrm>
              <a:off x="2113" y="1930"/>
              <a:ext cx="290" cy="473"/>
            </a:xfrm>
            <a:custGeom>
              <a:gdLst>
                <a:gd fmla="*/ 290 w 290" name="T0"/>
                <a:gd fmla="*/ 0 h 473" name="T1"/>
                <a:gd fmla="*/ 0 w 290" name="T2"/>
                <a:gd fmla="*/ 473 h 473" name="T3"/>
                <a:gd fmla="*/ 0 w 290" name="T4"/>
                <a:gd fmla="*/ 466 h 473" name="T5"/>
                <a:gd fmla="*/ 286 w 290" name="T6"/>
                <a:gd fmla="*/ 0 h 473" name="T7"/>
                <a:gd fmla="*/ 290 w 290" name="T8"/>
                <a:gd fmla="*/ 0 h 473" name="T9"/>
              </a:gdLst>
              <a:cxnLst>
                <a:cxn ang="0">
                  <a:pos x="T0" y="T1"/>
                </a:cxn>
                <a:cxn ang="0">
                  <a:pos x="T2" y="T3"/>
                </a:cxn>
                <a:cxn ang="0">
                  <a:pos x="T4" y="T5"/>
                </a:cxn>
                <a:cxn ang="0">
                  <a:pos x="T6" y="T7"/>
                </a:cxn>
                <a:cxn ang="0">
                  <a:pos x="T8" y="T9"/>
                </a:cxn>
              </a:cxnLst>
              <a:rect b="b" l="0" r="r" t="0"/>
              <a:pathLst>
                <a:path h="472" w="290">
                  <a:moveTo>
                    <a:pt x="290" y="0"/>
                  </a:moveTo>
                  <a:lnTo>
                    <a:pt x="0" y="473"/>
                  </a:lnTo>
                  <a:lnTo>
                    <a:pt x="0" y="466"/>
                  </a:lnTo>
                  <a:lnTo>
                    <a:pt x="286" y="0"/>
                  </a:lnTo>
                  <a:lnTo>
                    <a:pt x="290"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9" name="Freeform 60"/>
            <p:cNvSpPr/>
            <p:nvPr/>
          </p:nvSpPr>
          <p:spPr bwMode="auto">
            <a:xfrm>
              <a:off x="2113" y="1930"/>
              <a:ext cx="294" cy="481"/>
            </a:xfrm>
            <a:custGeom>
              <a:gdLst>
                <a:gd fmla="*/ 294 w 294" name="T0"/>
                <a:gd fmla="*/ 0 h 481" name="T1"/>
                <a:gd fmla="*/ 0 w 294" name="T2"/>
                <a:gd fmla="*/ 481 h 481" name="T3"/>
                <a:gd fmla="*/ 0 w 294" name="T4"/>
                <a:gd fmla="*/ 477 h 481" name="T5"/>
                <a:gd fmla="*/ 0 w 294" name="T6"/>
                <a:gd fmla="*/ 477 h 481" name="T7"/>
                <a:gd fmla="*/ 0 w 294" name="T8"/>
                <a:gd fmla="*/ 473 h 481" name="T9"/>
                <a:gd fmla="*/ 286 w 294" name="T10"/>
                <a:gd fmla="*/ 0 h 481" name="T11"/>
                <a:gd fmla="*/ 294 w 294" name="T12"/>
                <a:gd fmla="*/ 0 h 481" name="T13"/>
              </a:gdLst>
              <a:cxnLst>
                <a:cxn ang="0">
                  <a:pos x="T0" y="T1"/>
                </a:cxn>
                <a:cxn ang="0">
                  <a:pos x="T2" y="T3"/>
                </a:cxn>
                <a:cxn ang="0">
                  <a:pos x="T4" y="T5"/>
                </a:cxn>
                <a:cxn ang="0">
                  <a:pos x="T6" y="T7"/>
                </a:cxn>
                <a:cxn ang="0">
                  <a:pos x="T8" y="T9"/>
                </a:cxn>
                <a:cxn ang="0">
                  <a:pos x="T10" y="T11"/>
                </a:cxn>
                <a:cxn ang="0">
                  <a:pos x="T12" y="T13"/>
                </a:cxn>
              </a:cxnLst>
              <a:rect b="b" l="0" r="r" t="0"/>
              <a:pathLst>
                <a:path h="481" w="294">
                  <a:moveTo>
                    <a:pt x="294" y="0"/>
                  </a:moveTo>
                  <a:lnTo>
                    <a:pt x="0" y="481"/>
                  </a:lnTo>
                  <a:lnTo>
                    <a:pt x="0" y="477"/>
                  </a:lnTo>
                  <a:lnTo>
                    <a:pt x="0" y="477"/>
                  </a:lnTo>
                  <a:lnTo>
                    <a:pt x="0" y="473"/>
                  </a:lnTo>
                  <a:lnTo>
                    <a:pt x="286" y="0"/>
                  </a:lnTo>
                  <a:lnTo>
                    <a:pt x="294" y="0"/>
                  </a:lnTo>
                  <a:close/>
                </a:path>
              </a:pathLst>
            </a:custGeom>
            <a:solidFill>
              <a:srgbClr val="F0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0" name="Freeform 61"/>
            <p:cNvSpPr/>
            <p:nvPr/>
          </p:nvSpPr>
          <p:spPr bwMode="auto">
            <a:xfrm>
              <a:off x="2113" y="1930"/>
              <a:ext cx="301" cy="489"/>
            </a:xfrm>
            <a:custGeom>
              <a:gdLst>
                <a:gd fmla="*/ 301 w 301" name="T0"/>
                <a:gd fmla="*/ 0 h 489" name="T1"/>
                <a:gd fmla="*/ 4 w 301" name="T2"/>
                <a:gd fmla="*/ 489 h 489" name="T3"/>
                <a:gd fmla="*/ 4 w 301" name="T4"/>
                <a:gd fmla="*/ 485 h 489" name="T5"/>
                <a:gd fmla="*/ 0 w 301" name="T6"/>
                <a:gd fmla="*/ 481 h 489" name="T7"/>
                <a:gd fmla="*/ 294 w 301" name="T8"/>
                <a:gd fmla="*/ 0 h 489" name="T9"/>
                <a:gd fmla="*/ 301 w 301" name="T10"/>
                <a:gd fmla="*/ 0 h 489" name="T11"/>
              </a:gdLst>
              <a:cxnLst>
                <a:cxn ang="0">
                  <a:pos x="T0" y="T1"/>
                </a:cxn>
                <a:cxn ang="0">
                  <a:pos x="T2" y="T3"/>
                </a:cxn>
                <a:cxn ang="0">
                  <a:pos x="T4" y="T5"/>
                </a:cxn>
                <a:cxn ang="0">
                  <a:pos x="T6" y="T7"/>
                </a:cxn>
                <a:cxn ang="0">
                  <a:pos x="T8" y="T9"/>
                </a:cxn>
                <a:cxn ang="0">
                  <a:pos x="T10" y="T11"/>
                </a:cxn>
              </a:cxnLst>
              <a:rect b="b" l="0" r="r" t="0"/>
              <a:pathLst>
                <a:path h="489" w="301">
                  <a:moveTo>
                    <a:pt x="301" y="0"/>
                  </a:moveTo>
                  <a:lnTo>
                    <a:pt x="4" y="489"/>
                  </a:lnTo>
                  <a:lnTo>
                    <a:pt x="4" y="485"/>
                  </a:lnTo>
                  <a:lnTo>
                    <a:pt x="0" y="481"/>
                  </a:lnTo>
                  <a:lnTo>
                    <a:pt x="294" y="0"/>
                  </a:lnTo>
                  <a:lnTo>
                    <a:pt x="301" y="0"/>
                  </a:lnTo>
                  <a:close/>
                </a:path>
              </a:pathLst>
            </a:custGeom>
            <a:solidFill>
              <a:srgbClr val="EEF0E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1" name="Freeform 62"/>
            <p:cNvSpPr/>
            <p:nvPr/>
          </p:nvSpPr>
          <p:spPr bwMode="auto">
            <a:xfrm>
              <a:off x="2117" y="1930"/>
              <a:ext cx="301" cy="492"/>
            </a:xfrm>
            <a:custGeom>
              <a:gdLst>
                <a:gd fmla="*/ 301 w 301" name="T0"/>
                <a:gd fmla="*/ 0 h 492" name="T1"/>
                <a:gd fmla="*/ 4 w 301" name="T2"/>
                <a:gd fmla="*/ 492 h 492" name="T3"/>
                <a:gd fmla="*/ 0 w 301" name="T4"/>
                <a:gd fmla="*/ 492 h 492" name="T5"/>
                <a:gd fmla="*/ 0 w 301" name="T6"/>
                <a:gd fmla="*/ 489 h 492" name="T7"/>
                <a:gd fmla="*/ 297 w 301" name="T8"/>
                <a:gd fmla="*/ 0 h 492" name="T9"/>
                <a:gd fmla="*/ 301 w 301" name="T10"/>
                <a:gd fmla="*/ 0 h 492" name="T11"/>
              </a:gdLst>
              <a:cxnLst>
                <a:cxn ang="0">
                  <a:pos x="T0" y="T1"/>
                </a:cxn>
                <a:cxn ang="0">
                  <a:pos x="T2" y="T3"/>
                </a:cxn>
                <a:cxn ang="0">
                  <a:pos x="T4" y="T5"/>
                </a:cxn>
                <a:cxn ang="0">
                  <a:pos x="T6" y="T7"/>
                </a:cxn>
                <a:cxn ang="0">
                  <a:pos x="T8" y="T9"/>
                </a:cxn>
                <a:cxn ang="0">
                  <a:pos x="T10" y="T11"/>
                </a:cxn>
              </a:cxnLst>
              <a:rect b="b" l="0" r="r" t="0"/>
              <a:pathLst>
                <a:path h="492" w="301">
                  <a:moveTo>
                    <a:pt x="301" y="0"/>
                  </a:moveTo>
                  <a:lnTo>
                    <a:pt x="4" y="492"/>
                  </a:lnTo>
                  <a:lnTo>
                    <a:pt x="0" y="492"/>
                  </a:lnTo>
                  <a:lnTo>
                    <a:pt x="0" y="489"/>
                  </a:lnTo>
                  <a:lnTo>
                    <a:pt x="297" y="0"/>
                  </a:lnTo>
                  <a:lnTo>
                    <a:pt x="301" y="0"/>
                  </a:lnTo>
                  <a:close/>
                </a:path>
              </a:pathLst>
            </a:custGeom>
            <a:solidFill>
              <a:srgbClr val="EEF0E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2" name="Freeform 63"/>
            <p:cNvSpPr/>
            <p:nvPr/>
          </p:nvSpPr>
          <p:spPr bwMode="auto">
            <a:xfrm>
              <a:off x="2117" y="1930"/>
              <a:ext cx="305" cy="496"/>
            </a:xfrm>
            <a:custGeom>
              <a:gdLst>
                <a:gd fmla="*/ 305 w 305" name="T0"/>
                <a:gd fmla="*/ 0 h 496" name="T1"/>
                <a:gd fmla="*/ 0 w 305" name="T2"/>
                <a:gd fmla="*/ 496 h 496" name="T3"/>
                <a:gd fmla="*/ 0 w 305" name="T4"/>
                <a:gd fmla="*/ 496 h 496" name="T5"/>
                <a:gd fmla="*/ 0 w 305" name="T6"/>
                <a:gd fmla="*/ 492 h 496" name="T7"/>
                <a:gd fmla="*/ 301 w 305" name="T8"/>
                <a:gd fmla="*/ 0 h 496" name="T9"/>
                <a:gd fmla="*/ 305 w 305" name="T10"/>
                <a:gd fmla="*/ 0 h 496" name="T11"/>
              </a:gdLst>
              <a:cxnLst>
                <a:cxn ang="0">
                  <a:pos x="T0" y="T1"/>
                </a:cxn>
                <a:cxn ang="0">
                  <a:pos x="T2" y="T3"/>
                </a:cxn>
                <a:cxn ang="0">
                  <a:pos x="T4" y="T5"/>
                </a:cxn>
                <a:cxn ang="0">
                  <a:pos x="T6" y="T7"/>
                </a:cxn>
                <a:cxn ang="0">
                  <a:pos x="T8" y="T9"/>
                </a:cxn>
                <a:cxn ang="0">
                  <a:pos x="T10" y="T11"/>
                </a:cxn>
              </a:cxnLst>
              <a:rect b="b" l="0" r="r" t="0"/>
              <a:pathLst>
                <a:path h="496" w="305">
                  <a:moveTo>
                    <a:pt x="305" y="0"/>
                  </a:moveTo>
                  <a:lnTo>
                    <a:pt x="0" y="496"/>
                  </a:lnTo>
                  <a:lnTo>
                    <a:pt x="0" y="496"/>
                  </a:lnTo>
                  <a:lnTo>
                    <a:pt x="0" y="492"/>
                  </a:lnTo>
                  <a:lnTo>
                    <a:pt x="301" y="0"/>
                  </a:lnTo>
                  <a:lnTo>
                    <a:pt x="305" y="0"/>
                  </a:lnTo>
                  <a:close/>
                </a:path>
              </a:pathLst>
            </a:custGeom>
            <a:solidFill>
              <a:srgbClr val="EEF0E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3" name="Freeform 64"/>
            <p:cNvSpPr/>
            <p:nvPr/>
          </p:nvSpPr>
          <p:spPr bwMode="auto">
            <a:xfrm>
              <a:off x="2121" y="1930"/>
              <a:ext cx="305" cy="500"/>
            </a:xfrm>
            <a:custGeom>
              <a:gdLst>
                <a:gd fmla="*/ 305 w 305" name="T0"/>
                <a:gd fmla="*/ 0 h 500" name="T1"/>
                <a:gd fmla="*/ 4 w 305" name="T2"/>
                <a:gd fmla="*/ 500 h 500" name="T3"/>
                <a:gd fmla="*/ 4 w 305" name="T4"/>
                <a:gd fmla="*/ 500 h 500" name="T5"/>
                <a:gd fmla="*/ 0 w 305" name="T6"/>
                <a:gd fmla="*/ 496 h 500" name="T7"/>
                <a:gd fmla="*/ 301 w 305" name="T8"/>
                <a:gd fmla="*/ 0 h 500" name="T9"/>
                <a:gd fmla="*/ 305 w 305" name="T10"/>
                <a:gd fmla="*/ 0 h 500" name="T11"/>
              </a:gdLst>
              <a:cxnLst>
                <a:cxn ang="0">
                  <a:pos x="T0" y="T1"/>
                </a:cxn>
                <a:cxn ang="0">
                  <a:pos x="T2" y="T3"/>
                </a:cxn>
                <a:cxn ang="0">
                  <a:pos x="T4" y="T5"/>
                </a:cxn>
                <a:cxn ang="0">
                  <a:pos x="T6" y="T7"/>
                </a:cxn>
                <a:cxn ang="0">
                  <a:pos x="T8" y="T9"/>
                </a:cxn>
                <a:cxn ang="0">
                  <a:pos x="T10" y="T11"/>
                </a:cxn>
              </a:cxnLst>
              <a:rect b="b" l="0" r="r" t="0"/>
              <a:pathLst>
                <a:path h="500" w="305">
                  <a:moveTo>
                    <a:pt x="305" y="0"/>
                  </a:moveTo>
                  <a:lnTo>
                    <a:pt x="4" y="500"/>
                  </a:lnTo>
                  <a:lnTo>
                    <a:pt x="4" y="500"/>
                  </a:lnTo>
                  <a:lnTo>
                    <a:pt x="0" y="496"/>
                  </a:lnTo>
                  <a:lnTo>
                    <a:pt x="301" y="0"/>
                  </a:lnTo>
                  <a:lnTo>
                    <a:pt x="305" y="0"/>
                  </a:lnTo>
                  <a:close/>
                </a:path>
              </a:pathLst>
            </a:custGeom>
            <a:solidFill>
              <a:srgbClr val="EEF0E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4" name="Freeform 65"/>
            <p:cNvSpPr/>
            <p:nvPr/>
          </p:nvSpPr>
          <p:spPr bwMode="auto">
            <a:xfrm>
              <a:off x="2125" y="1930"/>
              <a:ext cx="308" cy="504"/>
            </a:xfrm>
            <a:custGeom>
              <a:gdLst>
                <a:gd fmla="*/ 308 w 308" name="T0"/>
                <a:gd fmla="*/ 0 h 504" name="T1"/>
                <a:gd fmla="*/ 3 w 308" name="T2"/>
                <a:gd fmla="*/ 504 h 504" name="T3"/>
                <a:gd fmla="*/ 0 w 308" name="T4"/>
                <a:gd fmla="*/ 500 h 504" name="T5"/>
                <a:gd fmla="*/ 0 w 308" name="T6"/>
                <a:gd fmla="*/ 500 h 504" name="T7"/>
                <a:gd fmla="*/ 301 w 308" name="T8"/>
                <a:gd fmla="*/ 0 h 504" name="T9"/>
                <a:gd fmla="*/ 308 w 308" name="T10"/>
                <a:gd fmla="*/ 0 h 504" name="T11"/>
              </a:gdLst>
              <a:cxnLst>
                <a:cxn ang="0">
                  <a:pos x="T0" y="T1"/>
                </a:cxn>
                <a:cxn ang="0">
                  <a:pos x="T2" y="T3"/>
                </a:cxn>
                <a:cxn ang="0">
                  <a:pos x="T4" y="T5"/>
                </a:cxn>
                <a:cxn ang="0">
                  <a:pos x="T6" y="T7"/>
                </a:cxn>
                <a:cxn ang="0">
                  <a:pos x="T8" y="T9"/>
                </a:cxn>
                <a:cxn ang="0">
                  <a:pos x="T10" y="T11"/>
                </a:cxn>
              </a:cxnLst>
              <a:rect b="b" l="0" r="r" t="0"/>
              <a:pathLst>
                <a:path h="503" w="308">
                  <a:moveTo>
                    <a:pt x="308" y="0"/>
                  </a:moveTo>
                  <a:lnTo>
                    <a:pt x="3" y="504"/>
                  </a:lnTo>
                  <a:lnTo>
                    <a:pt x="0" y="500"/>
                  </a:lnTo>
                  <a:lnTo>
                    <a:pt x="0" y="500"/>
                  </a:lnTo>
                  <a:lnTo>
                    <a:pt x="301" y="0"/>
                  </a:lnTo>
                  <a:lnTo>
                    <a:pt x="308" y="0"/>
                  </a:lnTo>
                  <a:close/>
                </a:path>
              </a:pathLst>
            </a:custGeom>
            <a:solidFill>
              <a:srgbClr val="EEEFE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5" name="Freeform 66"/>
            <p:cNvSpPr/>
            <p:nvPr/>
          </p:nvSpPr>
          <p:spPr bwMode="auto">
            <a:xfrm>
              <a:off x="2125" y="1930"/>
              <a:ext cx="312" cy="508"/>
            </a:xfrm>
            <a:custGeom>
              <a:gdLst>
                <a:gd fmla="*/ 312 w 312" name="T0"/>
                <a:gd fmla="*/ 0 h 508" name="T1"/>
                <a:gd fmla="*/ 3 w 312" name="T2"/>
                <a:gd fmla="*/ 508 h 508" name="T3"/>
                <a:gd fmla="*/ 3 w 312" name="T4"/>
                <a:gd fmla="*/ 504 h 508" name="T5"/>
                <a:gd fmla="*/ 0 w 312" name="T6"/>
                <a:gd fmla="*/ 504 h 508" name="T7"/>
                <a:gd fmla="*/ 308 w 312" name="T8"/>
                <a:gd fmla="*/ 0 h 508" name="T9"/>
                <a:gd fmla="*/ 312 w 312" name="T10"/>
                <a:gd fmla="*/ 0 h 508" name="T11"/>
              </a:gdLst>
              <a:cxnLst>
                <a:cxn ang="0">
                  <a:pos x="T0" y="T1"/>
                </a:cxn>
                <a:cxn ang="0">
                  <a:pos x="T2" y="T3"/>
                </a:cxn>
                <a:cxn ang="0">
                  <a:pos x="T4" y="T5"/>
                </a:cxn>
                <a:cxn ang="0">
                  <a:pos x="T6" y="T7"/>
                </a:cxn>
                <a:cxn ang="0">
                  <a:pos x="T8" y="T9"/>
                </a:cxn>
                <a:cxn ang="0">
                  <a:pos x="T10" y="T11"/>
                </a:cxn>
              </a:cxnLst>
              <a:rect b="b" l="0" r="r" t="0"/>
              <a:pathLst>
                <a:path h="508" w="312">
                  <a:moveTo>
                    <a:pt x="312" y="0"/>
                  </a:moveTo>
                  <a:lnTo>
                    <a:pt x="3" y="508"/>
                  </a:lnTo>
                  <a:lnTo>
                    <a:pt x="3" y="504"/>
                  </a:lnTo>
                  <a:lnTo>
                    <a:pt x="0" y="504"/>
                  </a:lnTo>
                  <a:lnTo>
                    <a:pt x="308" y="0"/>
                  </a:lnTo>
                  <a:lnTo>
                    <a:pt x="312" y="0"/>
                  </a:lnTo>
                  <a:close/>
                </a:path>
              </a:pathLst>
            </a:custGeom>
            <a:solidFill>
              <a:srgbClr val="EEEFE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6" name="Freeform 67"/>
            <p:cNvSpPr/>
            <p:nvPr/>
          </p:nvSpPr>
          <p:spPr bwMode="auto">
            <a:xfrm>
              <a:off x="2128" y="1930"/>
              <a:ext cx="313" cy="512"/>
            </a:xfrm>
            <a:custGeom>
              <a:gdLst>
                <a:gd fmla="*/ 313 w 313" name="T0"/>
                <a:gd fmla="*/ 0 h 512" name="T1"/>
                <a:gd fmla="*/ 4 w 313" name="T2"/>
                <a:gd fmla="*/ 512 h 512" name="T3"/>
                <a:gd fmla="*/ 4 w 313" name="T4"/>
                <a:gd fmla="*/ 508 h 512" name="T5"/>
                <a:gd fmla="*/ 0 w 313" name="T6"/>
                <a:gd fmla="*/ 508 h 512" name="T7"/>
                <a:gd fmla="*/ 309 w 313" name="T8"/>
                <a:gd fmla="*/ 0 h 512" name="T9"/>
                <a:gd fmla="*/ 313 w 313" name="T10"/>
                <a:gd fmla="*/ 0 h 512" name="T11"/>
              </a:gdLst>
              <a:cxnLst>
                <a:cxn ang="0">
                  <a:pos x="T0" y="T1"/>
                </a:cxn>
                <a:cxn ang="0">
                  <a:pos x="T2" y="T3"/>
                </a:cxn>
                <a:cxn ang="0">
                  <a:pos x="T4" y="T5"/>
                </a:cxn>
                <a:cxn ang="0">
                  <a:pos x="T6" y="T7"/>
                </a:cxn>
                <a:cxn ang="0">
                  <a:pos x="T8" y="T9"/>
                </a:cxn>
                <a:cxn ang="0">
                  <a:pos x="T10" y="T11"/>
                </a:cxn>
              </a:cxnLst>
              <a:rect b="b" l="0" r="r" t="0"/>
              <a:pathLst>
                <a:path h="512" w="313">
                  <a:moveTo>
                    <a:pt x="313" y="0"/>
                  </a:moveTo>
                  <a:lnTo>
                    <a:pt x="4" y="512"/>
                  </a:lnTo>
                  <a:lnTo>
                    <a:pt x="4" y="508"/>
                  </a:lnTo>
                  <a:lnTo>
                    <a:pt x="0" y="508"/>
                  </a:lnTo>
                  <a:lnTo>
                    <a:pt x="309" y="0"/>
                  </a:lnTo>
                  <a:lnTo>
                    <a:pt x="313" y="0"/>
                  </a:lnTo>
                  <a:close/>
                </a:path>
              </a:pathLst>
            </a:custGeom>
            <a:solidFill>
              <a:srgbClr val="ECED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7" name="Freeform 68"/>
            <p:cNvSpPr/>
            <p:nvPr/>
          </p:nvSpPr>
          <p:spPr bwMode="auto">
            <a:xfrm>
              <a:off x="2132" y="1930"/>
              <a:ext cx="317" cy="512"/>
            </a:xfrm>
            <a:custGeom>
              <a:gdLst>
                <a:gd fmla="*/ 317 w 317" name="T0"/>
                <a:gd fmla="*/ 0 h 512" name="T1"/>
                <a:gd fmla="*/ 4 w 317" name="T2"/>
                <a:gd fmla="*/ 512 h 512" name="T3"/>
                <a:gd fmla="*/ 4 w 317" name="T4"/>
                <a:gd fmla="*/ 512 h 512" name="T5"/>
                <a:gd fmla="*/ 0 w 317" name="T6"/>
                <a:gd fmla="*/ 508 h 512" name="T7"/>
                <a:gd fmla="*/ 313 w 317" name="T8"/>
                <a:gd fmla="*/ 0 h 512" name="T9"/>
                <a:gd fmla="*/ 317 w 317" name="T10"/>
                <a:gd fmla="*/ 0 h 512" name="T11"/>
              </a:gdLst>
              <a:cxnLst>
                <a:cxn ang="0">
                  <a:pos x="T0" y="T1"/>
                </a:cxn>
                <a:cxn ang="0">
                  <a:pos x="T2" y="T3"/>
                </a:cxn>
                <a:cxn ang="0">
                  <a:pos x="T4" y="T5"/>
                </a:cxn>
                <a:cxn ang="0">
                  <a:pos x="T6" y="T7"/>
                </a:cxn>
                <a:cxn ang="0">
                  <a:pos x="T8" y="T9"/>
                </a:cxn>
                <a:cxn ang="0">
                  <a:pos x="T10" y="T11"/>
                </a:cxn>
              </a:cxnLst>
              <a:rect b="b" l="0" r="r" t="0"/>
              <a:pathLst>
                <a:path h="512" w="317">
                  <a:moveTo>
                    <a:pt x="317" y="0"/>
                  </a:moveTo>
                  <a:lnTo>
                    <a:pt x="4" y="512"/>
                  </a:lnTo>
                  <a:lnTo>
                    <a:pt x="4" y="512"/>
                  </a:lnTo>
                  <a:lnTo>
                    <a:pt x="0" y="508"/>
                  </a:lnTo>
                  <a:lnTo>
                    <a:pt x="313" y="0"/>
                  </a:lnTo>
                  <a:lnTo>
                    <a:pt x="317" y="0"/>
                  </a:lnTo>
                  <a:close/>
                </a:path>
              </a:pathLst>
            </a:custGeom>
            <a:solidFill>
              <a:srgbClr val="ECED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8" name="Freeform 69"/>
            <p:cNvSpPr/>
            <p:nvPr/>
          </p:nvSpPr>
          <p:spPr bwMode="auto">
            <a:xfrm>
              <a:off x="2140" y="1930"/>
              <a:ext cx="312" cy="512"/>
            </a:xfrm>
            <a:custGeom>
              <a:gdLst>
                <a:gd fmla="*/ 312 w 312" name="T0"/>
                <a:gd fmla="*/ 0 h 512" name="T1"/>
                <a:gd fmla="*/ 4 w 312" name="T2"/>
                <a:gd fmla="*/ 512 h 512" name="T3"/>
                <a:gd fmla="*/ 0 w 312" name="T4"/>
                <a:gd fmla="*/ 512 h 512" name="T5"/>
                <a:gd fmla="*/ 0 w 312" name="T6"/>
                <a:gd fmla="*/ 512 h 512" name="T7"/>
                <a:gd fmla="*/ 305 w 312" name="T8"/>
                <a:gd fmla="*/ 0 h 512" name="T9"/>
                <a:gd fmla="*/ 312 w 312" name="T10"/>
                <a:gd fmla="*/ 0 h 512" name="T11"/>
              </a:gdLst>
              <a:cxnLst>
                <a:cxn ang="0">
                  <a:pos x="T0" y="T1"/>
                </a:cxn>
                <a:cxn ang="0">
                  <a:pos x="T2" y="T3"/>
                </a:cxn>
                <a:cxn ang="0">
                  <a:pos x="T4" y="T5"/>
                </a:cxn>
                <a:cxn ang="0">
                  <a:pos x="T6" y="T7"/>
                </a:cxn>
                <a:cxn ang="0">
                  <a:pos x="T8" y="T9"/>
                </a:cxn>
                <a:cxn ang="0">
                  <a:pos x="T10" y="T11"/>
                </a:cxn>
              </a:cxnLst>
              <a:rect b="b" l="0" r="r" t="0"/>
              <a:pathLst>
                <a:path h="512" w="312">
                  <a:moveTo>
                    <a:pt x="312" y="0"/>
                  </a:moveTo>
                  <a:lnTo>
                    <a:pt x="4" y="512"/>
                  </a:lnTo>
                  <a:lnTo>
                    <a:pt x="0" y="512"/>
                  </a:lnTo>
                  <a:lnTo>
                    <a:pt x="0" y="512"/>
                  </a:lnTo>
                  <a:lnTo>
                    <a:pt x="305" y="0"/>
                  </a:lnTo>
                  <a:lnTo>
                    <a:pt x="312" y="0"/>
                  </a:lnTo>
                  <a:close/>
                </a:path>
              </a:pathLst>
            </a:custGeom>
            <a:solidFill>
              <a:srgbClr val="ECED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9" name="Freeform 70"/>
            <p:cNvSpPr/>
            <p:nvPr/>
          </p:nvSpPr>
          <p:spPr bwMode="auto">
            <a:xfrm>
              <a:off x="2140" y="1930"/>
              <a:ext cx="320" cy="512"/>
            </a:xfrm>
            <a:custGeom>
              <a:gdLst>
                <a:gd fmla="*/ 320 w 320" name="T0"/>
                <a:gd fmla="*/ 0 h 512" name="T1"/>
                <a:gd fmla="*/ 4 w 320" name="T2"/>
                <a:gd fmla="*/ 512 h 512" name="T3"/>
                <a:gd fmla="*/ 4 w 320" name="T4"/>
                <a:gd fmla="*/ 512 h 512" name="T5"/>
                <a:gd fmla="*/ 0 w 320" name="T6"/>
                <a:gd fmla="*/ 512 h 512" name="T7"/>
                <a:gd fmla="*/ 312 w 320" name="T8"/>
                <a:gd fmla="*/ 0 h 512" name="T9"/>
                <a:gd fmla="*/ 320 w 320" name="T10"/>
                <a:gd fmla="*/ 0 h 512" name="T11"/>
              </a:gdLst>
              <a:cxnLst>
                <a:cxn ang="0">
                  <a:pos x="T0" y="T1"/>
                </a:cxn>
                <a:cxn ang="0">
                  <a:pos x="T2" y="T3"/>
                </a:cxn>
                <a:cxn ang="0">
                  <a:pos x="T4" y="T5"/>
                </a:cxn>
                <a:cxn ang="0">
                  <a:pos x="T6" y="T7"/>
                </a:cxn>
                <a:cxn ang="0">
                  <a:pos x="T8" y="T9"/>
                </a:cxn>
                <a:cxn ang="0">
                  <a:pos x="T10" y="T11"/>
                </a:cxn>
              </a:cxnLst>
              <a:rect b="b" l="0" r="r" t="0"/>
              <a:pathLst>
                <a:path h="512" w="320">
                  <a:moveTo>
                    <a:pt x="320" y="0"/>
                  </a:moveTo>
                  <a:lnTo>
                    <a:pt x="4" y="512"/>
                  </a:lnTo>
                  <a:lnTo>
                    <a:pt x="4" y="512"/>
                  </a:lnTo>
                  <a:lnTo>
                    <a:pt x="0" y="512"/>
                  </a:lnTo>
                  <a:lnTo>
                    <a:pt x="312" y="0"/>
                  </a:lnTo>
                  <a:lnTo>
                    <a:pt x="320" y="0"/>
                  </a:lnTo>
                  <a:close/>
                </a:path>
              </a:pathLst>
            </a:custGeom>
            <a:solidFill>
              <a:srgbClr val="ECED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0" name="Freeform 71"/>
            <p:cNvSpPr/>
            <p:nvPr/>
          </p:nvSpPr>
          <p:spPr bwMode="auto">
            <a:xfrm>
              <a:off x="2144" y="1930"/>
              <a:ext cx="320" cy="515"/>
            </a:xfrm>
            <a:custGeom>
              <a:gdLst>
                <a:gd fmla="*/ 320 w 320" name="T0"/>
                <a:gd fmla="*/ 0 h 515" name="T1"/>
                <a:gd fmla="*/ 3 w 320" name="T2"/>
                <a:gd fmla="*/ 515 h 515" name="T3"/>
                <a:gd fmla="*/ 3 w 320" name="T4"/>
                <a:gd fmla="*/ 515 h 515" name="T5"/>
                <a:gd fmla="*/ 0 w 320" name="T6"/>
                <a:gd fmla="*/ 515 h 515" name="T7"/>
                <a:gd fmla="*/ 316 w 320" name="T8"/>
                <a:gd fmla="*/ 0 h 515" name="T9"/>
                <a:gd fmla="*/ 320 w 320" name="T10"/>
                <a:gd fmla="*/ 0 h 515" name="T11"/>
              </a:gdLst>
              <a:cxnLst>
                <a:cxn ang="0">
                  <a:pos x="T0" y="T1"/>
                </a:cxn>
                <a:cxn ang="0">
                  <a:pos x="T2" y="T3"/>
                </a:cxn>
                <a:cxn ang="0">
                  <a:pos x="T4" y="T5"/>
                </a:cxn>
                <a:cxn ang="0">
                  <a:pos x="T6" y="T7"/>
                </a:cxn>
                <a:cxn ang="0">
                  <a:pos x="T8" y="T9"/>
                </a:cxn>
                <a:cxn ang="0">
                  <a:pos x="T10" y="T11"/>
                </a:cxn>
              </a:cxnLst>
              <a:rect b="b" l="0" r="r" t="0"/>
              <a:pathLst>
                <a:path h="515" w="320">
                  <a:moveTo>
                    <a:pt x="320" y="0"/>
                  </a:moveTo>
                  <a:lnTo>
                    <a:pt x="3" y="515"/>
                  </a:lnTo>
                  <a:lnTo>
                    <a:pt x="3" y="515"/>
                  </a:lnTo>
                  <a:lnTo>
                    <a:pt x="0" y="515"/>
                  </a:lnTo>
                  <a:lnTo>
                    <a:pt x="316" y="0"/>
                  </a:lnTo>
                  <a:lnTo>
                    <a:pt x="320" y="0"/>
                  </a:lnTo>
                  <a:close/>
                </a:path>
              </a:pathLst>
            </a:custGeom>
            <a:solidFill>
              <a:srgbClr val="ECED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1" name="Freeform 72"/>
            <p:cNvSpPr/>
            <p:nvPr/>
          </p:nvSpPr>
          <p:spPr bwMode="auto">
            <a:xfrm>
              <a:off x="2151" y="1930"/>
              <a:ext cx="317" cy="515"/>
            </a:xfrm>
            <a:custGeom>
              <a:gdLst>
                <a:gd fmla="*/ 317 w 317" name="T0"/>
                <a:gd fmla="*/ 0 h 515" name="T1"/>
                <a:gd fmla="*/ 4 w 317" name="T2"/>
                <a:gd fmla="*/ 515 h 515" name="T3"/>
                <a:gd fmla="*/ 0 w 317" name="T4"/>
                <a:gd fmla="*/ 515 h 515" name="T5"/>
                <a:gd fmla="*/ 0 w 317" name="T6"/>
                <a:gd fmla="*/ 515 h 515" name="T7"/>
                <a:gd fmla="*/ 0 w 317" name="T8"/>
                <a:gd fmla="*/ 515 h 515" name="T9"/>
                <a:gd fmla="*/ 313 w 317" name="T10"/>
                <a:gd fmla="*/ 0 h 515" name="T11"/>
                <a:gd fmla="*/ 317 w 317" name="T12"/>
                <a:gd fmla="*/ 0 h 515" name="T13"/>
              </a:gdLst>
              <a:cxnLst>
                <a:cxn ang="0">
                  <a:pos x="T0" y="T1"/>
                </a:cxn>
                <a:cxn ang="0">
                  <a:pos x="T2" y="T3"/>
                </a:cxn>
                <a:cxn ang="0">
                  <a:pos x="T4" y="T5"/>
                </a:cxn>
                <a:cxn ang="0">
                  <a:pos x="T6" y="T7"/>
                </a:cxn>
                <a:cxn ang="0">
                  <a:pos x="T8" y="T9"/>
                </a:cxn>
                <a:cxn ang="0">
                  <a:pos x="T10" y="T11"/>
                </a:cxn>
                <a:cxn ang="0">
                  <a:pos x="T12" y="T13"/>
                </a:cxn>
              </a:cxnLst>
              <a:rect b="b" l="0" r="r" t="0"/>
              <a:pathLst>
                <a:path h="515" w="317">
                  <a:moveTo>
                    <a:pt x="317" y="0"/>
                  </a:moveTo>
                  <a:lnTo>
                    <a:pt x="4" y="515"/>
                  </a:lnTo>
                  <a:lnTo>
                    <a:pt x="0" y="515"/>
                  </a:lnTo>
                  <a:lnTo>
                    <a:pt x="0" y="515"/>
                  </a:lnTo>
                  <a:lnTo>
                    <a:pt x="0" y="515"/>
                  </a:lnTo>
                  <a:lnTo>
                    <a:pt x="313" y="0"/>
                  </a:lnTo>
                  <a:lnTo>
                    <a:pt x="317" y="0"/>
                  </a:lnTo>
                  <a:close/>
                </a:path>
              </a:pathLst>
            </a:custGeom>
            <a:solidFill>
              <a:srgbClr val="ECED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2" name="Freeform 73"/>
            <p:cNvSpPr/>
            <p:nvPr/>
          </p:nvSpPr>
          <p:spPr bwMode="auto">
            <a:xfrm>
              <a:off x="2155"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3" y="0"/>
                  </a:lnTo>
                  <a:lnTo>
                    <a:pt x="316" y="0"/>
                  </a:lnTo>
                  <a:close/>
                </a:path>
              </a:pathLst>
            </a:custGeom>
            <a:solidFill>
              <a:srgbClr val="ECEB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3" name="Freeform 74"/>
            <p:cNvSpPr/>
            <p:nvPr/>
          </p:nvSpPr>
          <p:spPr bwMode="auto">
            <a:xfrm>
              <a:off x="2159" y="1930"/>
              <a:ext cx="320" cy="515"/>
            </a:xfrm>
            <a:custGeom>
              <a:gdLst>
                <a:gd fmla="*/ 320 w 320" name="T0"/>
                <a:gd fmla="*/ 0 h 515" name="T1"/>
                <a:gd fmla="*/ 4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6" y="0"/>
                  </a:lnTo>
                  <a:lnTo>
                    <a:pt x="320" y="0"/>
                  </a:lnTo>
                  <a:close/>
                </a:path>
              </a:pathLst>
            </a:custGeom>
            <a:solidFill>
              <a:srgbClr val="ECEB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4" name="Freeform 75"/>
            <p:cNvSpPr/>
            <p:nvPr/>
          </p:nvSpPr>
          <p:spPr bwMode="auto">
            <a:xfrm>
              <a:off x="2167" y="1930"/>
              <a:ext cx="316" cy="515"/>
            </a:xfrm>
            <a:custGeom>
              <a:gdLst>
                <a:gd fmla="*/ 316 w 316" name="T0"/>
                <a:gd fmla="*/ 0 h 515" name="T1"/>
                <a:gd fmla="*/ 3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3" y="515"/>
                  </a:lnTo>
                  <a:lnTo>
                    <a:pt x="0" y="515"/>
                  </a:lnTo>
                  <a:lnTo>
                    <a:pt x="312" y="0"/>
                  </a:lnTo>
                  <a:lnTo>
                    <a:pt x="316" y="0"/>
                  </a:lnTo>
                  <a:close/>
                </a:path>
              </a:pathLst>
            </a:custGeom>
            <a:solidFill>
              <a:srgbClr val="ECEB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5" name="Freeform 76"/>
            <p:cNvSpPr/>
            <p:nvPr/>
          </p:nvSpPr>
          <p:spPr bwMode="auto">
            <a:xfrm>
              <a:off x="2170" y="1930"/>
              <a:ext cx="317" cy="515"/>
            </a:xfrm>
            <a:custGeom>
              <a:gdLst>
                <a:gd fmla="*/ 317 w 317" name="T0"/>
                <a:gd fmla="*/ 0 h 515" name="T1"/>
                <a:gd fmla="*/ 8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8" y="515"/>
                  </a:lnTo>
                  <a:lnTo>
                    <a:pt x="0" y="515"/>
                  </a:lnTo>
                  <a:lnTo>
                    <a:pt x="313" y="0"/>
                  </a:lnTo>
                  <a:lnTo>
                    <a:pt x="317" y="0"/>
                  </a:lnTo>
                  <a:close/>
                </a:path>
              </a:pathLst>
            </a:custGeom>
            <a:solidFill>
              <a:srgbClr val="ECEB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6" name="Freeform 77"/>
            <p:cNvSpPr/>
            <p:nvPr/>
          </p:nvSpPr>
          <p:spPr bwMode="auto">
            <a:xfrm>
              <a:off x="2174" y="1930"/>
              <a:ext cx="320" cy="515"/>
            </a:xfrm>
            <a:custGeom>
              <a:gdLst>
                <a:gd fmla="*/ 320 w 320" name="T0"/>
                <a:gd fmla="*/ 0 h 515" name="T1"/>
                <a:gd fmla="*/ 8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8" y="515"/>
                  </a:lnTo>
                  <a:lnTo>
                    <a:pt x="0" y="515"/>
                  </a:lnTo>
                  <a:lnTo>
                    <a:pt x="316" y="0"/>
                  </a:lnTo>
                  <a:lnTo>
                    <a:pt x="320" y="0"/>
                  </a:lnTo>
                  <a:close/>
                </a:path>
              </a:pathLst>
            </a:custGeom>
            <a:solidFill>
              <a:srgbClr val="E9EA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7" name="Freeform 78"/>
            <p:cNvSpPr/>
            <p:nvPr/>
          </p:nvSpPr>
          <p:spPr bwMode="auto">
            <a:xfrm>
              <a:off x="2182" y="1930"/>
              <a:ext cx="320" cy="515"/>
            </a:xfrm>
            <a:custGeom>
              <a:gdLst>
                <a:gd fmla="*/ 320 w 320" name="T0"/>
                <a:gd fmla="*/ 0 h 515" name="T1"/>
                <a:gd fmla="*/ 4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2" y="0"/>
                  </a:lnTo>
                  <a:lnTo>
                    <a:pt x="320" y="0"/>
                  </a:lnTo>
                  <a:close/>
                </a:path>
              </a:pathLst>
            </a:custGeom>
            <a:solidFill>
              <a:srgbClr val="E9EA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8" name="Freeform 79"/>
            <p:cNvSpPr/>
            <p:nvPr/>
          </p:nvSpPr>
          <p:spPr bwMode="auto">
            <a:xfrm>
              <a:off x="2186" y="1930"/>
              <a:ext cx="316" cy="515"/>
            </a:xfrm>
            <a:custGeom>
              <a:gdLst>
                <a:gd fmla="*/ 316 w 316" name="T0"/>
                <a:gd fmla="*/ 0 h 515" name="T1"/>
                <a:gd fmla="*/ 3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3" y="515"/>
                  </a:lnTo>
                  <a:lnTo>
                    <a:pt x="0" y="515"/>
                  </a:lnTo>
                  <a:lnTo>
                    <a:pt x="312" y="0"/>
                  </a:lnTo>
                  <a:lnTo>
                    <a:pt x="316" y="0"/>
                  </a:lnTo>
                  <a:close/>
                </a:path>
              </a:pathLst>
            </a:custGeom>
            <a:solidFill>
              <a:srgbClr val="E9EA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9" name="Freeform 80"/>
            <p:cNvSpPr/>
            <p:nvPr/>
          </p:nvSpPr>
          <p:spPr bwMode="auto">
            <a:xfrm>
              <a:off x="2189" y="1930"/>
              <a:ext cx="321" cy="515"/>
            </a:xfrm>
            <a:custGeom>
              <a:gdLst>
                <a:gd fmla="*/ 321 w 321" name="T0"/>
                <a:gd fmla="*/ 0 h 515" name="T1"/>
                <a:gd fmla="*/ 8 w 321" name="T2"/>
                <a:gd fmla="*/ 515 h 515" name="T3"/>
                <a:gd fmla="*/ 0 w 321" name="T4"/>
                <a:gd fmla="*/ 515 h 515" name="T5"/>
                <a:gd fmla="*/ 317 w 321" name="T6"/>
                <a:gd fmla="*/ 0 h 515" name="T7"/>
                <a:gd fmla="*/ 321 w 321" name="T8"/>
                <a:gd fmla="*/ 0 h 515" name="T9"/>
              </a:gdLst>
              <a:cxnLst>
                <a:cxn ang="0">
                  <a:pos x="T0" y="T1"/>
                </a:cxn>
                <a:cxn ang="0">
                  <a:pos x="T2" y="T3"/>
                </a:cxn>
                <a:cxn ang="0">
                  <a:pos x="T4" y="T5"/>
                </a:cxn>
                <a:cxn ang="0">
                  <a:pos x="T6" y="T7"/>
                </a:cxn>
                <a:cxn ang="0">
                  <a:pos x="T8" y="T9"/>
                </a:cxn>
              </a:cxnLst>
              <a:rect b="b" l="0" r="r" t="0"/>
              <a:pathLst>
                <a:path h="515" w="321">
                  <a:moveTo>
                    <a:pt x="321" y="0"/>
                  </a:moveTo>
                  <a:lnTo>
                    <a:pt x="8" y="515"/>
                  </a:lnTo>
                  <a:lnTo>
                    <a:pt x="0" y="515"/>
                  </a:lnTo>
                  <a:lnTo>
                    <a:pt x="317" y="0"/>
                  </a:lnTo>
                  <a:lnTo>
                    <a:pt x="321" y="0"/>
                  </a:lnTo>
                  <a:close/>
                </a:path>
              </a:pathLst>
            </a:custGeom>
            <a:solidFill>
              <a:srgbClr val="E9EA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0" name="Freeform 81"/>
            <p:cNvSpPr/>
            <p:nvPr/>
          </p:nvSpPr>
          <p:spPr bwMode="auto">
            <a:xfrm>
              <a:off x="2197" y="1930"/>
              <a:ext cx="316" cy="515"/>
            </a:xfrm>
            <a:custGeom>
              <a:gdLst>
                <a:gd fmla="*/ 316 w 316" name="T0"/>
                <a:gd fmla="*/ 0 h 515" name="T1"/>
                <a:gd fmla="*/ 4 w 316" name="T2"/>
                <a:gd fmla="*/ 515 h 515" name="T3"/>
                <a:gd fmla="*/ 0 w 316" name="T4"/>
                <a:gd fmla="*/ 515 h 515" name="T5"/>
                <a:gd fmla="*/ 309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09" y="0"/>
                  </a:lnTo>
                  <a:lnTo>
                    <a:pt x="316" y="0"/>
                  </a:lnTo>
                  <a:close/>
                </a:path>
              </a:pathLst>
            </a:custGeom>
            <a:solidFill>
              <a:srgbClr val="E9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1" name="Freeform 82"/>
            <p:cNvSpPr/>
            <p:nvPr/>
          </p:nvSpPr>
          <p:spPr bwMode="auto">
            <a:xfrm>
              <a:off x="2205" y="1930"/>
              <a:ext cx="316" cy="515"/>
            </a:xfrm>
            <a:custGeom>
              <a:gdLst>
                <a:gd fmla="*/ 316 w 316" name="T0"/>
                <a:gd fmla="*/ 0 h 515" name="T1"/>
                <a:gd fmla="*/ 3 w 316" name="T2"/>
                <a:gd fmla="*/ 515 h 515" name="T3"/>
                <a:gd fmla="*/ 0 w 316" name="T4"/>
                <a:gd fmla="*/ 515 h 515" name="T5"/>
                <a:gd fmla="*/ 308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3" y="515"/>
                  </a:lnTo>
                  <a:lnTo>
                    <a:pt x="0" y="515"/>
                  </a:lnTo>
                  <a:lnTo>
                    <a:pt x="308" y="0"/>
                  </a:lnTo>
                  <a:lnTo>
                    <a:pt x="316" y="0"/>
                  </a:lnTo>
                  <a:close/>
                </a:path>
              </a:pathLst>
            </a:custGeom>
            <a:solidFill>
              <a:srgbClr val="E9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2" name="Freeform 83"/>
            <p:cNvSpPr/>
            <p:nvPr/>
          </p:nvSpPr>
          <p:spPr bwMode="auto">
            <a:xfrm>
              <a:off x="2205" y="1930"/>
              <a:ext cx="320" cy="515"/>
            </a:xfrm>
            <a:custGeom>
              <a:gdLst>
                <a:gd fmla="*/ 320 w 320" name="T0"/>
                <a:gd fmla="*/ 0 h 515" name="T1"/>
                <a:gd fmla="*/ 3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3" y="515"/>
                  </a:lnTo>
                  <a:lnTo>
                    <a:pt x="0" y="515"/>
                  </a:lnTo>
                  <a:lnTo>
                    <a:pt x="316" y="0"/>
                  </a:lnTo>
                  <a:lnTo>
                    <a:pt x="320" y="0"/>
                  </a:lnTo>
                  <a:close/>
                </a:path>
              </a:pathLst>
            </a:custGeom>
            <a:solidFill>
              <a:srgbClr val="E8EAE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3" name="Freeform 84"/>
            <p:cNvSpPr/>
            <p:nvPr/>
          </p:nvSpPr>
          <p:spPr bwMode="auto">
            <a:xfrm>
              <a:off x="2212" y="1930"/>
              <a:ext cx="317" cy="515"/>
            </a:xfrm>
            <a:custGeom>
              <a:gdLst>
                <a:gd fmla="*/ 317 w 317" name="T0"/>
                <a:gd fmla="*/ 0 h 515" name="T1"/>
                <a:gd fmla="*/ 8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8" y="515"/>
                  </a:lnTo>
                  <a:lnTo>
                    <a:pt x="0" y="515"/>
                  </a:lnTo>
                  <a:lnTo>
                    <a:pt x="313" y="0"/>
                  </a:lnTo>
                  <a:lnTo>
                    <a:pt x="317" y="0"/>
                  </a:lnTo>
                  <a:close/>
                </a:path>
              </a:pathLst>
            </a:custGeom>
            <a:solidFill>
              <a:srgbClr val="E8EAE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4" name="Freeform 85"/>
            <p:cNvSpPr/>
            <p:nvPr/>
          </p:nvSpPr>
          <p:spPr bwMode="auto">
            <a:xfrm>
              <a:off x="2216" y="1930"/>
              <a:ext cx="316" cy="515"/>
            </a:xfrm>
            <a:custGeom>
              <a:gdLst>
                <a:gd fmla="*/ 316 w 316" name="T0"/>
                <a:gd fmla="*/ 0 h 515" name="T1"/>
                <a:gd fmla="*/ 8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8" y="515"/>
                  </a:lnTo>
                  <a:lnTo>
                    <a:pt x="0" y="515"/>
                  </a:lnTo>
                  <a:lnTo>
                    <a:pt x="313" y="0"/>
                  </a:lnTo>
                  <a:lnTo>
                    <a:pt x="316"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5" name="Freeform 86"/>
            <p:cNvSpPr/>
            <p:nvPr/>
          </p:nvSpPr>
          <p:spPr bwMode="auto">
            <a:xfrm>
              <a:off x="2220" y="1930"/>
              <a:ext cx="320" cy="515"/>
            </a:xfrm>
            <a:custGeom>
              <a:gdLst>
                <a:gd fmla="*/ 320 w 320" name="T0"/>
                <a:gd fmla="*/ 0 h 515" name="T1"/>
                <a:gd fmla="*/ 8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8" y="515"/>
                  </a:lnTo>
                  <a:lnTo>
                    <a:pt x="0" y="515"/>
                  </a:lnTo>
                  <a:lnTo>
                    <a:pt x="312" y="0"/>
                  </a:lnTo>
                  <a:lnTo>
                    <a:pt x="320"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6" name="Freeform 87"/>
            <p:cNvSpPr/>
            <p:nvPr/>
          </p:nvSpPr>
          <p:spPr bwMode="auto">
            <a:xfrm>
              <a:off x="2228" y="1930"/>
              <a:ext cx="316" cy="515"/>
            </a:xfrm>
            <a:custGeom>
              <a:gdLst>
                <a:gd fmla="*/ 316 w 316" name="T0"/>
                <a:gd fmla="*/ 0 h 515" name="T1"/>
                <a:gd fmla="*/ 3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3" y="515"/>
                  </a:lnTo>
                  <a:lnTo>
                    <a:pt x="0" y="515"/>
                  </a:lnTo>
                  <a:lnTo>
                    <a:pt x="312" y="0"/>
                  </a:lnTo>
                  <a:lnTo>
                    <a:pt x="316"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7" name="Freeform 88"/>
            <p:cNvSpPr/>
            <p:nvPr/>
          </p:nvSpPr>
          <p:spPr bwMode="auto">
            <a:xfrm>
              <a:off x="2231" y="1930"/>
              <a:ext cx="317" cy="515"/>
            </a:xfrm>
            <a:custGeom>
              <a:gdLst>
                <a:gd fmla="*/ 317 w 317" name="T0"/>
                <a:gd fmla="*/ 0 h 515" name="T1"/>
                <a:gd fmla="*/ 8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8" y="515"/>
                  </a:lnTo>
                  <a:lnTo>
                    <a:pt x="0" y="515"/>
                  </a:lnTo>
                  <a:lnTo>
                    <a:pt x="313" y="0"/>
                  </a:lnTo>
                  <a:lnTo>
                    <a:pt x="317"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8" name="Freeform 89"/>
            <p:cNvSpPr/>
            <p:nvPr/>
          </p:nvSpPr>
          <p:spPr bwMode="auto">
            <a:xfrm>
              <a:off x="2235" y="1930"/>
              <a:ext cx="320" cy="515"/>
            </a:xfrm>
            <a:custGeom>
              <a:gdLst>
                <a:gd fmla="*/ 320 w 320" name="T0"/>
                <a:gd fmla="*/ 0 h 515" name="T1"/>
                <a:gd fmla="*/ 4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6" y="0"/>
                  </a:lnTo>
                  <a:lnTo>
                    <a:pt x="320"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9" name="Freeform 90"/>
            <p:cNvSpPr/>
            <p:nvPr/>
          </p:nvSpPr>
          <p:spPr bwMode="auto">
            <a:xfrm>
              <a:off x="2243" y="1930"/>
              <a:ext cx="320" cy="515"/>
            </a:xfrm>
            <a:custGeom>
              <a:gdLst>
                <a:gd fmla="*/ 320 w 320" name="T0"/>
                <a:gd fmla="*/ 0 h 515" name="T1"/>
                <a:gd fmla="*/ 4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2" y="0"/>
                  </a:lnTo>
                  <a:lnTo>
                    <a:pt x="320"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0" name="Freeform 91"/>
            <p:cNvSpPr/>
            <p:nvPr/>
          </p:nvSpPr>
          <p:spPr bwMode="auto">
            <a:xfrm>
              <a:off x="2247" y="1930"/>
              <a:ext cx="320" cy="515"/>
            </a:xfrm>
            <a:custGeom>
              <a:gdLst>
                <a:gd fmla="*/ 320 w 320" name="T0"/>
                <a:gd fmla="*/ 0 h 515" name="T1"/>
                <a:gd fmla="*/ 3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3" y="515"/>
                  </a:lnTo>
                  <a:lnTo>
                    <a:pt x="0" y="515"/>
                  </a:lnTo>
                  <a:lnTo>
                    <a:pt x="312" y="0"/>
                  </a:lnTo>
                  <a:lnTo>
                    <a:pt x="320"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1" name="Freeform 92"/>
            <p:cNvSpPr/>
            <p:nvPr/>
          </p:nvSpPr>
          <p:spPr bwMode="auto">
            <a:xfrm>
              <a:off x="2250" y="1930"/>
              <a:ext cx="321" cy="515"/>
            </a:xfrm>
            <a:custGeom>
              <a:gdLst>
                <a:gd fmla="*/ 321 w 321" name="T0"/>
                <a:gd fmla="*/ 0 h 515" name="T1"/>
                <a:gd fmla="*/ 8 w 321" name="T2"/>
                <a:gd fmla="*/ 515 h 515" name="T3"/>
                <a:gd fmla="*/ 0 w 321" name="T4"/>
                <a:gd fmla="*/ 515 h 515" name="T5"/>
                <a:gd fmla="*/ 313 w 321" name="T6"/>
                <a:gd fmla="*/ 0 h 515" name="T7"/>
                <a:gd fmla="*/ 321 w 321" name="T8"/>
                <a:gd fmla="*/ 0 h 515" name="T9"/>
              </a:gdLst>
              <a:cxnLst>
                <a:cxn ang="0">
                  <a:pos x="T0" y="T1"/>
                </a:cxn>
                <a:cxn ang="0">
                  <a:pos x="T2" y="T3"/>
                </a:cxn>
                <a:cxn ang="0">
                  <a:pos x="T4" y="T5"/>
                </a:cxn>
                <a:cxn ang="0">
                  <a:pos x="T6" y="T7"/>
                </a:cxn>
                <a:cxn ang="0">
                  <a:pos x="T8" y="T9"/>
                </a:cxn>
              </a:cxnLst>
              <a:rect b="b" l="0" r="r" t="0"/>
              <a:pathLst>
                <a:path h="515" w="321">
                  <a:moveTo>
                    <a:pt x="321" y="0"/>
                  </a:moveTo>
                  <a:lnTo>
                    <a:pt x="8" y="515"/>
                  </a:lnTo>
                  <a:lnTo>
                    <a:pt x="0" y="515"/>
                  </a:lnTo>
                  <a:lnTo>
                    <a:pt x="313" y="0"/>
                  </a:lnTo>
                  <a:lnTo>
                    <a:pt x="321" y="0"/>
                  </a:lnTo>
                  <a:close/>
                </a:path>
              </a:pathLst>
            </a:custGeom>
            <a:solidFill>
              <a:srgbClr val="E8E8E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2" name="Freeform 93"/>
            <p:cNvSpPr/>
            <p:nvPr/>
          </p:nvSpPr>
          <p:spPr bwMode="auto">
            <a:xfrm>
              <a:off x="2258"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3" y="0"/>
                  </a:lnTo>
                  <a:lnTo>
                    <a:pt x="316" y="0"/>
                  </a:lnTo>
                  <a:close/>
                </a:path>
              </a:pathLst>
            </a:custGeom>
            <a:solidFill>
              <a:srgbClr val="E8E6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3" name="Freeform 94"/>
            <p:cNvSpPr/>
            <p:nvPr/>
          </p:nvSpPr>
          <p:spPr bwMode="auto">
            <a:xfrm>
              <a:off x="2266" y="1930"/>
              <a:ext cx="312" cy="515"/>
            </a:xfrm>
            <a:custGeom>
              <a:gdLst>
                <a:gd fmla="*/ 312 w 312" name="T0"/>
                <a:gd fmla="*/ 0 h 515" name="T1"/>
                <a:gd fmla="*/ 3 w 312" name="T2"/>
                <a:gd fmla="*/ 515 h 515" name="T3"/>
                <a:gd fmla="*/ 0 w 312" name="T4"/>
                <a:gd fmla="*/ 515 h 515" name="T5"/>
                <a:gd fmla="*/ 308 w 312" name="T6"/>
                <a:gd fmla="*/ 0 h 515" name="T7"/>
                <a:gd fmla="*/ 312 w 312" name="T8"/>
                <a:gd fmla="*/ 0 h 515" name="T9"/>
              </a:gdLst>
              <a:cxnLst>
                <a:cxn ang="0">
                  <a:pos x="T0" y="T1"/>
                </a:cxn>
                <a:cxn ang="0">
                  <a:pos x="T2" y="T3"/>
                </a:cxn>
                <a:cxn ang="0">
                  <a:pos x="T4" y="T5"/>
                </a:cxn>
                <a:cxn ang="0">
                  <a:pos x="T6" y="T7"/>
                </a:cxn>
                <a:cxn ang="0">
                  <a:pos x="T8" y="T9"/>
                </a:cxn>
              </a:cxnLst>
              <a:rect b="b" l="0" r="r" t="0"/>
              <a:pathLst>
                <a:path h="515" w="312">
                  <a:moveTo>
                    <a:pt x="312" y="0"/>
                  </a:moveTo>
                  <a:lnTo>
                    <a:pt x="3" y="515"/>
                  </a:lnTo>
                  <a:lnTo>
                    <a:pt x="0" y="515"/>
                  </a:lnTo>
                  <a:lnTo>
                    <a:pt x="308" y="0"/>
                  </a:lnTo>
                  <a:lnTo>
                    <a:pt x="312" y="0"/>
                  </a:lnTo>
                  <a:close/>
                </a:path>
              </a:pathLst>
            </a:custGeom>
            <a:solidFill>
              <a:srgbClr val="E8E6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4" name="Freeform 95"/>
            <p:cNvSpPr/>
            <p:nvPr/>
          </p:nvSpPr>
          <p:spPr bwMode="auto">
            <a:xfrm>
              <a:off x="2266" y="1930"/>
              <a:ext cx="320" cy="515"/>
            </a:xfrm>
            <a:custGeom>
              <a:gdLst>
                <a:gd fmla="*/ 320 w 320" name="T0"/>
                <a:gd fmla="*/ 0 h 515" name="T1"/>
                <a:gd fmla="*/ 3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3" y="515"/>
                  </a:lnTo>
                  <a:lnTo>
                    <a:pt x="0" y="515"/>
                  </a:lnTo>
                  <a:lnTo>
                    <a:pt x="316" y="0"/>
                  </a:lnTo>
                  <a:lnTo>
                    <a:pt x="320" y="0"/>
                  </a:lnTo>
                  <a:close/>
                </a:path>
              </a:pathLst>
            </a:custGeom>
            <a:solidFill>
              <a:srgbClr val="E8E6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5" name="Freeform 96"/>
            <p:cNvSpPr/>
            <p:nvPr/>
          </p:nvSpPr>
          <p:spPr bwMode="auto">
            <a:xfrm>
              <a:off x="2273" y="1930"/>
              <a:ext cx="317" cy="515"/>
            </a:xfrm>
            <a:custGeom>
              <a:gdLst>
                <a:gd fmla="*/ 317 w 317" name="T0"/>
                <a:gd fmla="*/ 0 h 515" name="T1"/>
                <a:gd fmla="*/ 4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4" y="515"/>
                  </a:lnTo>
                  <a:lnTo>
                    <a:pt x="0" y="515"/>
                  </a:lnTo>
                  <a:lnTo>
                    <a:pt x="313" y="0"/>
                  </a:lnTo>
                  <a:lnTo>
                    <a:pt x="317" y="0"/>
                  </a:lnTo>
                  <a:close/>
                </a:path>
              </a:pathLst>
            </a:custGeom>
            <a:solidFill>
              <a:srgbClr val="E8E6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6" name="Freeform 97"/>
            <p:cNvSpPr/>
            <p:nvPr/>
          </p:nvSpPr>
          <p:spPr bwMode="auto">
            <a:xfrm>
              <a:off x="2277" y="1930"/>
              <a:ext cx="316" cy="515"/>
            </a:xfrm>
            <a:custGeom>
              <a:gdLst>
                <a:gd fmla="*/ 316 w 316" name="T0"/>
                <a:gd fmla="*/ 0 h 515" name="T1"/>
                <a:gd fmla="*/ 8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8" y="515"/>
                  </a:lnTo>
                  <a:lnTo>
                    <a:pt x="0" y="515"/>
                  </a:lnTo>
                  <a:lnTo>
                    <a:pt x="313" y="0"/>
                  </a:lnTo>
                  <a:lnTo>
                    <a:pt x="316" y="0"/>
                  </a:lnTo>
                  <a:close/>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7" name="Freeform 98"/>
            <p:cNvSpPr/>
            <p:nvPr/>
          </p:nvSpPr>
          <p:spPr bwMode="auto">
            <a:xfrm>
              <a:off x="2281" y="1930"/>
              <a:ext cx="320" cy="515"/>
            </a:xfrm>
            <a:custGeom>
              <a:gdLst>
                <a:gd fmla="*/ 320 w 320" name="T0"/>
                <a:gd fmla="*/ 0 h 515" name="T1"/>
                <a:gd fmla="*/ 7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7" y="515"/>
                  </a:lnTo>
                  <a:lnTo>
                    <a:pt x="0" y="515"/>
                  </a:lnTo>
                  <a:lnTo>
                    <a:pt x="312" y="0"/>
                  </a:lnTo>
                  <a:lnTo>
                    <a:pt x="320" y="0"/>
                  </a:lnTo>
                  <a:close/>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8" name="Freeform 99"/>
            <p:cNvSpPr/>
            <p:nvPr/>
          </p:nvSpPr>
          <p:spPr bwMode="auto">
            <a:xfrm>
              <a:off x="2288" y="1930"/>
              <a:ext cx="317" cy="515"/>
            </a:xfrm>
            <a:custGeom>
              <a:gdLst>
                <a:gd fmla="*/ 317 w 317" name="T0"/>
                <a:gd fmla="*/ 0 h 515" name="T1"/>
                <a:gd fmla="*/ 4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4" y="515"/>
                  </a:lnTo>
                  <a:lnTo>
                    <a:pt x="0" y="515"/>
                  </a:lnTo>
                  <a:lnTo>
                    <a:pt x="313" y="0"/>
                  </a:lnTo>
                  <a:lnTo>
                    <a:pt x="317" y="0"/>
                  </a:lnTo>
                  <a:close/>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9" name="Freeform 100"/>
            <p:cNvSpPr/>
            <p:nvPr/>
          </p:nvSpPr>
          <p:spPr bwMode="auto">
            <a:xfrm>
              <a:off x="2292" y="1930"/>
              <a:ext cx="317" cy="515"/>
            </a:xfrm>
            <a:custGeom>
              <a:gdLst>
                <a:gd fmla="*/ 317 w 317" name="T0"/>
                <a:gd fmla="*/ 0 h 515" name="T1"/>
                <a:gd fmla="*/ 8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8" y="515"/>
                  </a:lnTo>
                  <a:lnTo>
                    <a:pt x="0" y="515"/>
                  </a:lnTo>
                  <a:lnTo>
                    <a:pt x="313" y="0"/>
                  </a:lnTo>
                  <a:lnTo>
                    <a:pt x="317" y="0"/>
                  </a:lnTo>
                  <a:close/>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0" name="Freeform 101"/>
            <p:cNvSpPr/>
            <p:nvPr/>
          </p:nvSpPr>
          <p:spPr bwMode="auto">
            <a:xfrm>
              <a:off x="2296" y="1930"/>
              <a:ext cx="320" cy="515"/>
            </a:xfrm>
            <a:custGeom>
              <a:gdLst>
                <a:gd fmla="*/ 320 w 320" name="T0"/>
                <a:gd fmla="*/ 0 h 515" name="T1"/>
                <a:gd fmla="*/ 4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6" y="0"/>
                  </a:lnTo>
                  <a:lnTo>
                    <a:pt x="320" y="0"/>
                  </a:lnTo>
                  <a:close/>
                </a:path>
              </a:pathLst>
            </a:custGeom>
            <a:solidFill>
              <a:srgbClr val="E5E5E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1" name="Freeform 102"/>
            <p:cNvSpPr/>
            <p:nvPr/>
          </p:nvSpPr>
          <p:spPr bwMode="auto">
            <a:xfrm>
              <a:off x="2304" y="1930"/>
              <a:ext cx="320" cy="515"/>
            </a:xfrm>
            <a:custGeom>
              <a:gdLst>
                <a:gd fmla="*/ 320 w 320" name="T0"/>
                <a:gd fmla="*/ 0 h 515" name="T1"/>
                <a:gd fmla="*/ 4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2" y="0"/>
                  </a:lnTo>
                  <a:lnTo>
                    <a:pt x="320" y="0"/>
                  </a:lnTo>
                  <a:close/>
                </a:path>
              </a:pathLst>
            </a:custGeom>
            <a:solidFill>
              <a:srgbClr val="E5E5E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2" name="Freeform 103"/>
            <p:cNvSpPr/>
            <p:nvPr/>
          </p:nvSpPr>
          <p:spPr bwMode="auto">
            <a:xfrm>
              <a:off x="2311" y="1930"/>
              <a:ext cx="317" cy="515"/>
            </a:xfrm>
            <a:custGeom>
              <a:gdLst>
                <a:gd fmla="*/ 317 w 317" name="T0"/>
                <a:gd fmla="*/ 0 h 515" name="T1"/>
                <a:gd fmla="*/ 4 w 317" name="T2"/>
                <a:gd fmla="*/ 515 h 515" name="T3"/>
                <a:gd fmla="*/ 0 w 317" name="T4"/>
                <a:gd fmla="*/ 515 h 515" name="T5"/>
                <a:gd fmla="*/ 309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4" y="515"/>
                  </a:lnTo>
                  <a:lnTo>
                    <a:pt x="0" y="515"/>
                  </a:lnTo>
                  <a:lnTo>
                    <a:pt x="309" y="0"/>
                  </a:lnTo>
                  <a:lnTo>
                    <a:pt x="317" y="0"/>
                  </a:lnTo>
                  <a:close/>
                </a:path>
              </a:pathLst>
            </a:custGeom>
            <a:solidFill>
              <a:srgbClr val="E3E3E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3" name="Freeform 104"/>
            <p:cNvSpPr/>
            <p:nvPr/>
          </p:nvSpPr>
          <p:spPr bwMode="auto">
            <a:xfrm>
              <a:off x="2311" y="1930"/>
              <a:ext cx="320" cy="515"/>
            </a:xfrm>
            <a:custGeom>
              <a:gdLst>
                <a:gd fmla="*/ 320 w 320" name="T0"/>
                <a:gd fmla="*/ 0 h 515" name="T1"/>
                <a:gd fmla="*/ 4 w 320" name="T2"/>
                <a:gd fmla="*/ 515 h 515" name="T3"/>
                <a:gd fmla="*/ 0 w 320" name="T4"/>
                <a:gd fmla="*/ 515 h 515" name="T5"/>
                <a:gd fmla="*/ 317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7" y="0"/>
                  </a:lnTo>
                  <a:lnTo>
                    <a:pt x="320" y="0"/>
                  </a:lnTo>
                  <a:close/>
                </a:path>
              </a:pathLst>
            </a:custGeom>
            <a:solidFill>
              <a:srgbClr val="E3E3E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4" name="Freeform 105"/>
            <p:cNvSpPr/>
            <p:nvPr/>
          </p:nvSpPr>
          <p:spPr bwMode="auto">
            <a:xfrm>
              <a:off x="2319" y="1930"/>
              <a:ext cx="316" cy="515"/>
            </a:xfrm>
            <a:custGeom>
              <a:gdLst>
                <a:gd fmla="*/ 316 w 316" name="T0"/>
                <a:gd fmla="*/ 0 h 515" name="T1"/>
                <a:gd fmla="*/ 4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2" y="0"/>
                  </a:lnTo>
                  <a:lnTo>
                    <a:pt x="316" y="0"/>
                  </a:lnTo>
                  <a:close/>
                </a:path>
              </a:pathLst>
            </a:custGeom>
            <a:solidFill>
              <a:srgbClr val="E3E2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5" name="Freeform 106"/>
            <p:cNvSpPr/>
            <p:nvPr/>
          </p:nvSpPr>
          <p:spPr bwMode="auto">
            <a:xfrm>
              <a:off x="2323" y="1930"/>
              <a:ext cx="316" cy="515"/>
            </a:xfrm>
            <a:custGeom>
              <a:gdLst>
                <a:gd fmla="*/ 316 w 316" name="T0"/>
                <a:gd fmla="*/ 0 h 515" name="T1"/>
                <a:gd fmla="*/ 7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7" y="515"/>
                  </a:lnTo>
                  <a:lnTo>
                    <a:pt x="0" y="515"/>
                  </a:lnTo>
                  <a:lnTo>
                    <a:pt x="312" y="0"/>
                  </a:lnTo>
                  <a:lnTo>
                    <a:pt x="316" y="0"/>
                  </a:lnTo>
                  <a:close/>
                </a:path>
              </a:pathLst>
            </a:custGeom>
            <a:solidFill>
              <a:srgbClr val="E3E2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6" name="Freeform 107"/>
            <p:cNvSpPr/>
            <p:nvPr/>
          </p:nvSpPr>
          <p:spPr bwMode="auto">
            <a:xfrm>
              <a:off x="2327" y="1930"/>
              <a:ext cx="320" cy="515"/>
            </a:xfrm>
            <a:custGeom>
              <a:gdLst>
                <a:gd fmla="*/ 320 w 320" name="T0"/>
                <a:gd fmla="*/ 0 h 515" name="T1"/>
                <a:gd fmla="*/ 3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3" y="515"/>
                  </a:lnTo>
                  <a:lnTo>
                    <a:pt x="0" y="515"/>
                  </a:lnTo>
                  <a:lnTo>
                    <a:pt x="316" y="0"/>
                  </a:lnTo>
                  <a:lnTo>
                    <a:pt x="320" y="0"/>
                  </a:lnTo>
                  <a:close/>
                </a:path>
              </a:pathLst>
            </a:custGeom>
            <a:solidFill>
              <a:srgbClr val="E3E2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7" name="Freeform 108"/>
            <p:cNvSpPr/>
            <p:nvPr/>
          </p:nvSpPr>
          <p:spPr bwMode="auto">
            <a:xfrm>
              <a:off x="2334" y="1930"/>
              <a:ext cx="320" cy="515"/>
            </a:xfrm>
            <a:custGeom>
              <a:gdLst>
                <a:gd fmla="*/ 320 w 320" name="T0"/>
                <a:gd fmla="*/ 0 h 515" name="T1"/>
                <a:gd fmla="*/ 4 w 320" name="T2"/>
                <a:gd fmla="*/ 515 h 515" name="T3"/>
                <a:gd fmla="*/ 0 w 320" name="T4"/>
                <a:gd fmla="*/ 515 h 515" name="T5"/>
                <a:gd fmla="*/ 313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3" y="0"/>
                  </a:lnTo>
                  <a:lnTo>
                    <a:pt x="320" y="0"/>
                  </a:lnTo>
                  <a:close/>
                </a:path>
              </a:pathLst>
            </a:custGeom>
            <a:solidFill>
              <a:srgbClr val="E3E2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8" name="Freeform 109"/>
            <p:cNvSpPr/>
            <p:nvPr/>
          </p:nvSpPr>
          <p:spPr bwMode="auto">
            <a:xfrm>
              <a:off x="2338"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3" y="0"/>
                  </a:lnTo>
                  <a:lnTo>
                    <a:pt x="316" y="0"/>
                  </a:lnTo>
                  <a:close/>
                </a:path>
              </a:pathLst>
            </a:custGeom>
            <a:solidFill>
              <a:srgbClr val="E1E1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9" name="Freeform 110"/>
            <p:cNvSpPr/>
            <p:nvPr/>
          </p:nvSpPr>
          <p:spPr bwMode="auto">
            <a:xfrm>
              <a:off x="2342" y="1930"/>
              <a:ext cx="320" cy="515"/>
            </a:xfrm>
            <a:custGeom>
              <a:gdLst>
                <a:gd fmla="*/ 320 w 320" name="T0"/>
                <a:gd fmla="*/ 0 h 515" name="T1"/>
                <a:gd fmla="*/ 7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7" y="515"/>
                  </a:lnTo>
                  <a:lnTo>
                    <a:pt x="0" y="515"/>
                  </a:lnTo>
                  <a:lnTo>
                    <a:pt x="316" y="0"/>
                  </a:lnTo>
                  <a:lnTo>
                    <a:pt x="320" y="0"/>
                  </a:lnTo>
                  <a:close/>
                </a:path>
              </a:pathLst>
            </a:custGeom>
            <a:solidFill>
              <a:srgbClr val="E1E1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0" name="Freeform 111"/>
            <p:cNvSpPr/>
            <p:nvPr/>
          </p:nvSpPr>
          <p:spPr bwMode="auto">
            <a:xfrm>
              <a:off x="2349" y="1930"/>
              <a:ext cx="317" cy="515"/>
            </a:xfrm>
            <a:custGeom>
              <a:gdLst>
                <a:gd fmla="*/ 317 w 317" name="T0"/>
                <a:gd fmla="*/ 0 h 515" name="T1"/>
                <a:gd fmla="*/ 4 w 317" name="T2"/>
                <a:gd fmla="*/ 515 h 515" name="T3"/>
                <a:gd fmla="*/ 0 w 317" name="T4"/>
                <a:gd fmla="*/ 515 h 515" name="T5"/>
                <a:gd fmla="*/ 309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4" y="515"/>
                  </a:lnTo>
                  <a:lnTo>
                    <a:pt x="0" y="515"/>
                  </a:lnTo>
                  <a:lnTo>
                    <a:pt x="309" y="0"/>
                  </a:lnTo>
                  <a:lnTo>
                    <a:pt x="317" y="0"/>
                  </a:lnTo>
                  <a:close/>
                </a:path>
              </a:pathLst>
            </a:custGeom>
            <a:solidFill>
              <a:srgbClr val="E1E1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1" name="Freeform 112"/>
            <p:cNvSpPr/>
            <p:nvPr/>
          </p:nvSpPr>
          <p:spPr bwMode="auto">
            <a:xfrm>
              <a:off x="2353" y="1930"/>
              <a:ext cx="317" cy="515"/>
            </a:xfrm>
            <a:custGeom>
              <a:gdLst>
                <a:gd fmla="*/ 317 w 317" name="T0"/>
                <a:gd fmla="*/ 0 h 515" name="T1"/>
                <a:gd fmla="*/ 8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8" y="515"/>
                  </a:lnTo>
                  <a:lnTo>
                    <a:pt x="0" y="515"/>
                  </a:lnTo>
                  <a:lnTo>
                    <a:pt x="313" y="0"/>
                  </a:lnTo>
                  <a:lnTo>
                    <a:pt x="317" y="0"/>
                  </a:lnTo>
                  <a:close/>
                </a:path>
              </a:pathLst>
            </a:custGeom>
            <a:solidFill>
              <a:srgbClr val="E1E1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2" name="Freeform 113"/>
            <p:cNvSpPr/>
            <p:nvPr/>
          </p:nvSpPr>
          <p:spPr bwMode="auto">
            <a:xfrm>
              <a:off x="2357" y="1930"/>
              <a:ext cx="320" cy="515"/>
            </a:xfrm>
            <a:custGeom>
              <a:gdLst>
                <a:gd fmla="*/ 320 w 320" name="T0"/>
                <a:gd fmla="*/ 0 h 515" name="T1"/>
                <a:gd fmla="*/ 4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6" y="0"/>
                  </a:lnTo>
                  <a:lnTo>
                    <a:pt x="320" y="0"/>
                  </a:lnTo>
                  <a:close/>
                </a:path>
              </a:pathLst>
            </a:custGeom>
            <a:solidFill>
              <a:srgbClr val="E1E1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3" name="Freeform 114"/>
            <p:cNvSpPr/>
            <p:nvPr/>
          </p:nvSpPr>
          <p:spPr bwMode="auto">
            <a:xfrm>
              <a:off x="2365" y="1930"/>
              <a:ext cx="316" cy="515"/>
            </a:xfrm>
            <a:custGeom>
              <a:gdLst>
                <a:gd fmla="*/ 316 w 316" name="T0"/>
                <a:gd fmla="*/ 0 h 515" name="T1"/>
                <a:gd fmla="*/ 4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2" y="0"/>
                  </a:lnTo>
                  <a:lnTo>
                    <a:pt x="316" y="0"/>
                  </a:lnTo>
                  <a:close/>
                </a:path>
              </a:pathLst>
            </a:custGeom>
            <a:solidFill>
              <a:srgbClr val="E1E0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4" name="Freeform 115"/>
            <p:cNvSpPr/>
            <p:nvPr/>
          </p:nvSpPr>
          <p:spPr bwMode="auto">
            <a:xfrm>
              <a:off x="2369" y="1930"/>
              <a:ext cx="316" cy="515"/>
            </a:xfrm>
            <a:custGeom>
              <a:gdLst>
                <a:gd fmla="*/ 316 w 316" name="T0"/>
                <a:gd fmla="*/ 0 h 515" name="T1"/>
                <a:gd fmla="*/ 7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7" y="515"/>
                  </a:lnTo>
                  <a:lnTo>
                    <a:pt x="0" y="515"/>
                  </a:lnTo>
                  <a:lnTo>
                    <a:pt x="312" y="0"/>
                  </a:lnTo>
                  <a:lnTo>
                    <a:pt x="316" y="0"/>
                  </a:lnTo>
                  <a:close/>
                </a:path>
              </a:pathLst>
            </a:custGeom>
            <a:solidFill>
              <a:srgbClr val="E1E0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5" name="Freeform 116"/>
            <p:cNvSpPr/>
            <p:nvPr/>
          </p:nvSpPr>
          <p:spPr bwMode="auto">
            <a:xfrm>
              <a:off x="2372" y="1930"/>
              <a:ext cx="320" cy="515"/>
            </a:xfrm>
            <a:custGeom>
              <a:gdLst>
                <a:gd fmla="*/ 320 w 320" name="T0"/>
                <a:gd fmla="*/ 0 h 515" name="T1"/>
                <a:gd fmla="*/ 4 w 320" name="T2"/>
                <a:gd fmla="*/ 515 h 515" name="T3"/>
                <a:gd fmla="*/ 0 w 320" name="T4"/>
                <a:gd fmla="*/ 515 h 515" name="T5"/>
                <a:gd fmla="*/ 313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3" y="0"/>
                  </a:lnTo>
                  <a:lnTo>
                    <a:pt x="320" y="0"/>
                  </a:lnTo>
                  <a:close/>
                </a:path>
              </a:pathLst>
            </a:custGeom>
            <a:solidFill>
              <a:srgbClr val="E1E0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6" name="Freeform 117"/>
            <p:cNvSpPr/>
            <p:nvPr/>
          </p:nvSpPr>
          <p:spPr bwMode="auto">
            <a:xfrm>
              <a:off x="2380" y="1930"/>
              <a:ext cx="316" cy="515"/>
            </a:xfrm>
            <a:custGeom>
              <a:gdLst>
                <a:gd fmla="*/ 316 w 316" name="T0"/>
                <a:gd fmla="*/ 0 h 515" name="T1"/>
                <a:gd fmla="*/ 4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2" y="0"/>
                  </a:lnTo>
                  <a:lnTo>
                    <a:pt x="316" y="0"/>
                  </a:lnTo>
                  <a:close/>
                </a:path>
              </a:pathLst>
            </a:custGeom>
            <a:solidFill>
              <a:srgbClr val="E1E0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7" name="Freeform 118"/>
            <p:cNvSpPr/>
            <p:nvPr/>
          </p:nvSpPr>
          <p:spPr bwMode="auto">
            <a:xfrm>
              <a:off x="2384" y="1930"/>
              <a:ext cx="316" cy="515"/>
            </a:xfrm>
            <a:custGeom>
              <a:gdLst>
                <a:gd fmla="*/ 316 w 316" name="T0"/>
                <a:gd fmla="*/ 0 h 515" name="T1"/>
                <a:gd fmla="*/ 7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7" y="515"/>
                  </a:lnTo>
                  <a:lnTo>
                    <a:pt x="0" y="515"/>
                  </a:lnTo>
                  <a:lnTo>
                    <a:pt x="312" y="0"/>
                  </a:lnTo>
                  <a:lnTo>
                    <a:pt x="316" y="0"/>
                  </a:lnTo>
                  <a:close/>
                </a:path>
              </a:pathLst>
            </a:custGeom>
            <a:solidFill>
              <a:srgbClr val="DFDFD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8" name="Freeform 119"/>
            <p:cNvSpPr/>
            <p:nvPr/>
          </p:nvSpPr>
          <p:spPr bwMode="auto">
            <a:xfrm>
              <a:off x="2388" y="1930"/>
              <a:ext cx="320" cy="515"/>
            </a:xfrm>
            <a:custGeom>
              <a:gdLst>
                <a:gd fmla="*/ 320 w 320" name="T0"/>
                <a:gd fmla="*/ 0 h 515" name="T1"/>
                <a:gd fmla="*/ 7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7" y="515"/>
                  </a:lnTo>
                  <a:lnTo>
                    <a:pt x="0" y="515"/>
                  </a:lnTo>
                  <a:lnTo>
                    <a:pt x="316" y="0"/>
                  </a:lnTo>
                  <a:lnTo>
                    <a:pt x="320" y="0"/>
                  </a:lnTo>
                  <a:close/>
                </a:path>
              </a:pathLst>
            </a:custGeom>
            <a:solidFill>
              <a:srgbClr val="DFDFD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9" name="Freeform 120"/>
            <p:cNvSpPr/>
            <p:nvPr/>
          </p:nvSpPr>
          <p:spPr bwMode="auto">
            <a:xfrm>
              <a:off x="2395" y="1930"/>
              <a:ext cx="320" cy="515"/>
            </a:xfrm>
            <a:custGeom>
              <a:gdLst>
                <a:gd fmla="*/ 320 w 320" name="T0"/>
                <a:gd fmla="*/ 0 h 515" name="T1"/>
                <a:gd fmla="*/ 4 w 320" name="T2"/>
                <a:gd fmla="*/ 515 h 515" name="T3"/>
                <a:gd fmla="*/ 0 w 320" name="T4"/>
                <a:gd fmla="*/ 515 h 515" name="T5"/>
                <a:gd fmla="*/ 313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3" y="0"/>
                  </a:lnTo>
                  <a:lnTo>
                    <a:pt x="320" y="0"/>
                  </a:lnTo>
                  <a:close/>
                </a:path>
              </a:pathLst>
            </a:custGeom>
            <a:solidFill>
              <a:srgbClr val="DFDF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0" name="Freeform 121"/>
            <p:cNvSpPr/>
            <p:nvPr/>
          </p:nvSpPr>
          <p:spPr bwMode="auto">
            <a:xfrm>
              <a:off x="2399"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3" y="0"/>
                  </a:lnTo>
                  <a:lnTo>
                    <a:pt x="316" y="0"/>
                  </a:lnTo>
                  <a:close/>
                </a:path>
              </a:pathLst>
            </a:custGeom>
            <a:solidFill>
              <a:srgbClr val="DFDF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1" name="Freeform 122"/>
            <p:cNvSpPr/>
            <p:nvPr/>
          </p:nvSpPr>
          <p:spPr bwMode="auto">
            <a:xfrm>
              <a:off x="2403" y="1930"/>
              <a:ext cx="320" cy="515"/>
            </a:xfrm>
            <a:custGeom>
              <a:gdLst>
                <a:gd fmla="*/ 320 w 320" name="T0"/>
                <a:gd fmla="*/ 0 h 515" name="T1"/>
                <a:gd fmla="*/ 7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7" y="515"/>
                  </a:lnTo>
                  <a:lnTo>
                    <a:pt x="0" y="515"/>
                  </a:lnTo>
                  <a:lnTo>
                    <a:pt x="316" y="0"/>
                  </a:lnTo>
                  <a:lnTo>
                    <a:pt x="320" y="0"/>
                  </a:lnTo>
                  <a:close/>
                </a:path>
              </a:pathLst>
            </a:custGeom>
            <a:solidFill>
              <a:srgbClr val="DFDDD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2" name="Freeform 123"/>
            <p:cNvSpPr/>
            <p:nvPr/>
          </p:nvSpPr>
          <p:spPr bwMode="auto">
            <a:xfrm>
              <a:off x="2410" y="1930"/>
              <a:ext cx="321" cy="515"/>
            </a:xfrm>
            <a:custGeom>
              <a:gdLst>
                <a:gd fmla="*/ 321 w 321" name="T0"/>
                <a:gd fmla="*/ 0 h 515" name="T1"/>
                <a:gd fmla="*/ 4 w 321" name="T2"/>
                <a:gd fmla="*/ 515 h 515" name="T3"/>
                <a:gd fmla="*/ 0 w 321" name="T4"/>
                <a:gd fmla="*/ 515 h 515" name="T5"/>
                <a:gd fmla="*/ 313 w 321" name="T6"/>
                <a:gd fmla="*/ 0 h 515" name="T7"/>
                <a:gd fmla="*/ 321 w 321" name="T8"/>
                <a:gd fmla="*/ 0 h 515" name="T9"/>
              </a:gdLst>
              <a:cxnLst>
                <a:cxn ang="0">
                  <a:pos x="T0" y="T1"/>
                </a:cxn>
                <a:cxn ang="0">
                  <a:pos x="T2" y="T3"/>
                </a:cxn>
                <a:cxn ang="0">
                  <a:pos x="T4" y="T5"/>
                </a:cxn>
                <a:cxn ang="0">
                  <a:pos x="T6" y="T7"/>
                </a:cxn>
                <a:cxn ang="0">
                  <a:pos x="T8" y="T9"/>
                </a:cxn>
              </a:cxnLst>
              <a:rect b="b" l="0" r="r" t="0"/>
              <a:pathLst>
                <a:path h="515" w="321">
                  <a:moveTo>
                    <a:pt x="321" y="0"/>
                  </a:moveTo>
                  <a:lnTo>
                    <a:pt x="4" y="515"/>
                  </a:lnTo>
                  <a:lnTo>
                    <a:pt x="0" y="515"/>
                  </a:lnTo>
                  <a:lnTo>
                    <a:pt x="313" y="0"/>
                  </a:lnTo>
                  <a:lnTo>
                    <a:pt x="321" y="0"/>
                  </a:lnTo>
                  <a:close/>
                </a:path>
              </a:pathLst>
            </a:custGeom>
            <a:solidFill>
              <a:srgbClr val="DFDDD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3" name="Freeform 124"/>
            <p:cNvSpPr/>
            <p:nvPr/>
          </p:nvSpPr>
          <p:spPr bwMode="auto">
            <a:xfrm>
              <a:off x="2414" y="1930"/>
              <a:ext cx="317" cy="515"/>
            </a:xfrm>
            <a:custGeom>
              <a:gdLst>
                <a:gd fmla="*/ 317 w 317" name="T0"/>
                <a:gd fmla="*/ 0 h 515" name="T1"/>
                <a:gd fmla="*/ 4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4" y="515"/>
                  </a:lnTo>
                  <a:lnTo>
                    <a:pt x="0" y="515"/>
                  </a:lnTo>
                  <a:lnTo>
                    <a:pt x="313" y="0"/>
                  </a:lnTo>
                  <a:lnTo>
                    <a:pt x="317" y="0"/>
                  </a:lnTo>
                  <a:close/>
                </a:path>
              </a:pathLst>
            </a:custGeom>
            <a:solidFill>
              <a:srgbClr val="DCDCD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4" name="Freeform 125"/>
            <p:cNvSpPr/>
            <p:nvPr/>
          </p:nvSpPr>
          <p:spPr bwMode="auto">
            <a:xfrm>
              <a:off x="2418" y="1930"/>
              <a:ext cx="320" cy="515"/>
            </a:xfrm>
            <a:custGeom>
              <a:gdLst>
                <a:gd fmla="*/ 320 w 320" name="T0"/>
                <a:gd fmla="*/ 0 h 515" name="T1"/>
                <a:gd fmla="*/ 4 w 320" name="T2"/>
                <a:gd fmla="*/ 515 h 515" name="T3"/>
                <a:gd fmla="*/ 0 w 320" name="T4"/>
                <a:gd fmla="*/ 515 h 515" name="T5"/>
                <a:gd fmla="*/ 313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3" y="0"/>
                  </a:lnTo>
                  <a:lnTo>
                    <a:pt x="320" y="0"/>
                  </a:lnTo>
                  <a:close/>
                </a:path>
              </a:pathLst>
            </a:custGeom>
            <a:solidFill>
              <a:srgbClr val="DCDCD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5" name="Freeform 126"/>
            <p:cNvSpPr/>
            <p:nvPr/>
          </p:nvSpPr>
          <p:spPr bwMode="auto">
            <a:xfrm>
              <a:off x="2422" y="1930"/>
              <a:ext cx="320" cy="515"/>
            </a:xfrm>
            <a:custGeom>
              <a:gdLst>
                <a:gd fmla="*/ 320 w 320" name="T0"/>
                <a:gd fmla="*/ 0 h 515" name="T1"/>
                <a:gd fmla="*/ 8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8" y="515"/>
                  </a:lnTo>
                  <a:lnTo>
                    <a:pt x="0" y="515"/>
                  </a:lnTo>
                  <a:lnTo>
                    <a:pt x="316" y="0"/>
                  </a:lnTo>
                  <a:lnTo>
                    <a:pt x="320"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6" name="Freeform 127"/>
            <p:cNvSpPr/>
            <p:nvPr/>
          </p:nvSpPr>
          <p:spPr bwMode="auto">
            <a:xfrm>
              <a:off x="2430" y="1930"/>
              <a:ext cx="316" cy="515"/>
            </a:xfrm>
            <a:custGeom>
              <a:gdLst>
                <a:gd fmla="*/ 316 w 316" name="T0"/>
                <a:gd fmla="*/ 0 h 515" name="T1"/>
                <a:gd fmla="*/ 7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7" y="515"/>
                  </a:lnTo>
                  <a:lnTo>
                    <a:pt x="0" y="515"/>
                  </a:lnTo>
                  <a:lnTo>
                    <a:pt x="312" y="0"/>
                  </a:lnTo>
                  <a:lnTo>
                    <a:pt x="316"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7" name="Freeform 128"/>
            <p:cNvSpPr/>
            <p:nvPr/>
          </p:nvSpPr>
          <p:spPr bwMode="auto">
            <a:xfrm>
              <a:off x="2437"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3" y="0"/>
                  </a:lnTo>
                  <a:lnTo>
                    <a:pt x="316"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8" name="Freeform 129"/>
            <p:cNvSpPr/>
            <p:nvPr/>
          </p:nvSpPr>
          <p:spPr bwMode="auto">
            <a:xfrm>
              <a:off x="2441" y="1930"/>
              <a:ext cx="316" cy="515"/>
            </a:xfrm>
            <a:custGeom>
              <a:gdLst>
                <a:gd fmla="*/ 316 w 316" name="T0"/>
                <a:gd fmla="*/ 0 h 515" name="T1"/>
                <a:gd fmla="*/ 4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2" y="0"/>
                  </a:lnTo>
                  <a:lnTo>
                    <a:pt x="316"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9" name="Freeform 130"/>
            <p:cNvSpPr/>
            <p:nvPr/>
          </p:nvSpPr>
          <p:spPr bwMode="auto">
            <a:xfrm>
              <a:off x="2445" y="1930"/>
              <a:ext cx="316" cy="515"/>
            </a:xfrm>
            <a:custGeom>
              <a:gdLst>
                <a:gd fmla="*/ 316 w 316" name="T0"/>
                <a:gd fmla="*/ 0 h 515" name="T1"/>
                <a:gd fmla="*/ 4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2" y="0"/>
                  </a:lnTo>
                  <a:lnTo>
                    <a:pt x="316"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0" name="Freeform 131"/>
            <p:cNvSpPr/>
            <p:nvPr/>
          </p:nvSpPr>
          <p:spPr bwMode="auto">
            <a:xfrm>
              <a:off x="2449" y="1930"/>
              <a:ext cx="320" cy="515"/>
            </a:xfrm>
            <a:custGeom>
              <a:gdLst>
                <a:gd fmla="*/ 320 w 320" name="T0"/>
                <a:gd fmla="*/ 0 h 515" name="T1"/>
                <a:gd fmla="*/ 7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7" y="515"/>
                  </a:lnTo>
                  <a:lnTo>
                    <a:pt x="0" y="515"/>
                  </a:lnTo>
                  <a:lnTo>
                    <a:pt x="312" y="0"/>
                  </a:lnTo>
                  <a:lnTo>
                    <a:pt x="320"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1" name="Freeform 132"/>
            <p:cNvSpPr/>
            <p:nvPr/>
          </p:nvSpPr>
          <p:spPr bwMode="auto">
            <a:xfrm>
              <a:off x="2456" y="1930"/>
              <a:ext cx="320" cy="515"/>
            </a:xfrm>
            <a:custGeom>
              <a:gdLst>
                <a:gd fmla="*/ 320 w 320" name="T0"/>
                <a:gd fmla="*/ 0 h 515" name="T1"/>
                <a:gd fmla="*/ 4 w 320" name="T2"/>
                <a:gd fmla="*/ 515 h 515" name="T3"/>
                <a:gd fmla="*/ 0 w 320" name="T4"/>
                <a:gd fmla="*/ 515 h 515" name="T5"/>
                <a:gd fmla="*/ 313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3" y="0"/>
                  </a:lnTo>
                  <a:lnTo>
                    <a:pt x="320"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2" name="Freeform 133"/>
            <p:cNvSpPr/>
            <p:nvPr/>
          </p:nvSpPr>
          <p:spPr bwMode="auto">
            <a:xfrm>
              <a:off x="2460" y="1930"/>
              <a:ext cx="320" cy="515"/>
            </a:xfrm>
            <a:custGeom>
              <a:gdLst>
                <a:gd fmla="*/ 320 w 320" name="T0"/>
                <a:gd fmla="*/ 0 h 515" name="T1"/>
                <a:gd fmla="*/ 8 w 320" name="T2"/>
                <a:gd fmla="*/ 515 h 515" name="T3"/>
                <a:gd fmla="*/ 0 w 320" name="T4"/>
                <a:gd fmla="*/ 515 h 515" name="T5"/>
                <a:gd fmla="*/ 316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8" y="515"/>
                  </a:lnTo>
                  <a:lnTo>
                    <a:pt x="0" y="515"/>
                  </a:lnTo>
                  <a:lnTo>
                    <a:pt x="316" y="0"/>
                  </a:lnTo>
                  <a:lnTo>
                    <a:pt x="320" y="0"/>
                  </a:lnTo>
                  <a:close/>
                </a:path>
              </a:pathLst>
            </a:custGeom>
            <a:solidFill>
              <a:srgbClr val="DCDC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3" name="Freeform 134"/>
            <p:cNvSpPr/>
            <p:nvPr/>
          </p:nvSpPr>
          <p:spPr bwMode="auto">
            <a:xfrm>
              <a:off x="2468" y="1930"/>
              <a:ext cx="316" cy="515"/>
            </a:xfrm>
            <a:custGeom>
              <a:gdLst>
                <a:gd fmla="*/ 316 w 316" name="T0"/>
                <a:gd fmla="*/ 0 h 515" name="T1"/>
                <a:gd fmla="*/ 3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3" y="515"/>
                  </a:lnTo>
                  <a:lnTo>
                    <a:pt x="0" y="515"/>
                  </a:lnTo>
                  <a:lnTo>
                    <a:pt x="312" y="0"/>
                  </a:lnTo>
                  <a:lnTo>
                    <a:pt x="316" y="0"/>
                  </a:lnTo>
                  <a:close/>
                </a:path>
              </a:pathLst>
            </a:custGeom>
            <a:solidFill>
              <a:srgbClr val="DBDAD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4" name="Freeform 135"/>
            <p:cNvSpPr/>
            <p:nvPr/>
          </p:nvSpPr>
          <p:spPr bwMode="auto">
            <a:xfrm>
              <a:off x="2471" y="1930"/>
              <a:ext cx="317" cy="515"/>
            </a:xfrm>
            <a:custGeom>
              <a:gdLst>
                <a:gd fmla="*/ 317 w 317" name="T0"/>
                <a:gd fmla="*/ 0 h 515" name="T1"/>
                <a:gd fmla="*/ 4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4" y="515"/>
                  </a:lnTo>
                  <a:lnTo>
                    <a:pt x="0" y="515"/>
                  </a:lnTo>
                  <a:lnTo>
                    <a:pt x="313" y="0"/>
                  </a:lnTo>
                  <a:lnTo>
                    <a:pt x="317" y="0"/>
                  </a:lnTo>
                  <a:close/>
                </a:path>
              </a:pathLst>
            </a:custGeom>
            <a:solidFill>
              <a:srgbClr val="DBDAD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5" name="Freeform 136"/>
            <p:cNvSpPr/>
            <p:nvPr/>
          </p:nvSpPr>
          <p:spPr bwMode="auto">
            <a:xfrm>
              <a:off x="2475" y="1930"/>
              <a:ext cx="317" cy="515"/>
            </a:xfrm>
            <a:custGeom>
              <a:gdLst>
                <a:gd fmla="*/ 317 w 317" name="T0"/>
                <a:gd fmla="*/ 0 h 515" name="T1"/>
                <a:gd fmla="*/ 8 w 317" name="T2"/>
                <a:gd fmla="*/ 515 h 515" name="T3"/>
                <a:gd fmla="*/ 0 w 317" name="T4"/>
                <a:gd fmla="*/ 515 h 515" name="T5"/>
                <a:gd fmla="*/ 313 w 317" name="T6"/>
                <a:gd fmla="*/ 0 h 515" name="T7"/>
                <a:gd fmla="*/ 317 w 317" name="T8"/>
                <a:gd fmla="*/ 0 h 515" name="T9"/>
              </a:gdLst>
              <a:cxnLst>
                <a:cxn ang="0">
                  <a:pos x="T0" y="T1"/>
                </a:cxn>
                <a:cxn ang="0">
                  <a:pos x="T2" y="T3"/>
                </a:cxn>
                <a:cxn ang="0">
                  <a:pos x="T4" y="T5"/>
                </a:cxn>
                <a:cxn ang="0">
                  <a:pos x="T6" y="T7"/>
                </a:cxn>
                <a:cxn ang="0">
                  <a:pos x="T8" y="T9"/>
                </a:cxn>
              </a:cxnLst>
              <a:rect b="b" l="0" r="r" t="0"/>
              <a:pathLst>
                <a:path h="515" w="317">
                  <a:moveTo>
                    <a:pt x="317" y="0"/>
                  </a:moveTo>
                  <a:lnTo>
                    <a:pt x="8" y="515"/>
                  </a:lnTo>
                  <a:lnTo>
                    <a:pt x="0" y="515"/>
                  </a:lnTo>
                  <a:lnTo>
                    <a:pt x="313" y="0"/>
                  </a:lnTo>
                  <a:lnTo>
                    <a:pt x="317" y="0"/>
                  </a:lnTo>
                  <a:close/>
                </a:path>
              </a:pathLst>
            </a:custGeom>
            <a:solidFill>
              <a:srgbClr val="DBDAD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6" name="Freeform 137"/>
            <p:cNvSpPr/>
            <p:nvPr/>
          </p:nvSpPr>
          <p:spPr bwMode="auto">
            <a:xfrm>
              <a:off x="2479" y="1930"/>
              <a:ext cx="320" cy="515"/>
            </a:xfrm>
            <a:custGeom>
              <a:gdLst>
                <a:gd fmla="*/ 320 w 320" name="T0"/>
                <a:gd fmla="*/ 0 h 515" name="T1"/>
                <a:gd fmla="*/ 4 w 320" name="T2"/>
                <a:gd fmla="*/ 515 h 515" name="T3"/>
                <a:gd fmla="*/ 0 w 320" name="T4"/>
                <a:gd fmla="*/ 515 h 515" name="T5"/>
                <a:gd fmla="*/ 313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3" y="0"/>
                  </a:lnTo>
                  <a:lnTo>
                    <a:pt x="320" y="0"/>
                  </a:lnTo>
                  <a:close/>
                </a:path>
              </a:pathLst>
            </a:custGeom>
            <a:solidFill>
              <a:srgbClr val="DBDAD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7" name="Freeform 138"/>
            <p:cNvSpPr/>
            <p:nvPr/>
          </p:nvSpPr>
          <p:spPr bwMode="auto">
            <a:xfrm>
              <a:off x="2487" y="1930"/>
              <a:ext cx="316" cy="515"/>
            </a:xfrm>
            <a:custGeom>
              <a:gdLst>
                <a:gd fmla="*/ 316 w 316" name="T0"/>
                <a:gd fmla="*/ 0 h 515" name="T1"/>
                <a:gd fmla="*/ 3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3" y="515"/>
                  </a:lnTo>
                  <a:lnTo>
                    <a:pt x="0" y="515"/>
                  </a:lnTo>
                  <a:lnTo>
                    <a:pt x="312" y="0"/>
                  </a:lnTo>
                  <a:lnTo>
                    <a:pt x="316" y="0"/>
                  </a:lnTo>
                  <a:close/>
                </a:path>
              </a:pathLst>
            </a:custGeom>
            <a:solidFill>
              <a:srgbClr val="DBDAD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8" name="Freeform 139"/>
            <p:cNvSpPr/>
            <p:nvPr/>
          </p:nvSpPr>
          <p:spPr bwMode="auto">
            <a:xfrm>
              <a:off x="2490" y="1930"/>
              <a:ext cx="321" cy="515"/>
            </a:xfrm>
            <a:custGeom>
              <a:gdLst>
                <a:gd fmla="*/ 321 w 321" name="T0"/>
                <a:gd fmla="*/ 0 h 515" name="T1"/>
                <a:gd fmla="*/ 8 w 321" name="T2"/>
                <a:gd fmla="*/ 515 h 515" name="T3"/>
                <a:gd fmla="*/ 0 w 321" name="T4"/>
                <a:gd fmla="*/ 515 h 515" name="T5"/>
                <a:gd fmla="*/ 317 w 321" name="T6"/>
                <a:gd fmla="*/ 0 h 515" name="T7"/>
                <a:gd fmla="*/ 321 w 321" name="T8"/>
                <a:gd fmla="*/ 0 h 515" name="T9"/>
              </a:gdLst>
              <a:cxnLst>
                <a:cxn ang="0">
                  <a:pos x="T0" y="T1"/>
                </a:cxn>
                <a:cxn ang="0">
                  <a:pos x="T2" y="T3"/>
                </a:cxn>
                <a:cxn ang="0">
                  <a:pos x="T4" y="T5"/>
                </a:cxn>
                <a:cxn ang="0">
                  <a:pos x="T6" y="T7"/>
                </a:cxn>
                <a:cxn ang="0">
                  <a:pos x="T8" y="T9"/>
                </a:cxn>
              </a:cxnLst>
              <a:rect b="b" l="0" r="r" t="0"/>
              <a:pathLst>
                <a:path h="515" w="321">
                  <a:moveTo>
                    <a:pt x="321" y="0"/>
                  </a:moveTo>
                  <a:lnTo>
                    <a:pt x="8" y="515"/>
                  </a:lnTo>
                  <a:lnTo>
                    <a:pt x="0" y="515"/>
                  </a:lnTo>
                  <a:lnTo>
                    <a:pt x="317" y="0"/>
                  </a:lnTo>
                  <a:lnTo>
                    <a:pt x="321" y="0"/>
                  </a:lnTo>
                  <a:close/>
                </a:path>
              </a:pathLst>
            </a:custGeom>
            <a:solidFill>
              <a:srgbClr val="DBDAD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9" name="Freeform 140"/>
            <p:cNvSpPr/>
            <p:nvPr/>
          </p:nvSpPr>
          <p:spPr bwMode="auto">
            <a:xfrm>
              <a:off x="2498"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3" y="0"/>
                  </a:lnTo>
                  <a:lnTo>
                    <a:pt x="316" y="0"/>
                  </a:lnTo>
                  <a:close/>
                </a:path>
              </a:pathLst>
            </a:custGeom>
            <a:solidFill>
              <a:srgbClr val="D8D9D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0" name="Freeform 141"/>
            <p:cNvSpPr/>
            <p:nvPr/>
          </p:nvSpPr>
          <p:spPr bwMode="auto">
            <a:xfrm>
              <a:off x="2502" y="1930"/>
              <a:ext cx="320" cy="515"/>
            </a:xfrm>
            <a:custGeom>
              <a:gdLst>
                <a:gd fmla="*/ 320 w 320" name="T0"/>
                <a:gd fmla="*/ 0 h 515" name="T1"/>
                <a:gd fmla="*/ 4 w 320" name="T2"/>
                <a:gd fmla="*/ 515 h 515" name="T3"/>
                <a:gd fmla="*/ 0 w 320" name="T4"/>
                <a:gd fmla="*/ 515 h 515" name="T5"/>
                <a:gd fmla="*/ 312 w 320" name="T6"/>
                <a:gd fmla="*/ 0 h 515" name="T7"/>
                <a:gd fmla="*/ 320 w 320" name="T8"/>
                <a:gd fmla="*/ 0 h 515" name="T9"/>
              </a:gdLst>
              <a:cxnLst>
                <a:cxn ang="0">
                  <a:pos x="T0" y="T1"/>
                </a:cxn>
                <a:cxn ang="0">
                  <a:pos x="T2" y="T3"/>
                </a:cxn>
                <a:cxn ang="0">
                  <a:pos x="T4" y="T5"/>
                </a:cxn>
                <a:cxn ang="0">
                  <a:pos x="T6" y="T7"/>
                </a:cxn>
                <a:cxn ang="0">
                  <a:pos x="T8" y="T9"/>
                </a:cxn>
              </a:cxnLst>
              <a:rect b="b" l="0" r="r" t="0"/>
              <a:pathLst>
                <a:path h="515" w="320">
                  <a:moveTo>
                    <a:pt x="320" y="0"/>
                  </a:moveTo>
                  <a:lnTo>
                    <a:pt x="4" y="515"/>
                  </a:lnTo>
                  <a:lnTo>
                    <a:pt x="0" y="515"/>
                  </a:lnTo>
                  <a:lnTo>
                    <a:pt x="312" y="0"/>
                  </a:lnTo>
                  <a:lnTo>
                    <a:pt x="320" y="0"/>
                  </a:lnTo>
                  <a:close/>
                </a:path>
              </a:pathLst>
            </a:custGeom>
            <a:solidFill>
              <a:srgbClr val="D8D9D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1" name="Freeform 142"/>
            <p:cNvSpPr/>
            <p:nvPr/>
          </p:nvSpPr>
          <p:spPr bwMode="auto">
            <a:xfrm>
              <a:off x="2506" y="1930"/>
              <a:ext cx="316" cy="515"/>
            </a:xfrm>
            <a:custGeom>
              <a:gdLst>
                <a:gd fmla="*/ 316 w 316" name="T0"/>
                <a:gd fmla="*/ 0 h 515" name="T1"/>
                <a:gd fmla="*/ 4 w 316" name="T2"/>
                <a:gd fmla="*/ 515 h 515" name="T3"/>
                <a:gd fmla="*/ 0 w 316" name="T4"/>
                <a:gd fmla="*/ 515 h 515" name="T5"/>
                <a:gd fmla="*/ 312 w 316" name="T6"/>
                <a:gd fmla="*/ 0 h 515" name="T7"/>
                <a:gd fmla="*/ 316 w 316" name="T8"/>
                <a:gd fmla="*/ 0 h 515" name="T9"/>
              </a:gdLst>
              <a:cxnLst>
                <a:cxn ang="0">
                  <a:pos x="T0" y="T1"/>
                </a:cxn>
                <a:cxn ang="0">
                  <a:pos x="T2" y="T3"/>
                </a:cxn>
                <a:cxn ang="0">
                  <a:pos x="T4" y="T5"/>
                </a:cxn>
                <a:cxn ang="0">
                  <a:pos x="T6" y="T7"/>
                </a:cxn>
                <a:cxn ang="0">
                  <a:pos x="T8" y="T9"/>
                </a:cxn>
              </a:cxnLst>
              <a:rect b="b" l="0" r="r" t="0"/>
              <a:pathLst>
                <a:path h="515" w="316">
                  <a:moveTo>
                    <a:pt x="316" y="0"/>
                  </a:moveTo>
                  <a:lnTo>
                    <a:pt x="4" y="515"/>
                  </a:lnTo>
                  <a:lnTo>
                    <a:pt x="0" y="515"/>
                  </a:lnTo>
                  <a:lnTo>
                    <a:pt x="312" y="0"/>
                  </a:lnTo>
                  <a:lnTo>
                    <a:pt x="316" y="0"/>
                  </a:lnTo>
                  <a:close/>
                </a:path>
              </a:pathLst>
            </a:custGeom>
            <a:solidFill>
              <a:srgbClr val="D8D7D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2" name="Freeform 143"/>
            <p:cNvSpPr/>
            <p:nvPr/>
          </p:nvSpPr>
          <p:spPr bwMode="auto">
            <a:xfrm>
              <a:off x="2510" y="1930"/>
              <a:ext cx="320" cy="515"/>
            </a:xfrm>
            <a:custGeom>
              <a:gdLst>
                <a:gd fmla="*/ 320 w 320" name="T0"/>
                <a:gd fmla="*/ 0 h 515" name="T1"/>
                <a:gd fmla="*/ 7 w 320" name="T2"/>
                <a:gd fmla="*/ 515 h 515" name="T3"/>
                <a:gd fmla="*/ 0 w 320" name="T4"/>
                <a:gd fmla="*/ 515 h 515" name="T5"/>
                <a:gd fmla="*/ 316 w 320" name="T6"/>
                <a:gd fmla="*/ 0 h 515" name="T7"/>
                <a:gd fmla="*/ 316 w 320" name="T8"/>
                <a:gd fmla="*/ 0 h 515" name="T9"/>
                <a:gd fmla="*/ 320 w 320" name="T10"/>
                <a:gd fmla="*/ 0 h 515" name="T11"/>
              </a:gdLst>
              <a:cxnLst>
                <a:cxn ang="0">
                  <a:pos x="T0" y="T1"/>
                </a:cxn>
                <a:cxn ang="0">
                  <a:pos x="T2" y="T3"/>
                </a:cxn>
                <a:cxn ang="0">
                  <a:pos x="T4" y="T5"/>
                </a:cxn>
                <a:cxn ang="0">
                  <a:pos x="T6" y="T7"/>
                </a:cxn>
                <a:cxn ang="0">
                  <a:pos x="T8" y="T9"/>
                </a:cxn>
                <a:cxn ang="0">
                  <a:pos x="T10" y="T11"/>
                </a:cxn>
              </a:cxnLst>
              <a:rect b="b" l="0" r="r" t="0"/>
              <a:pathLst>
                <a:path h="515" w="320">
                  <a:moveTo>
                    <a:pt x="320" y="0"/>
                  </a:moveTo>
                  <a:lnTo>
                    <a:pt x="7" y="515"/>
                  </a:lnTo>
                  <a:lnTo>
                    <a:pt x="0" y="515"/>
                  </a:lnTo>
                  <a:lnTo>
                    <a:pt x="316" y="0"/>
                  </a:lnTo>
                  <a:lnTo>
                    <a:pt x="316" y="0"/>
                  </a:lnTo>
                  <a:lnTo>
                    <a:pt x="320" y="0"/>
                  </a:lnTo>
                  <a:close/>
                </a:path>
              </a:pathLst>
            </a:custGeom>
            <a:solidFill>
              <a:srgbClr val="D8D7D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3" name="Freeform 144"/>
            <p:cNvSpPr/>
            <p:nvPr/>
          </p:nvSpPr>
          <p:spPr bwMode="auto">
            <a:xfrm>
              <a:off x="2517" y="1930"/>
              <a:ext cx="316" cy="515"/>
            </a:xfrm>
            <a:custGeom>
              <a:gdLst>
                <a:gd fmla="*/ 316 w 316" name="T0"/>
                <a:gd fmla="*/ 0 h 515" name="T1"/>
                <a:gd fmla="*/ 4 w 316" name="T2"/>
                <a:gd fmla="*/ 515 h 515" name="T3"/>
                <a:gd fmla="*/ 0 w 316" name="T4"/>
                <a:gd fmla="*/ 515 h 515" name="T5"/>
                <a:gd fmla="*/ 313 w 316" name="T6"/>
                <a:gd fmla="*/ 0 h 515" name="T7"/>
                <a:gd fmla="*/ 316 w 316" name="T8"/>
                <a:gd fmla="*/ 0 h 515" name="T9"/>
                <a:gd fmla="*/ 316 w 316" name="T10"/>
                <a:gd fmla="*/ 0 h 515" name="T11"/>
              </a:gdLst>
              <a:cxnLst>
                <a:cxn ang="0">
                  <a:pos x="T0" y="T1"/>
                </a:cxn>
                <a:cxn ang="0">
                  <a:pos x="T2" y="T3"/>
                </a:cxn>
                <a:cxn ang="0">
                  <a:pos x="T4" y="T5"/>
                </a:cxn>
                <a:cxn ang="0">
                  <a:pos x="T6" y="T7"/>
                </a:cxn>
                <a:cxn ang="0">
                  <a:pos x="T8" y="T9"/>
                </a:cxn>
                <a:cxn ang="0">
                  <a:pos x="T10" y="T11"/>
                </a:cxn>
              </a:cxnLst>
              <a:rect b="b" l="0" r="r" t="0"/>
              <a:pathLst>
                <a:path h="515" w="316">
                  <a:moveTo>
                    <a:pt x="316" y="0"/>
                  </a:moveTo>
                  <a:lnTo>
                    <a:pt x="4" y="515"/>
                  </a:lnTo>
                  <a:lnTo>
                    <a:pt x="0" y="515"/>
                  </a:lnTo>
                  <a:lnTo>
                    <a:pt x="313" y="0"/>
                  </a:lnTo>
                  <a:lnTo>
                    <a:pt x="316" y="0"/>
                  </a:lnTo>
                  <a:lnTo>
                    <a:pt x="316" y="0"/>
                  </a:lnTo>
                  <a:close/>
                </a:path>
              </a:pathLst>
            </a:custGeom>
            <a:solidFill>
              <a:srgbClr val="D8D7D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4" name="Freeform 145"/>
            <p:cNvSpPr/>
            <p:nvPr/>
          </p:nvSpPr>
          <p:spPr bwMode="auto">
            <a:xfrm>
              <a:off x="2521" y="1933"/>
              <a:ext cx="316" cy="512"/>
            </a:xfrm>
            <a:custGeom>
              <a:gdLst>
                <a:gd fmla="*/ 316 w 316" name="T0"/>
                <a:gd fmla="*/ 0 h 512" name="T1"/>
                <a:gd fmla="*/ 8 w 316" name="T2"/>
                <a:gd fmla="*/ 512 h 512" name="T3"/>
                <a:gd fmla="*/ 0 w 316" name="T4"/>
                <a:gd fmla="*/ 512 h 512" name="T5"/>
                <a:gd fmla="*/ 312 w 316" name="T6"/>
                <a:gd fmla="*/ 0 h 512" name="T7"/>
                <a:gd fmla="*/ 316 w 316" name="T8"/>
                <a:gd fmla="*/ 0 h 512" name="T9"/>
                <a:gd fmla="*/ 316 w 316" name="T10"/>
                <a:gd fmla="*/ 0 h 512" name="T11"/>
              </a:gdLst>
              <a:cxnLst>
                <a:cxn ang="0">
                  <a:pos x="T0" y="T1"/>
                </a:cxn>
                <a:cxn ang="0">
                  <a:pos x="T2" y="T3"/>
                </a:cxn>
                <a:cxn ang="0">
                  <a:pos x="T4" y="T5"/>
                </a:cxn>
                <a:cxn ang="0">
                  <a:pos x="T6" y="T7"/>
                </a:cxn>
                <a:cxn ang="0">
                  <a:pos x="T8" y="T9"/>
                </a:cxn>
                <a:cxn ang="0">
                  <a:pos x="T10" y="T11"/>
                </a:cxn>
              </a:cxnLst>
              <a:rect b="b" l="0" r="r" t="0"/>
              <a:pathLst>
                <a:path h="512" w="316">
                  <a:moveTo>
                    <a:pt x="316" y="0"/>
                  </a:moveTo>
                  <a:lnTo>
                    <a:pt x="8" y="512"/>
                  </a:lnTo>
                  <a:lnTo>
                    <a:pt x="0" y="512"/>
                  </a:lnTo>
                  <a:lnTo>
                    <a:pt x="312" y="0"/>
                  </a:lnTo>
                  <a:lnTo>
                    <a:pt x="316" y="0"/>
                  </a:lnTo>
                  <a:lnTo>
                    <a:pt x="316" y="0"/>
                  </a:lnTo>
                  <a:close/>
                </a:path>
              </a:pathLst>
            </a:custGeom>
            <a:solidFill>
              <a:srgbClr val="D8D7D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5" name="Freeform 146"/>
            <p:cNvSpPr/>
            <p:nvPr/>
          </p:nvSpPr>
          <p:spPr bwMode="auto">
            <a:xfrm>
              <a:off x="2529" y="1933"/>
              <a:ext cx="312" cy="512"/>
            </a:xfrm>
            <a:custGeom>
              <a:gdLst>
                <a:gd fmla="*/ 312 w 312" name="T0"/>
                <a:gd fmla="*/ 0 h 512" name="T1"/>
                <a:gd fmla="*/ 3 w 312" name="T2"/>
                <a:gd fmla="*/ 512 h 512" name="T3"/>
                <a:gd fmla="*/ 0 w 312" name="T4"/>
                <a:gd fmla="*/ 512 h 512" name="T5"/>
                <a:gd fmla="*/ 308 w 312" name="T6"/>
                <a:gd fmla="*/ 0 h 512" name="T7"/>
                <a:gd fmla="*/ 308 w 312" name="T8"/>
                <a:gd fmla="*/ 0 h 512" name="T9"/>
                <a:gd fmla="*/ 312 w 312" name="T10"/>
                <a:gd fmla="*/ 0 h 512" name="T11"/>
              </a:gdLst>
              <a:cxnLst>
                <a:cxn ang="0">
                  <a:pos x="T0" y="T1"/>
                </a:cxn>
                <a:cxn ang="0">
                  <a:pos x="T2" y="T3"/>
                </a:cxn>
                <a:cxn ang="0">
                  <a:pos x="T4" y="T5"/>
                </a:cxn>
                <a:cxn ang="0">
                  <a:pos x="T6" y="T7"/>
                </a:cxn>
                <a:cxn ang="0">
                  <a:pos x="T8" y="T9"/>
                </a:cxn>
                <a:cxn ang="0">
                  <a:pos x="T10" y="T11"/>
                </a:cxn>
              </a:cxnLst>
              <a:rect b="b" l="0" r="r" t="0"/>
              <a:pathLst>
                <a:path h="512" w="312">
                  <a:moveTo>
                    <a:pt x="312" y="0"/>
                  </a:moveTo>
                  <a:lnTo>
                    <a:pt x="3" y="512"/>
                  </a:lnTo>
                  <a:lnTo>
                    <a:pt x="0" y="512"/>
                  </a:lnTo>
                  <a:lnTo>
                    <a:pt x="308" y="0"/>
                  </a:lnTo>
                  <a:lnTo>
                    <a:pt x="308" y="0"/>
                  </a:lnTo>
                  <a:lnTo>
                    <a:pt x="312" y="0"/>
                  </a:lnTo>
                  <a:close/>
                </a:path>
              </a:pathLst>
            </a:custGeom>
            <a:solidFill>
              <a:srgbClr val="D8D7D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6" name="Freeform 147"/>
            <p:cNvSpPr/>
            <p:nvPr/>
          </p:nvSpPr>
          <p:spPr bwMode="auto">
            <a:xfrm>
              <a:off x="2529" y="1933"/>
              <a:ext cx="316" cy="512"/>
            </a:xfrm>
            <a:custGeom>
              <a:gdLst>
                <a:gd fmla="*/ 316 w 316" name="T0"/>
                <a:gd fmla="*/ 4 h 512" name="T1"/>
                <a:gd fmla="*/ 7 w 316" name="T2"/>
                <a:gd fmla="*/ 512 h 512" name="T3"/>
                <a:gd fmla="*/ 0 w 316" name="T4"/>
                <a:gd fmla="*/ 512 h 512" name="T5"/>
                <a:gd fmla="*/ 312 w 316" name="T6"/>
                <a:gd fmla="*/ 0 h 512" name="T7"/>
                <a:gd fmla="*/ 316 w 316" name="T8"/>
                <a:gd fmla="*/ 4 h 512" name="T9"/>
                <a:gd fmla="*/ 316 w 316" name="T10"/>
                <a:gd fmla="*/ 4 h 512" name="T11"/>
              </a:gdLst>
              <a:cxnLst>
                <a:cxn ang="0">
                  <a:pos x="T0" y="T1"/>
                </a:cxn>
                <a:cxn ang="0">
                  <a:pos x="T2" y="T3"/>
                </a:cxn>
                <a:cxn ang="0">
                  <a:pos x="T4" y="T5"/>
                </a:cxn>
                <a:cxn ang="0">
                  <a:pos x="T6" y="T7"/>
                </a:cxn>
                <a:cxn ang="0">
                  <a:pos x="T8" y="T9"/>
                </a:cxn>
                <a:cxn ang="0">
                  <a:pos x="T10" y="T11"/>
                </a:cxn>
              </a:cxnLst>
              <a:rect b="b" l="0" r="r" t="0"/>
              <a:pathLst>
                <a:path h="512" w="316">
                  <a:moveTo>
                    <a:pt x="316" y="4"/>
                  </a:moveTo>
                  <a:lnTo>
                    <a:pt x="7" y="512"/>
                  </a:lnTo>
                  <a:lnTo>
                    <a:pt x="0" y="512"/>
                  </a:lnTo>
                  <a:lnTo>
                    <a:pt x="312" y="0"/>
                  </a:lnTo>
                  <a:lnTo>
                    <a:pt x="316" y="4"/>
                  </a:lnTo>
                  <a:lnTo>
                    <a:pt x="316" y="4"/>
                  </a:lnTo>
                  <a:close/>
                </a:path>
              </a:pathLst>
            </a:custGeom>
            <a:solidFill>
              <a:srgbClr val="D8D7D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7" name="Freeform 148"/>
            <p:cNvSpPr/>
            <p:nvPr/>
          </p:nvSpPr>
          <p:spPr bwMode="auto">
            <a:xfrm>
              <a:off x="2536" y="1937"/>
              <a:ext cx="313" cy="508"/>
            </a:xfrm>
            <a:custGeom>
              <a:gdLst>
                <a:gd fmla="*/ 313 w 313" name="T0"/>
                <a:gd fmla="*/ 0 h 508" name="T1"/>
                <a:gd fmla="*/ 8 w 313" name="T2"/>
                <a:gd fmla="*/ 508 h 508" name="T3"/>
                <a:gd fmla="*/ 0 w 313" name="T4"/>
                <a:gd fmla="*/ 508 h 508" name="T5"/>
                <a:gd fmla="*/ 309 w 313" name="T6"/>
                <a:gd fmla="*/ 0 h 508" name="T7"/>
                <a:gd fmla="*/ 313 w 313" name="T8"/>
                <a:gd fmla="*/ 0 h 508" name="T9"/>
                <a:gd fmla="*/ 313 w 313" name="T10"/>
                <a:gd fmla="*/ 0 h 508" name="T11"/>
              </a:gdLst>
              <a:cxnLst>
                <a:cxn ang="0">
                  <a:pos x="T0" y="T1"/>
                </a:cxn>
                <a:cxn ang="0">
                  <a:pos x="T2" y="T3"/>
                </a:cxn>
                <a:cxn ang="0">
                  <a:pos x="T4" y="T5"/>
                </a:cxn>
                <a:cxn ang="0">
                  <a:pos x="T6" y="T7"/>
                </a:cxn>
                <a:cxn ang="0">
                  <a:pos x="T8" y="T9"/>
                </a:cxn>
                <a:cxn ang="0">
                  <a:pos x="T10" y="T11"/>
                </a:cxn>
              </a:cxnLst>
              <a:rect b="b" l="0" r="r" t="0"/>
              <a:pathLst>
                <a:path h="508" w="313">
                  <a:moveTo>
                    <a:pt x="313" y="0"/>
                  </a:moveTo>
                  <a:lnTo>
                    <a:pt x="8" y="508"/>
                  </a:lnTo>
                  <a:lnTo>
                    <a:pt x="0" y="508"/>
                  </a:lnTo>
                  <a:lnTo>
                    <a:pt x="309" y="0"/>
                  </a:lnTo>
                  <a:lnTo>
                    <a:pt x="313" y="0"/>
                  </a:lnTo>
                  <a:lnTo>
                    <a:pt x="313" y="0"/>
                  </a:lnTo>
                  <a:close/>
                </a:path>
              </a:pathLst>
            </a:custGeom>
            <a:solidFill>
              <a:srgbClr val="D8D7D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8" name="Freeform 149"/>
            <p:cNvSpPr/>
            <p:nvPr/>
          </p:nvSpPr>
          <p:spPr bwMode="auto">
            <a:xfrm>
              <a:off x="2544" y="1941"/>
              <a:ext cx="309" cy="504"/>
            </a:xfrm>
            <a:custGeom>
              <a:gdLst>
                <a:gd fmla="*/ 309 w 309" name="T0"/>
                <a:gd fmla="*/ 0 h 504" name="T1"/>
                <a:gd fmla="*/ 4 w 309" name="T2"/>
                <a:gd fmla="*/ 504 h 504" name="T3"/>
                <a:gd fmla="*/ 0 w 309" name="T4"/>
                <a:gd fmla="*/ 504 h 504" name="T5"/>
                <a:gd fmla="*/ 309 w 309" name="T6"/>
                <a:gd fmla="*/ 0 h 504" name="T7"/>
                <a:gd fmla="*/ 309 w 309" name="T8"/>
                <a:gd fmla="*/ 0 h 504" name="T9"/>
                <a:gd fmla="*/ 309 w 309" name="T10"/>
                <a:gd fmla="*/ 0 h 504" name="T11"/>
              </a:gdLst>
              <a:cxnLst>
                <a:cxn ang="0">
                  <a:pos x="T0" y="T1"/>
                </a:cxn>
                <a:cxn ang="0">
                  <a:pos x="T2" y="T3"/>
                </a:cxn>
                <a:cxn ang="0">
                  <a:pos x="T4" y="T5"/>
                </a:cxn>
                <a:cxn ang="0">
                  <a:pos x="T6" y="T7"/>
                </a:cxn>
                <a:cxn ang="0">
                  <a:pos x="T8" y="T9"/>
                </a:cxn>
                <a:cxn ang="0">
                  <a:pos x="T10" y="T11"/>
                </a:cxn>
              </a:cxnLst>
              <a:rect b="b" l="0" r="r" t="0"/>
              <a:pathLst>
                <a:path h="503" w="309">
                  <a:moveTo>
                    <a:pt x="309" y="0"/>
                  </a:moveTo>
                  <a:lnTo>
                    <a:pt x="4" y="504"/>
                  </a:lnTo>
                  <a:lnTo>
                    <a:pt x="0" y="504"/>
                  </a:lnTo>
                  <a:lnTo>
                    <a:pt x="309" y="0"/>
                  </a:lnTo>
                  <a:lnTo>
                    <a:pt x="309" y="0"/>
                  </a:lnTo>
                  <a:lnTo>
                    <a:pt x="309" y="0"/>
                  </a:lnTo>
                  <a:close/>
                </a:path>
              </a:pathLst>
            </a:custGeom>
            <a:solidFill>
              <a:srgbClr val="D8D7D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9" name="Freeform 150"/>
            <p:cNvSpPr/>
            <p:nvPr/>
          </p:nvSpPr>
          <p:spPr bwMode="auto">
            <a:xfrm>
              <a:off x="2548" y="1945"/>
              <a:ext cx="308" cy="500"/>
            </a:xfrm>
            <a:custGeom>
              <a:gdLst>
                <a:gd fmla="*/ 308 w 308" name="T0"/>
                <a:gd fmla="*/ 0 h 500" name="T1"/>
                <a:gd fmla="*/ 3 w 308" name="T2"/>
                <a:gd fmla="*/ 500 h 500" name="T3"/>
                <a:gd fmla="*/ 0 w 308" name="T4"/>
                <a:gd fmla="*/ 500 h 500" name="T5"/>
                <a:gd fmla="*/ 305 w 308" name="T6"/>
                <a:gd fmla="*/ 0 h 500" name="T7"/>
                <a:gd fmla="*/ 305 w 308" name="T8"/>
                <a:gd fmla="*/ 0 h 500" name="T9"/>
                <a:gd fmla="*/ 308 w 308" name="T10"/>
                <a:gd fmla="*/ 0 h 500" name="T11"/>
              </a:gdLst>
              <a:cxnLst>
                <a:cxn ang="0">
                  <a:pos x="T0" y="T1"/>
                </a:cxn>
                <a:cxn ang="0">
                  <a:pos x="T2" y="T3"/>
                </a:cxn>
                <a:cxn ang="0">
                  <a:pos x="T4" y="T5"/>
                </a:cxn>
                <a:cxn ang="0">
                  <a:pos x="T6" y="T7"/>
                </a:cxn>
                <a:cxn ang="0">
                  <a:pos x="T8" y="T9"/>
                </a:cxn>
                <a:cxn ang="0">
                  <a:pos x="T10" y="T11"/>
                </a:cxn>
              </a:cxnLst>
              <a:rect b="b" l="0" r="r" t="0"/>
              <a:pathLst>
                <a:path h="500" w="308">
                  <a:moveTo>
                    <a:pt x="308" y="0"/>
                  </a:moveTo>
                  <a:lnTo>
                    <a:pt x="3" y="500"/>
                  </a:lnTo>
                  <a:lnTo>
                    <a:pt x="0" y="500"/>
                  </a:lnTo>
                  <a:lnTo>
                    <a:pt x="305" y="0"/>
                  </a:lnTo>
                  <a:lnTo>
                    <a:pt x="305" y="0"/>
                  </a:lnTo>
                  <a:lnTo>
                    <a:pt x="308" y="0"/>
                  </a:lnTo>
                  <a:close/>
                </a:path>
              </a:pathLst>
            </a:custGeom>
            <a:solidFill>
              <a:srgbClr val="D6D5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0" name="Freeform 151"/>
            <p:cNvSpPr/>
            <p:nvPr/>
          </p:nvSpPr>
          <p:spPr bwMode="auto">
            <a:xfrm>
              <a:off x="2551" y="1945"/>
              <a:ext cx="309" cy="500"/>
            </a:xfrm>
            <a:custGeom>
              <a:gdLst>
                <a:gd fmla="*/ 309 w 309" name="T0"/>
                <a:gd fmla="*/ 4 h 500" name="T1"/>
                <a:gd fmla="*/ 8 w 309" name="T2"/>
                <a:gd fmla="*/ 500 h 500" name="T3"/>
                <a:gd fmla="*/ 0 w 309" name="T4"/>
                <a:gd fmla="*/ 500 h 500" name="T5"/>
                <a:gd fmla="*/ 305 w 309" name="T6"/>
                <a:gd fmla="*/ 0 h 500" name="T7"/>
                <a:gd fmla="*/ 305 w 309" name="T8"/>
                <a:gd fmla="*/ 0 h 500" name="T9"/>
                <a:gd fmla="*/ 309 w 309" name="T10"/>
                <a:gd fmla="*/ 4 h 500" name="T11"/>
              </a:gdLst>
              <a:cxnLst>
                <a:cxn ang="0">
                  <a:pos x="T0" y="T1"/>
                </a:cxn>
                <a:cxn ang="0">
                  <a:pos x="T2" y="T3"/>
                </a:cxn>
                <a:cxn ang="0">
                  <a:pos x="T4" y="T5"/>
                </a:cxn>
                <a:cxn ang="0">
                  <a:pos x="T6" y="T7"/>
                </a:cxn>
                <a:cxn ang="0">
                  <a:pos x="T8" y="T9"/>
                </a:cxn>
                <a:cxn ang="0">
                  <a:pos x="T10" y="T11"/>
                </a:cxn>
              </a:cxnLst>
              <a:rect b="b" l="0" r="r" t="0"/>
              <a:pathLst>
                <a:path h="500" w="309">
                  <a:moveTo>
                    <a:pt x="309" y="4"/>
                  </a:moveTo>
                  <a:lnTo>
                    <a:pt x="8" y="500"/>
                  </a:lnTo>
                  <a:lnTo>
                    <a:pt x="0" y="500"/>
                  </a:lnTo>
                  <a:lnTo>
                    <a:pt x="305" y="0"/>
                  </a:lnTo>
                  <a:lnTo>
                    <a:pt x="305" y="0"/>
                  </a:lnTo>
                  <a:lnTo>
                    <a:pt x="309" y="4"/>
                  </a:lnTo>
                  <a:close/>
                </a:path>
              </a:pathLst>
            </a:custGeom>
            <a:solidFill>
              <a:srgbClr val="D6D5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1" name="Freeform 152"/>
            <p:cNvSpPr/>
            <p:nvPr/>
          </p:nvSpPr>
          <p:spPr bwMode="auto">
            <a:xfrm>
              <a:off x="2559" y="1949"/>
              <a:ext cx="305" cy="496"/>
            </a:xfrm>
            <a:custGeom>
              <a:gdLst>
                <a:gd fmla="*/ 305 w 305" name="T0"/>
                <a:gd fmla="*/ 4 h 496" name="T1"/>
                <a:gd fmla="*/ 4 w 305" name="T2"/>
                <a:gd fmla="*/ 496 h 496" name="T3"/>
                <a:gd fmla="*/ 0 w 305" name="T4"/>
                <a:gd fmla="*/ 496 h 496" name="T5"/>
                <a:gd fmla="*/ 301 w 305" name="T6"/>
                <a:gd fmla="*/ 0 h 496" name="T7"/>
                <a:gd fmla="*/ 301 w 305" name="T8"/>
                <a:gd fmla="*/ 0 h 496" name="T9"/>
                <a:gd fmla="*/ 305 w 305" name="T10"/>
                <a:gd fmla="*/ 4 h 496" name="T11"/>
              </a:gdLst>
              <a:cxnLst>
                <a:cxn ang="0">
                  <a:pos x="T0" y="T1"/>
                </a:cxn>
                <a:cxn ang="0">
                  <a:pos x="T2" y="T3"/>
                </a:cxn>
                <a:cxn ang="0">
                  <a:pos x="T4" y="T5"/>
                </a:cxn>
                <a:cxn ang="0">
                  <a:pos x="T6" y="T7"/>
                </a:cxn>
                <a:cxn ang="0">
                  <a:pos x="T8" y="T9"/>
                </a:cxn>
                <a:cxn ang="0">
                  <a:pos x="T10" y="T11"/>
                </a:cxn>
              </a:cxnLst>
              <a:rect b="b" l="0" r="r" t="0"/>
              <a:pathLst>
                <a:path h="496" w="305">
                  <a:moveTo>
                    <a:pt x="305" y="4"/>
                  </a:moveTo>
                  <a:lnTo>
                    <a:pt x="4" y="496"/>
                  </a:lnTo>
                  <a:lnTo>
                    <a:pt x="0" y="496"/>
                  </a:lnTo>
                  <a:lnTo>
                    <a:pt x="301" y="0"/>
                  </a:lnTo>
                  <a:lnTo>
                    <a:pt x="301" y="0"/>
                  </a:lnTo>
                  <a:lnTo>
                    <a:pt x="305" y="4"/>
                  </a:lnTo>
                  <a:close/>
                </a:path>
              </a:pathLst>
            </a:custGeom>
            <a:solidFill>
              <a:srgbClr val="D6D5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2" name="Freeform 153"/>
            <p:cNvSpPr/>
            <p:nvPr/>
          </p:nvSpPr>
          <p:spPr bwMode="auto">
            <a:xfrm>
              <a:off x="2563" y="1953"/>
              <a:ext cx="301" cy="492"/>
            </a:xfrm>
            <a:custGeom>
              <a:gdLst>
                <a:gd fmla="*/ 301 w 301" name="T0"/>
                <a:gd fmla="*/ 3 h 492" name="T1"/>
                <a:gd fmla="*/ 4 w 301" name="T2"/>
                <a:gd fmla="*/ 492 h 492" name="T3"/>
                <a:gd fmla="*/ 0 w 301" name="T4"/>
                <a:gd fmla="*/ 492 h 492" name="T5"/>
                <a:gd fmla="*/ 301 w 301" name="T6"/>
                <a:gd fmla="*/ 0 h 492" name="T7"/>
                <a:gd fmla="*/ 301 w 301" name="T8"/>
                <a:gd fmla="*/ 0 h 492" name="T9"/>
                <a:gd fmla="*/ 301 w 301" name="T10"/>
                <a:gd fmla="*/ 3 h 492" name="T11"/>
              </a:gdLst>
              <a:cxnLst>
                <a:cxn ang="0">
                  <a:pos x="T0" y="T1"/>
                </a:cxn>
                <a:cxn ang="0">
                  <a:pos x="T2" y="T3"/>
                </a:cxn>
                <a:cxn ang="0">
                  <a:pos x="T4" y="T5"/>
                </a:cxn>
                <a:cxn ang="0">
                  <a:pos x="T6" y="T7"/>
                </a:cxn>
                <a:cxn ang="0">
                  <a:pos x="T8" y="T9"/>
                </a:cxn>
                <a:cxn ang="0">
                  <a:pos x="T10" y="T11"/>
                </a:cxn>
              </a:cxnLst>
              <a:rect b="b" l="0" r="r" t="0"/>
              <a:pathLst>
                <a:path h="492" w="301">
                  <a:moveTo>
                    <a:pt x="301" y="3"/>
                  </a:moveTo>
                  <a:lnTo>
                    <a:pt x="4" y="492"/>
                  </a:lnTo>
                  <a:lnTo>
                    <a:pt x="0" y="492"/>
                  </a:lnTo>
                  <a:lnTo>
                    <a:pt x="301" y="0"/>
                  </a:lnTo>
                  <a:lnTo>
                    <a:pt x="301" y="0"/>
                  </a:lnTo>
                  <a:lnTo>
                    <a:pt x="301" y="3"/>
                  </a:lnTo>
                  <a:close/>
                </a:path>
              </a:pathLst>
            </a:custGeom>
            <a:solidFill>
              <a:srgbClr val="D6D5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3" name="Freeform 154"/>
            <p:cNvSpPr/>
            <p:nvPr/>
          </p:nvSpPr>
          <p:spPr bwMode="auto">
            <a:xfrm>
              <a:off x="2567" y="1956"/>
              <a:ext cx="297" cy="489"/>
            </a:xfrm>
            <a:custGeom>
              <a:gdLst>
                <a:gd fmla="*/ 297 w 297" name="T0"/>
                <a:gd fmla="*/ 8 h 489" name="T1"/>
                <a:gd fmla="*/ 4 w 297" name="T2"/>
                <a:gd fmla="*/ 489 h 489" name="T3"/>
                <a:gd fmla="*/ 0 w 297" name="T4"/>
                <a:gd fmla="*/ 489 h 489" name="T5"/>
                <a:gd fmla="*/ 297 w 297" name="T6"/>
                <a:gd fmla="*/ 0 h 489" name="T7"/>
                <a:gd fmla="*/ 297 w 297" name="T8"/>
                <a:gd fmla="*/ 4 h 489" name="T9"/>
                <a:gd fmla="*/ 297 w 297" name="T10"/>
                <a:gd fmla="*/ 8 h 489" name="T11"/>
              </a:gdLst>
              <a:cxnLst>
                <a:cxn ang="0">
                  <a:pos x="T0" y="T1"/>
                </a:cxn>
                <a:cxn ang="0">
                  <a:pos x="T2" y="T3"/>
                </a:cxn>
                <a:cxn ang="0">
                  <a:pos x="T4" y="T5"/>
                </a:cxn>
                <a:cxn ang="0">
                  <a:pos x="T6" y="T7"/>
                </a:cxn>
                <a:cxn ang="0">
                  <a:pos x="T8" y="T9"/>
                </a:cxn>
                <a:cxn ang="0">
                  <a:pos x="T10" y="T11"/>
                </a:cxn>
              </a:cxnLst>
              <a:rect b="b" l="0" r="r" t="0"/>
              <a:pathLst>
                <a:path h="489" w="297">
                  <a:moveTo>
                    <a:pt x="297" y="8"/>
                  </a:moveTo>
                  <a:lnTo>
                    <a:pt x="4" y="489"/>
                  </a:lnTo>
                  <a:lnTo>
                    <a:pt x="0" y="489"/>
                  </a:lnTo>
                  <a:lnTo>
                    <a:pt x="297" y="0"/>
                  </a:lnTo>
                  <a:lnTo>
                    <a:pt x="297" y="4"/>
                  </a:lnTo>
                  <a:lnTo>
                    <a:pt x="297" y="8"/>
                  </a:lnTo>
                  <a:close/>
                </a:path>
              </a:pathLst>
            </a:custGeom>
            <a:solidFill>
              <a:srgbClr val="D6D5D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4" name="Freeform 155"/>
            <p:cNvSpPr/>
            <p:nvPr/>
          </p:nvSpPr>
          <p:spPr bwMode="auto">
            <a:xfrm>
              <a:off x="2574" y="1964"/>
              <a:ext cx="290" cy="481"/>
            </a:xfrm>
            <a:custGeom>
              <a:gdLst>
                <a:gd fmla="*/ 290 w 290" name="T0"/>
                <a:gd fmla="*/ 8 h 481" name="T1"/>
                <a:gd fmla="*/ 4 w 290" name="T2"/>
                <a:gd fmla="*/ 481 h 481" name="T3"/>
                <a:gd fmla="*/ 0 w 290" name="T4"/>
                <a:gd fmla="*/ 481 h 481" name="T5"/>
                <a:gd fmla="*/ 290 w 290" name="T6"/>
                <a:gd fmla="*/ 0 h 481" name="T7"/>
                <a:gd fmla="*/ 290 w 290" name="T8"/>
                <a:gd fmla="*/ 4 h 481" name="T9"/>
                <a:gd fmla="*/ 290 w 290" name="T10"/>
                <a:gd fmla="*/ 8 h 481" name="T11"/>
              </a:gdLst>
              <a:cxnLst>
                <a:cxn ang="0">
                  <a:pos x="T0" y="T1"/>
                </a:cxn>
                <a:cxn ang="0">
                  <a:pos x="T2" y="T3"/>
                </a:cxn>
                <a:cxn ang="0">
                  <a:pos x="T4" y="T5"/>
                </a:cxn>
                <a:cxn ang="0">
                  <a:pos x="T6" y="T7"/>
                </a:cxn>
                <a:cxn ang="0">
                  <a:pos x="T8" y="T9"/>
                </a:cxn>
                <a:cxn ang="0">
                  <a:pos x="T10" y="T11"/>
                </a:cxn>
              </a:cxnLst>
              <a:rect b="b" l="0" r="r" t="0"/>
              <a:pathLst>
                <a:path h="481" w="290">
                  <a:moveTo>
                    <a:pt x="290" y="8"/>
                  </a:moveTo>
                  <a:lnTo>
                    <a:pt x="4" y="481"/>
                  </a:lnTo>
                  <a:lnTo>
                    <a:pt x="0" y="481"/>
                  </a:lnTo>
                  <a:lnTo>
                    <a:pt x="290" y="0"/>
                  </a:lnTo>
                  <a:lnTo>
                    <a:pt x="290" y="4"/>
                  </a:lnTo>
                  <a:lnTo>
                    <a:pt x="290" y="8"/>
                  </a:lnTo>
                  <a:close/>
                </a:path>
              </a:pathLst>
            </a:custGeom>
            <a:solidFill>
              <a:srgbClr val="D6D5D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5" name="Freeform 156"/>
            <p:cNvSpPr/>
            <p:nvPr/>
          </p:nvSpPr>
          <p:spPr bwMode="auto">
            <a:xfrm>
              <a:off x="2574" y="1972"/>
              <a:ext cx="290" cy="473"/>
            </a:xfrm>
            <a:custGeom>
              <a:gdLst>
                <a:gd fmla="*/ 290 w 290" name="T0"/>
                <a:gd fmla="*/ 7 h 473" name="T1"/>
                <a:gd fmla="*/ 8 w 290" name="T2"/>
                <a:gd fmla="*/ 473 h 473" name="T3"/>
                <a:gd fmla="*/ 0 w 290" name="T4"/>
                <a:gd fmla="*/ 473 h 473" name="T5"/>
                <a:gd fmla="*/ 290 w 290" name="T6"/>
                <a:gd fmla="*/ 0 h 473" name="T7"/>
                <a:gd fmla="*/ 290 w 290" name="T8"/>
                <a:gd fmla="*/ 0 h 473" name="T9"/>
                <a:gd fmla="*/ 290 w 290" name="T10"/>
                <a:gd fmla="*/ 7 h 473" name="T11"/>
              </a:gdLst>
              <a:cxnLst>
                <a:cxn ang="0">
                  <a:pos x="T0" y="T1"/>
                </a:cxn>
                <a:cxn ang="0">
                  <a:pos x="T2" y="T3"/>
                </a:cxn>
                <a:cxn ang="0">
                  <a:pos x="T4" y="T5"/>
                </a:cxn>
                <a:cxn ang="0">
                  <a:pos x="T6" y="T7"/>
                </a:cxn>
                <a:cxn ang="0">
                  <a:pos x="T8" y="T9"/>
                </a:cxn>
                <a:cxn ang="0">
                  <a:pos x="T10" y="T11"/>
                </a:cxn>
              </a:cxnLst>
              <a:rect b="b" l="0" r="r" t="0"/>
              <a:pathLst>
                <a:path h="472" w="290">
                  <a:moveTo>
                    <a:pt x="290" y="7"/>
                  </a:moveTo>
                  <a:lnTo>
                    <a:pt x="8" y="473"/>
                  </a:lnTo>
                  <a:lnTo>
                    <a:pt x="0" y="473"/>
                  </a:lnTo>
                  <a:lnTo>
                    <a:pt x="290" y="0"/>
                  </a:lnTo>
                  <a:lnTo>
                    <a:pt x="290" y="0"/>
                  </a:lnTo>
                  <a:lnTo>
                    <a:pt x="290" y="7"/>
                  </a:lnTo>
                  <a:close/>
                </a:path>
              </a:pathLst>
            </a:custGeom>
            <a:solidFill>
              <a:srgbClr val="D4D4D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6" name="Freeform 157"/>
            <p:cNvSpPr/>
            <p:nvPr/>
          </p:nvSpPr>
          <p:spPr bwMode="auto">
            <a:xfrm>
              <a:off x="2582" y="1979"/>
              <a:ext cx="282" cy="466"/>
            </a:xfrm>
            <a:custGeom>
              <a:gdLst>
                <a:gd fmla="*/ 282 w 282" name="T0"/>
                <a:gd fmla="*/ 8 h 466" name="T1"/>
                <a:gd fmla="*/ 8 w 282" name="T2"/>
                <a:gd fmla="*/ 466 h 466" name="T3"/>
                <a:gd fmla="*/ 0 w 282" name="T4"/>
                <a:gd fmla="*/ 466 h 466" name="T5"/>
                <a:gd fmla="*/ 282 w 282" name="T6"/>
                <a:gd fmla="*/ 0 h 466" name="T7"/>
                <a:gd fmla="*/ 282 w 282" name="T8"/>
                <a:gd fmla="*/ 8 h 466" name="T9"/>
              </a:gdLst>
              <a:cxnLst>
                <a:cxn ang="0">
                  <a:pos x="T0" y="T1"/>
                </a:cxn>
                <a:cxn ang="0">
                  <a:pos x="T2" y="T3"/>
                </a:cxn>
                <a:cxn ang="0">
                  <a:pos x="T4" y="T5"/>
                </a:cxn>
                <a:cxn ang="0">
                  <a:pos x="T6" y="T7"/>
                </a:cxn>
                <a:cxn ang="0">
                  <a:pos x="T8" y="T9"/>
                </a:cxn>
              </a:cxnLst>
              <a:rect b="b" l="0" r="r" t="0"/>
              <a:pathLst>
                <a:path h="466" w="282">
                  <a:moveTo>
                    <a:pt x="282" y="8"/>
                  </a:moveTo>
                  <a:lnTo>
                    <a:pt x="8" y="466"/>
                  </a:lnTo>
                  <a:lnTo>
                    <a:pt x="0" y="466"/>
                  </a:lnTo>
                  <a:lnTo>
                    <a:pt x="282" y="0"/>
                  </a:lnTo>
                  <a:lnTo>
                    <a:pt x="282" y="8"/>
                  </a:lnTo>
                  <a:close/>
                </a:path>
              </a:pathLst>
            </a:custGeom>
            <a:solidFill>
              <a:srgbClr val="D4D4D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7" name="Freeform 158"/>
            <p:cNvSpPr/>
            <p:nvPr/>
          </p:nvSpPr>
          <p:spPr bwMode="auto">
            <a:xfrm>
              <a:off x="2590" y="1991"/>
              <a:ext cx="274" cy="454"/>
            </a:xfrm>
            <a:custGeom>
              <a:gdLst>
                <a:gd fmla="*/ 274 w 274" name="T0"/>
                <a:gd fmla="*/ 7 h 454" name="T1"/>
                <a:gd fmla="*/ 3 w 274" name="T2"/>
                <a:gd fmla="*/ 454 h 454" name="T3"/>
                <a:gd fmla="*/ 0 w 274" name="T4"/>
                <a:gd fmla="*/ 454 h 454" name="T5"/>
                <a:gd fmla="*/ 274 w 274" name="T6"/>
                <a:gd fmla="*/ 0 h 454" name="T7"/>
                <a:gd fmla="*/ 274 w 274" name="T8"/>
                <a:gd fmla="*/ 7 h 454" name="T9"/>
              </a:gdLst>
              <a:cxnLst>
                <a:cxn ang="0">
                  <a:pos x="T0" y="T1"/>
                </a:cxn>
                <a:cxn ang="0">
                  <a:pos x="T2" y="T3"/>
                </a:cxn>
                <a:cxn ang="0">
                  <a:pos x="T4" y="T5"/>
                </a:cxn>
                <a:cxn ang="0">
                  <a:pos x="T6" y="T7"/>
                </a:cxn>
                <a:cxn ang="0">
                  <a:pos x="T8" y="T9"/>
                </a:cxn>
              </a:cxnLst>
              <a:rect b="b" l="0" r="r" t="0"/>
              <a:pathLst>
                <a:path h="453" w="274">
                  <a:moveTo>
                    <a:pt x="274" y="7"/>
                  </a:moveTo>
                  <a:lnTo>
                    <a:pt x="3" y="454"/>
                  </a:lnTo>
                  <a:lnTo>
                    <a:pt x="0" y="454"/>
                  </a:lnTo>
                  <a:lnTo>
                    <a:pt x="274" y="0"/>
                  </a:lnTo>
                  <a:lnTo>
                    <a:pt x="274" y="7"/>
                  </a:lnTo>
                  <a:close/>
                </a:path>
              </a:pathLst>
            </a:custGeom>
            <a:solidFill>
              <a:srgbClr val="D4D2D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8" name="Freeform 159"/>
            <p:cNvSpPr/>
            <p:nvPr/>
          </p:nvSpPr>
          <p:spPr bwMode="auto">
            <a:xfrm>
              <a:off x="2590" y="1995"/>
              <a:ext cx="274" cy="450"/>
            </a:xfrm>
            <a:custGeom>
              <a:gdLst>
                <a:gd fmla="*/ 274 w 274" name="T0"/>
                <a:gd fmla="*/ 7 h 450" name="T1"/>
                <a:gd fmla="*/ 7 w 274" name="T2"/>
                <a:gd fmla="*/ 450 h 450" name="T3"/>
                <a:gd fmla="*/ 0 w 274" name="T4"/>
                <a:gd fmla="*/ 450 h 450" name="T5"/>
                <a:gd fmla="*/ 274 w 274" name="T6"/>
                <a:gd fmla="*/ 0 h 450" name="T7"/>
                <a:gd fmla="*/ 274 w 274" name="T8"/>
                <a:gd fmla="*/ 7 h 450" name="T9"/>
              </a:gdLst>
              <a:cxnLst>
                <a:cxn ang="0">
                  <a:pos x="T0" y="T1"/>
                </a:cxn>
                <a:cxn ang="0">
                  <a:pos x="T2" y="T3"/>
                </a:cxn>
                <a:cxn ang="0">
                  <a:pos x="T4" y="T5"/>
                </a:cxn>
                <a:cxn ang="0">
                  <a:pos x="T6" y="T7"/>
                </a:cxn>
                <a:cxn ang="0">
                  <a:pos x="T8" y="T9"/>
                </a:cxn>
              </a:cxnLst>
              <a:rect b="b" l="0" r="r" t="0"/>
              <a:pathLst>
                <a:path h="450" w="274">
                  <a:moveTo>
                    <a:pt x="274" y="7"/>
                  </a:moveTo>
                  <a:lnTo>
                    <a:pt x="7" y="450"/>
                  </a:lnTo>
                  <a:lnTo>
                    <a:pt x="0" y="450"/>
                  </a:lnTo>
                  <a:lnTo>
                    <a:pt x="274" y="0"/>
                  </a:lnTo>
                  <a:lnTo>
                    <a:pt x="274" y="7"/>
                  </a:lnTo>
                  <a:close/>
                </a:path>
              </a:pathLst>
            </a:custGeom>
            <a:solidFill>
              <a:srgbClr val="D4D2D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9" name="Freeform 160"/>
            <p:cNvSpPr/>
            <p:nvPr/>
          </p:nvSpPr>
          <p:spPr bwMode="auto">
            <a:xfrm>
              <a:off x="2597" y="2002"/>
              <a:ext cx="267" cy="443"/>
            </a:xfrm>
            <a:custGeom>
              <a:gdLst>
                <a:gd fmla="*/ 267 w 267" name="T0"/>
                <a:gd fmla="*/ 12 h 443" name="T1"/>
                <a:gd fmla="*/ 4 w 267" name="T2"/>
                <a:gd fmla="*/ 443 h 443" name="T3"/>
                <a:gd fmla="*/ 0 w 267" name="T4"/>
                <a:gd fmla="*/ 443 h 443" name="T5"/>
                <a:gd fmla="*/ 267 w 267" name="T6"/>
                <a:gd fmla="*/ 0 h 443" name="T7"/>
                <a:gd fmla="*/ 267 w 267" name="T8"/>
                <a:gd fmla="*/ 12 h 443" name="T9"/>
              </a:gdLst>
              <a:cxnLst>
                <a:cxn ang="0">
                  <a:pos x="T0" y="T1"/>
                </a:cxn>
                <a:cxn ang="0">
                  <a:pos x="T2" y="T3"/>
                </a:cxn>
                <a:cxn ang="0">
                  <a:pos x="T4" y="T5"/>
                </a:cxn>
                <a:cxn ang="0">
                  <a:pos x="T6" y="T7"/>
                </a:cxn>
                <a:cxn ang="0">
                  <a:pos x="T8" y="T9"/>
                </a:cxn>
              </a:cxnLst>
              <a:rect b="b" l="0" r="r" t="0"/>
              <a:pathLst>
                <a:path h="442" w="267">
                  <a:moveTo>
                    <a:pt x="267" y="12"/>
                  </a:moveTo>
                  <a:lnTo>
                    <a:pt x="4" y="443"/>
                  </a:lnTo>
                  <a:lnTo>
                    <a:pt x="0" y="443"/>
                  </a:lnTo>
                  <a:lnTo>
                    <a:pt x="267" y="0"/>
                  </a:lnTo>
                  <a:lnTo>
                    <a:pt x="267" y="12"/>
                  </a:lnTo>
                  <a:close/>
                </a:path>
              </a:pathLst>
            </a:custGeom>
            <a:solidFill>
              <a:srgbClr val="D4D2D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0" name="Freeform 161"/>
            <p:cNvSpPr/>
            <p:nvPr/>
          </p:nvSpPr>
          <p:spPr bwMode="auto">
            <a:xfrm>
              <a:off x="2605" y="2014"/>
              <a:ext cx="259" cy="431"/>
            </a:xfrm>
            <a:custGeom>
              <a:gdLst>
                <a:gd fmla="*/ 259 w 259" name="T0"/>
                <a:gd fmla="*/ 7 h 431" name="T1"/>
                <a:gd fmla="*/ 4 w 259" name="T2"/>
                <a:gd fmla="*/ 431 h 431" name="T3"/>
                <a:gd fmla="*/ 0 w 259" name="T4"/>
                <a:gd fmla="*/ 431 h 431" name="T5"/>
                <a:gd fmla="*/ 259 w 259" name="T6"/>
                <a:gd fmla="*/ 0 h 431" name="T7"/>
                <a:gd fmla="*/ 259 w 259" name="T8"/>
                <a:gd fmla="*/ 7 h 431" name="T9"/>
              </a:gdLst>
              <a:cxnLst>
                <a:cxn ang="0">
                  <a:pos x="T0" y="T1"/>
                </a:cxn>
                <a:cxn ang="0">
                  <a:pos x="T2" y="T3"/>
                </a:cxn>
                <a:cxn ang="0">
                  <a:pos x="T4" y="T5"/>
                </a:cxn>
                <a:cxn ang="0">
                  <a:pos x="T6" y="T7"/>
                </a:cxn>
                <a:cxn ang="0">
                  <a:pos x="T8" y="T9"/>
                </a:cxn>
              </a:cxnLst>
              <a:rect b="b" l="0" r="r" t="0"/>
              <a:pathLst>
                <a:path h="431" w="259">
                  <a:moveTo>
                    <a:pt x="259" y="7"/>
                  </a:moveTo>
                  <a:lnTo>
                    <a:pt x="4" y="431"/>
                  </a:lnTo>
                  <a:lnTo>
                    <a:pt x="0" y="431"/>
                  </a:lnTo>
                  <a:lnTo>
                    <a:pt x="259" y="0"/>
                  </a:lnTo>
                  <a:lnTo>
                    <a:pt x="259" y="7"/>
                  </a:lnTo>
                  <a:close/>
                </a:path>
              </a:pathLst>
            </a:custGeom>
            <a:solidFill>
              <a:srgbClr val="D4D2D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1" name="Freeform 162"/>
            <p:cNvSpPr/>
            <p:nvPr/>
          </p:nvSpPr>
          <p:spPr bwMode="auto">
            <a:xfrm>
              <a:off x="2609" y="2021"/>
              <a:ext cx="255" cy="424"/>
            </a:xfrm>
            <a:custGeom>
              <a:gdLst>
                <a:gd fmla="*/ 255 w 255" name="T0"/>
                <a:gd fmla="*/ 8 h 424" name="T1"/>
                <a:gd fmla="*/ 3 w 255" name="T2"/>
                <a:gd fmla="*/ 424 h 424" name="T3"/>
                <a:gd fmla="*/ 0 w 255" name="T4"/>
                <a:gd fmla="*/ 424 h 424" name="T5"/>
                <a:gd fmla="*/ 255 w 255" name="T6"/>
                <a:gd fmla="*/ 0 h 424" name="T7"/>
                <a:gd fmla="*/ 255 w 255" name="T8"/>
                <a:gd fmla="*/ 8 h 424" name="T9"/>
              </a:gdLst>
              <a:cxnLst>
                <a:cxn ang="0">
                  <a:pos x="T0" y="T1"/>
                </a:cxn>
                <a:cxn ang="0">
                  <a:pos x="T2" y="T3"/>
                </a:cxn>
                <a:cxn ang="0">
                  <a:pos x="T4" y="T5"/>
                </a:cxn>
                <a:cxn ang="0">
                  <a:pos x="T6" y="T7"/>
                </a:cxn>
                <a:cxn ang="0">
                  <a:pos x="T8" y="T9"/>
                </a:cxn>
              </a:cxnLst>
              <a:rect b="b" l="0" r="r" t="0"/>
              <a:pathLst>
                <a:path h="423" w="255">
                  <a:moveTo>
                    <a:pt x="255" y="8"/>
                  </a:moveTo>
                  <a:lnTo>
                    <a:pt x="3" y="424"/>
                  </a:lnTo>
                  <a:lnTo>
                    <a:pt x="0" y="424"/>
                  </a:lnTo>
                  <a:lnTo>
                    <a:pt x="255" y="0"/>
                  </a:lnTo>
                  <a:lnTo>
                    <a:pt x="255" y="8"/>
                  </a:lnTo>
                  <a:close/>
                </a:path>
              </a:pathLst>
            </a:custGeom>
            <a:solidFill>
              <a:srgbClr val="D1D1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2" name="Freeform 163"/>
            <p:cNvSpPr/>
            <p:nvPr/>
          </p:nvSpPr>
          <p:spPr bwMode="auto">
            <a:xfrm>
              <a:off x="2612" y="2029"/>
              <a:ext cx="252" cy="416"/>
            </a:xfrm>
            <a:custGeom>
              <a:gdLst>
                <a:gd fmla="*/ 252 w 252" name="T0"/>
                <a:gd fmla="*/ 8 h 416" name="T1"/>
                <a:gd fmla="*/ 8 w 252" name="T2"/>
                <a:gd fmla="*/ 416 h 416" name="T3"/>
                <a:gd fmla="*/ 0 w 252" name="T4"/>
                <a:gd fmla="*/ 416 h 416" name="T5"/>
                <a:gd fmla="*/ 252 w 252" name="T6"/>
                <a:gd fmla="*/ 0 h 416" name="T7"/>
                <a:gd fmla="*/ 252 w 252" name="T8"/>
                <a:gd fmla="*/ 8 h 416" name="T9"/>
              </a:gdLst>
              <a:cxnLst>
                <a:cxn ang="0">
                  <a:pos x="T0" y="T1"/>
                </a:cxn>
                <a:cxn ang="0">
                  <a:pos x="T2" y="T3"/>
                </a:cxn>
                <a:cxn ang="0">
                  <a:pos x="T4" y="T5"/>
                </a:cxn>
                <a:cxn ang="0">
                  <a:pos x="T6" y="T7"/>
                </a:cxn>
                <a:cxn ang="0">
                  <a:pos x="T8" y="T9"/>
                </a:cxn>
              </a:cxnLst>
              <a:rect b="b" l="0" r="r" t="0"/>
              <a:pathLst>
                <a:path h="416" w="251">
                  <a:moveTo>
                    <a:pt x="252" y="8"/>
                  </a:moveTo>
                  <a:lnTo>
                    <a:pt x="8" y="416"/>
                  </a:lnTo>
                  <a:lnTo>
                    <a:pt x="0" y="416"/>
                  </a:lnTo>
                  <a:lnTo>
                    <a:pt x="252" y="0"/>
                  </a:lnTo>
                  <a:lnTo>
                    <a:pt x="252" y="8"/>
                  </a:lnTo>
                  <a:close/>
                </a:path>
              </a:pathLst>
            </a:custGeom>
            <a:solidFill>
              <a:srgbClr val="D1D1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3" name="Freeform 164"/>
            <p:cNvSpPr/>
            <p:nvPr/>
          </p:nvSpPr>
          <p:spPr bwMode="auto">
            <a:xfrm>
              <a:off x="2620" y="2037"/>
              <a:ext cx="244" cy="408"/>
            </a:xfrm>
            <a:custGeom>
              <a:gdLst>
                <a:gd fmla="*/ 244 w 244" name="T0"/>
                <a:gd fmla="*/ 7 h 408" name="T1"/>
                <a:gd fmla="*/ 4 w 244" name="T2"/>
                <a:gd fmla="*/ 408 h 408" name="T3"/>
                <a:gd fmla="*/ 0 w 244" name="T4"/>
                <a:gd fmla="*/ 408 h 408" name="T5"/>
                <a:gd fmla="*/ 244 w 244" name="T6"/>
                <a:gd fmla="*/ 0 h 408" name="T7"/>
                <a:gd fmla="*/ 244 w 244" name="T8"/>
                <a:gd fmla="*/ 7 h 408" name="T9"/>
              </a:gdLst>
              <a:cxnLst>
                <a:cxn ang="0">
                  <a:pos x="T0" y="T1"/>
                </a:cxn>
                <a:cxn ang="0">
                  <a:pos x="T2" y="T3"/>
                </a:cxn>
                <a:cxn ang="0">
                  <a:pos x="T4" y="T5"/>
                </a:cxn>
                <a:cxn ang="0">
                  <a:pos x="T6" y="T7"/>
                </a:cxn>
                <a:cxn ang="0">
                  <a:pos x="T8" y="T9"/>
                </a:cxn>
              </a:cxnLst>
              <a:rect b="b" l="0" r="r" t="0"/>
              <a:pathLst>
                <a:path h="408" w="244">
                  <a:moveTo>
                    <a:pt x="244" y="7"/>
                  </a:moveTo>
                  <a:lnTo>
                    <a:pt x="4" y="408"/>
                  </a:lnTo>
                  <a:lnTo>
                    <a:pt x="0" y="408"/>
                  </a:lnTo>
                  <a:lnTo>
                    <a:pt x="244" y="0"/>
                  </a:lnTo>
                  <a:lnTo>
                    <a:pt x="244" y="7"/>
                  </a:lnTo>
                  <a:close/>
                </a:path>
              </a:pathLst>
            </a:custGeom>
            <a:solidFill>
              <a:srgbClr val="D1D1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4" name="Freeform 165"/>
            <p:cNvSpPr/>
            <p:nvPr/>
          </p:nvSpPr>
          <p:spPr bwMode="auto">
            <a:xfrm>
              <a:off x="2624" y="2048"/>
              <a:ext cx="240" cy="397"/>
            </a:xfrm>
            <a:custGeom>
              <a:gdLst>
                <a:gd fmla="*/ 240 w 240" name="T0"/>
                <a:gd fmla="*/ 8 h 397" name="T1"/>
                <a:gd fmla="*/ 4 w 240" name="T2"/>
                <a:gd fmla="*/ 397 h 397" name="T3"/>
                <a:gd fmla="*/ 0 w 240" name="T4"/>
                <a:gd fmla="*/ 397 h 397" name="T5"/>
                <a:gd fmla="*/ 240 w 240" name="T6"/>
                <a:gd fmla="*/ 0 h 397" name="T7"/>
                <a:gd fmla="*/ 240 w 240" name="T8"/>
                <a:gd fmla="*/ 8 h 397" name="T9"/>
              </a:gdLst>
              <a:cxnLst>
                <a:cxn ang="0">
                  <a:pos x="T0" y="T1"/>
                </a:cxn>
                <a:cxn ang="0">
                  <a:pos x="T2" y="T3"/>
                </a:cxn>
                <a:cxn ang="0">
                  <a:pos x="T4" y="T5"/>
                </a:cxn>
                <a:cxn ang="0">
                  <a:pos x="T6" y="T7"/>
                </a:cxn>
                <a:cxn ang="0">
                  <a:pos x="T8" y="T9"/>
                </a:cxn>
              </a:cxnLst>
              <a:rect b="b" l="0" r="r" t="0"/>
              <a:pathLst>
                <a:path h="397" w="240">
                  <a:moveTo>
                    <a:pt x="240" y="8"/>
                  </a:moveTo>
                  <a:lnTo>
                    <a:pt x="4" y="397"/>
                  </a:lnTo>
                  <a:lnTo>
                    <a:pt x="0" y="397"/>
                  </a:lnTo>
                  <a:lnTo>
                    <a:pt x="240" y="0"/>
                  </a:lnTo>
                  <a:lnTo>
                    <a:pt x="240" y="8"/>
                  </a:lnTo>
                  <a:close/>
                </a:path>
              </a:pathLst>
            </a:custGeom>
            <a:solidFill>
              <a:srgbClr val="D1D1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5" name="Freeform 166"/>
            <p:cNvSpPr/>
            <p:nvPr/>
          </p:nvSpPr>
          <p:spPr bwMode="auto">
            <a:xfrm>
              <a:off x="2628" y="2052"/>
              <a:ext cx="236" cy="393"/>
            </a:xfrm>
            <a:custGeom>
              <a:gdLst>
                <a:gd fmla="*/ 236 w 236" name="T0"/>
                <a:gd fmla="*/ 7 h 393" name="T1"/>
                <a:gd fmla="*/ 3 w 236" name="T2"/>
                <a:gd fmla="*/ 393 h 393" name="T3"/>
                <a:gd fmla="*/ 0 w 236" name="T4"/>
                <a:gd fmla="*/ 393 h 393" name="T5"/>
                <a:gd fmla="*/ 236 w 236" name="T6"/>
                <a:gd fmla="*/ 0 h 393" name="T7"/>
                <a:gd fmla="*/ 236 w 236" name="T8"/>
                <a:gd fmla="*/ 7 h 393" name="T9"/>
              </a:gdLst>
              <a:cxnLst>
                <a:cxn ang="0">
                  <a:pos x="T0" y="T1"/>
                </a:cxn>
                <a:cxn ang="0">
                  <a:pos x="T2" y="T3"/>
                </a:cxn>
                <a:cxn ang="0">
                  <a:pos x="T4" y="T5"/>
                </a:cxn>
                <a:cxn ang="0">
                  <a:pos x="T6" y="T7"/>
                </a:cxn>
                <a:cxn ang="0">
                  <a:pos x="T8" y="T9"/>
                </a:cxn>
              </a:cxnLst>
              <a:rect b="b" l="0" r="r" t="0"/>
              <a:pathLst>
                <a:path h="393" w="236">
                  <a:moveTo>
                    <a:pt x="236" y="7"/>
                  </a:moveTo>
                  <a:lnTo>
                    <a:pt x="3" y="393"/>
                  </a:lnTo>
                  <a:lnTo>
                    <a:pt x="0" y="393"/>
                  </a:lnTo>
                  <a:lnTo>
                    <a:pt x="236" y="0"/>
                  </a:lnTo>
                  <a:lnTo>
                    <a:pt x="236" y="7"/>
                  </a:lnTo>
                  <a:close/>
                </a:path>
              </a:pathLst>
            </a:custGeom>
            <a:solidFill>
              <a:srgbClr val="D1D1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6" name="Freeform 167"/>
            <p:cNvSpPr/>
            <p:nvPr/>
          </p:nvSpPr>
          <p:spPr bwMode="auto">
            <a:xfrm>
              <a:off x="2635" y="2059"/>
              <a:ext cx="229" cy="386"/>
            </a:xfrm>
            <a:custGeom>
              <a:gdLst>
                <a:gd fmla="*/ 229 w 229" name="T0"/>
                <a:gd fmla="*/ 12 h 386" name="T1"/>
                <a:gd fmla="*/ 8 w 229" name="T2"/>
                <a:gd fmla="*/ 386 h 386" name="T3"/>
                <a:gd fmla="*/ 0 w 229" name="T4"/>
                <a:gd fmla="*/ 386 h 386" name="T5"/>
                <a:gd fmla="*/ 229 w 229" name="T6"/>
                <a:gd fmla="*/ 0 h 386" name="T7"/>
                <a:gd fmla="*/ 229 w 229" name="T8"/>
                <a:gd fmla="*/ 12 h 386" name="T9"/>
              </a:gdLst>
              <a:cxnLst>
                <a:cxn ang="0">
                  <a:pos x="T0" y="T1"/>
                </a:cxn>
                <a:cxn ang="0">
                  <a:pos x="T2" y="T3"/>
                </a:cxn>
                <a:cxn ang="0">
                  <a:pos x="T4" y="T5"/>
                </a:cxn>
                <a:cxn ang="0">
                  <a:pos x="T6" y="T7"/>
                </a:cxn>
                <a:cxn ang="0">
                  <a:pos x="T8" y="T9"/>
                </a:cxn>
              </a:cxnLst>
              <a:rect b="b" l="0" r="r" t="0"/>
              <a:pathLst>
                <a:path h="386" w="229">
                  <a:moveTo>
                    <a:pt x="229" y="12"/>
                  </a:moveTo>
                  <a:lnTo>
                    <a:pt x="8" y="386"/>
                  </a:lnTo>
                  <a:lnTo>
                    <a:pt x="0" y="386"/>
                  </a:lnTo>
                  <a:lnTo>
                    <a:pt x="229" y="0"/>
                  </a:lnTo>
                  <a:lnTo>
                    <a:pt x="229" y="12"/>
                  </a:lnTo>
                  <a:close/>
                </a:path>
              </a:pathLst>
            </a:custGeom>
            <a:solidFill>
              <a:srgbClr val="D1D1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7" name="Freeform 168"/>
            <p:cNvSpPr/>
            <p:nvPr/>
          </p:nvSpPr>
          <p:spPr bwMode="auto">
            <a:xfrm>
              <a:off x="2635" y="2071"/>
              <a:ext cx="229" cy="374"/>
            </a:xfrm>
            <a:custGeom>
              <a:gdLst>
                <a:gd fmla="*/ 229 w 229" name="T0"/>
                <a:gd fmla="*/ 8 h 374" name="T1"/>
                <a:gd fmla="*/ 8 w 229" name="T2"/>
                <a:gd fmla="*/ 374 h 374" name="T3"/>
                <a:gd fmla="*/ 0 w 229" name="T4"/>
                <a:gd fmla="*/ 374 h 374" name="T5"/>
                <a:gd fmla="*/ 229 w 229" name="T6"/>
                <a:gd fmla="*/ 0 h 374" name="T7"/>
                <a:gd fmla="*/ 229 w 229" name="T8"/>
                <a:gd fmla="*/ 8 h 374" name="T9"/>
              </a:gdLst>
              <a:cxnLst>
                <a:cxn ang="0">
                  <a:pos x="T0" y="T1"/>
                </a:cxn>
                <a:cxn ang="0">
                  <a:pos x="T2" y="T3"/>
                </a:cxn>
                <a:cxn ang="0">
                  <a:pos x="T4" y="T5"/>
                </a:cxn>
                <a:cxn ang="0">
                  <a:pos x="T6" y="T7"/>
                </a:cxn>
                <a:cxn ang="0">
                  <a:pos x="T8" y="T9"/>
                </a:cxn>
              </a:cxnLst>
              <a:rect b="b" l="0" r="r" t="0"/>
              <a:pathLst>
                <a:path h="374" w="229">
                  <a:moveTo>
                    <a:pt x="229" y="8"/>
                  </a:moveTo>
                  <a:lnTo>
                    <a:pt x="8" y="374"/>
                  </a:lnTo>
                  <a:lnTo>
                    <a:pt x="0" y="374"/>
                  </a:lnTo>
                  <a:lnTo>
                    <a:pt x="229" y="0"/>
                  </a:lnTo>
                  <a:lnTo>
                    <a:pt x="229" y="8"/>
                  </a:lnTo>
                  <a:close/>
                </a:path>
              </a:pathLst>
            </a:custGeom>
            <a:solidFill>
              <a:srgbClr val="D1D1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8" name="Freeform 169"/>
            <p:cNvSpPr/>
            <p:nvPr/>
          </p:nvSpPr>
          <p:spPr bwMode="auto">
            <a:xfrm>
              <a:off x="2643" y="2079"/>
              <a:ext cx="221" cy="366"/>
            </a:xfrm>
            <a:custGeom>
              <a:gdLst>
                <a:gd fmla="*/ 221 w 221" name="T0"/>
                <a:gd fmla="*/ 7 h 366" name="T1"/>
                <a:gd fmla="*/ 8 w 221" name="T2"/>
                <a:gd fmla="*/ 366 h 366" name="T3"/>
                <a:gd fmla="*/ 0 w 221" name="T4"/>
                <a:gd fmla="*/ 366 h 366" name="T5"/>
                <a:gd fmla="*/ 221 w 221" name="T6"/>
                <a:gd fmla="*/ 0 h 366" name="T7"/>
                <a:gd fmla="*/ 221 w 221" name="T8"/>
                <a:gd fmla="*/ 7 h 366" name="T9"/>
              </a:gdLst>
              <a:cxnLst>
                <a:cxn ang="0">
                  <a:pos x="T0" y="T1"/>
                </a:cxn>
                <a:cxn ang="0">
                  <a:pos x="T2" y="T3"/>
                </a:cxn>
                <a:cxn ang="0">
                  <a:pos x="T4" y="T5"/>
                </a:cxn>
                <a:cxn ang="0">
                  <a:pos x="T6" y="T7"/>
                </a:cxn>
                <a:cxn ang="0">
                  <a:pos x="T8" y="T9"/>
                </a:cxn>
              </a:cxnLst>
              <a:rect b="b" l="0" r="r" t="0"/>
              <a:pathLst>
                <a:path h="366" w="221">
                  <a:moveTo>
                    <a:pt x="221" y="7"/>
                  </a:moveTo>
                  <a:lnTo>
                    <a:pt x="8" y="366"/>
                  </a:lnTo>
                  <a:lnTo>
                    <a:pt x="0" y="366"/>
                  </a:lnTo>
                  <a:lnTo>
                    <a:pt x="221" y="0"/>
                  </a:lnTo>
                  <a:lnTo>
                    <a:pt x="221" y="7"/>
                  </a:lnTo>
                  <a:close/>
                </a:path>
              </a:pathLst>
            </a:custGeom>
            <a:solidFill>
              <a:srgbClr val="D1D1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9" name="Freeform 170"/>
            <p:cNvSpPr/>
            <p:nvPr/>
          </p:nvSpPr>
          <p:spPr bwMode="auto">
            <a:xfrm>
              <a:off x="2651" y="2086"/>
              <a:ext cx="213" cy="359"/>
            </a:xfrm>
            <a:custGeom>
              <a:gdLst>
                <a:gd fmla="*/ 213 w 213" name="T0"/>
                <a:gd fmla="*/ 8 h 359" name="T1"/>
                <a:gd fmla="*/ 3 w 213" name="T2"/>
                <a:gd fmla="*/ 359 h 359" name="T3"/>
                <a:gd fmla="*/ 0 w 213" name="T4"/>
                <a:gd fmla="*/ 359 h 359" name="T5"/>
                <a:gd fmla="*/ 213 w 213" name="T6"/>
                <a:gd fmla="*/ 0 h 359" name="T7"/>
                <a:gd fmla="*/ 213 w 213" name="T8"/>
                <a:gd fmla="*/ 8 h 359" name="T9"/>
              </a:gdLst>
              <a:cxnLst>
                <a:cxn ang="0">
                  <a:pos x="T0" y="T1"/>
                </a:cxn>
                <a:cxn ang="0">
                  <a:pos x="T2" y="T3"/>
                </a:cxn>
                <a:cxn ang="0">
                  <a:pos x="T4" y="T5"/>
                </a:cxn>
                <a:cxn ang="0">
                  <a:pos x="T6" y="T7"/>
                </a:cxn>
                <a:cxn ang="0">
                  <a:pos x="T8" y="T9"/>
                </a:cxn>
              </a:cxnLst>
              <a:rect b="b" l="0" r="r" t="0"/>
              <a:pathLst>
                <a:path h="359" w="213">
                  <a:moveTo>
                    <a:pt x="213" y="8"/>
                  </a:moveTo>
                  <a:lnTo>
                    <a:pt x="3" y="359"/>
                  </a:lnTo>
                  <a:lnTo>
                    <a:pt x="0" y="359"/>
                  </a:lnTo>
                  <a:lnTo>
                    <a:pt x="213" y="0"/>
                  </a:lnTo>
                  <a:lnTo>
                    <a:pt x="213" y="8"/>
                  </a:lnTo>
                  <a:close/>
                </a:path>
              </a:pathLst>
            </a:custGeom>
            <a:solidFill>
              <a:srgbClr val="CFCFC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0" name="Freeform 171"/>
            <p:cNvSpPr/>
            <p:nvPr/>
          </p:nvSpPr>
          <p:spPr bwMode="auto">
            <a:xfrm>
              <a:off x="2654" y="2094"/>
              <a:ext cx="210" cy="351"/>
            </a:xfrm>
            <a:custGeom>
              <a:gdLst>
                <a:gd fmla="*/ 210 w 210" name="T0"/>
                <a:gd fmla="*/ 8 h 351" name="T1"/>
                <a:gd fmla="*/ 4 w 210" name="T2"/>
                <a:gd fmla="*/ 351 h 351" name="T3"/>
                <a:gd fmla="*/ 0 w 210" name="T4"/>
                <a:gd fmla="*/ 351 h 351" name="T5"/>
                <a:gd fmla="*/ 210 w 210" name="T6"/>
                <a:gd fmla="*/ 0 h 351" name="T7"/>
                <a:gd fmla="*/ 210 w 210" name="T8"/>
                <a:gd fmla="*/ 8 h 351" name="T9"/>
              </a:gdLst>
              <a:cxnLst>
                <a:cxn ang="0">
                  <a:pos x="T0" y="T1"/>
                </a:cxn>
                <a:cxn ang="0">
                  <a:pos x="T2" y="T3"/>
                </a:cxn>
                <a:cxn ang="0">
                  <a:pos x="T4" y="T5"/>
                </a:cxn>
                <a:cxn ang="0">
                  <a:pos x="T6" y="T7"/>
                </a:cxn>
                <a:cxn ang="0">
                  <a:pos x="T8" y="T9"/>
                </a:cxn>
              </a:cxnLst>
              <a:rect b="b" l="0" r="r" t="0"/>
              <a:pathLst>
                <a:path h="351" w="210">
                  <a:moveTo>
                    <a:pt x="210" y="8"/>
                  </a:moveTo>
                  <a:lnTo>
                    <a:pt x="4" y="351"/>
                  </a:lnTo>
                  <a:lnTo>
                    <a:pt x="0" y="351"/>
                  </a:lnTo>
                  <a:lnTo>
                    <a:pt x="210" y="0"/>
                  </a:lnTo>
                  <a:lnTo>
                    <a:pt x="210" y="8"/>
                  </a:lnTo>
                  <a:close/>
                </a:path>
              </a:pathLst>
            </a:custGeom>
            <a:solidFill>
              <a:srgbClr val="CFCFC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1" name="Freeform 172"/>
            <p:cNvSpPr/>
            <p:nvPr/>
          </p:nvSpPr>
          <p:spPr bwMode="auto">
            <a:xfrm>
              <a:off x="2658" y="2102"/>
              <a:ext cx="206" cy="343"/>
            </a:xfrm>
            <a:custGeom>
              <a:gdLst>
                <a:gd fmla="*/ 206 w 206" name="T0"/>
                <a:gd fmla="*/ 11 h 343" name="T1"/>
                <a:gd fmla="*/ 8 w 206" name="T2"/>
                <a:gd fmla="*/ 343 h 343" name="T3"/>
                <a:gd fmla="*/ 0 w 206" name="T4"/>
                <a:gd fmla="*/ 343 h 343" name="T5"/>
                <a:gd fmla="*/ 206 w 206" name="T6"/>
                <a:gd fmla="*/ 0 h 343" name="T7"/>
                <a:gd fmla="*/ 206 w 206" name="T8"/>
                <a:gd fmla="*/ 11 h 343" name="T9"/>
              </a:gdLst>
              <a:cxnLst>
                <a:cxn ang="0">
                  <a:pos x="T0" y="T1"/>
                </a:cxn>
                <a:cxn ang="0">
                  <a:pos x="T2" y="T3"/>
                </a:cxn>
                <a:cxn ang="0">
                  <a:pos x="T4" y="T5"/>
                </a:cxn>
                <a:cxn ang="0">
                  <a:pos x="T6" y="T7"/>
                </a:cxn>
                <a:cxn ang="0">
                  <a:pos x="T8" y="T9"/>
                </a:cxn>
              </a:cxnLst>
              <a:rect b="b" l="0" r="r" t="0"/>
              <a:pathLst>
                <a:path h="343" w="206">
                  <a:moveTo>
                    <a:pt x="206" y="11"/>
                  </a:moveTo>
                  <a:lnTo>
                    <a:pt x="8" y="343"/>
                  </a:lnTo>
                  <a:lnTo>
                    <a:pt x="0" y="343"/>
                  </a:lnTo>
                  <a:lnTo>
                    <a:pt x="206" y="0"/>
                  </a:lnTo>
                  <a:lnTo>
                    <a:pt x="206" y="11"/>
                  </a:lnTo>
                  <a:close/>
                </a:path>
              </a:pathLst>
            </a:custGeom>
            <a:solidFill>
              <a:srgbClr val="CFCFC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2" name="Freeform 173"/>
            <p:cNvSpPr/>
            <p:nvPr/>
          </p:nvSpPr>
          <p:spPr bwMode="auto">
            <a:xfrm>
              <a:off x="2666" y="2113"/>
              <a:ext cx="198" cy="332"/>
            </a:xfrm>
            <a:custGeom>
              <a:gdLst>
                <a:gd fmla="*/ 198 w 198" name="T0"/>
                <a:gd fmla="*/ 8 h 332" name="T1"/>
                <a:gd fmla="*/ 4 w 198" name="T2"/>
                <a:gd fmla="*/ 332 h 332" name="T3"/>
                <a:gd fmla="*/ 0 w 198" name="T4"/>
                <a:gd fmla="*/ 332 h 332" name="T5"/>
                <a:gd fmla="*/ 198 w 198" name="T6"/>
                <a:gd fmla="*/ 0 h 332" name="T7"/>
                <a:gd fmla="*/ 198 w 198" name="T8"/>
                <a:gd fmla="*/ 8 h 332" name="T9"/>
              </a:gdLst>
              <a:cxnLst>
                <a:cxn ang="0">
                  <a:pos x="T0" y="T1"/>
                </a:cxn>
                <a:cxn ang="0">
                  <a:pos x="T2" y="T3"/>
                </a:cxn>
                <a:cxn ang="0">
                  <a:pos x="T4" y="T5"/>
                </a:cxn>
                <a:cxn ang="0">
                  <a:pos x="T6" y="T7"/>
                </a:cxn>
                <a:cxn ang="0">
                  <a:pos x="T8" y="T9"/>
                </a:cxn>
              </a:cxnLst>
              <a:rect b="b" l="0" r="r" t="0"/>
              <a:pathLst>
                <a:path h="332" w="198">
                  <a:moveTo>
                    <a:pt x="198" y="8"/>
                  </a:moveTo>
                  <a:lnTo>
                    <a:pt x="4" y="332"/>
                  </a:lnTo>
                  <a:lnTo>
                    <a:pt x="0" y="332"/>
                  </a:lnTo>
                  <a:lnTo>
                    <a:pt x="198" y="0"/>
                  </a:lnTo>
                  <a:lnTo>
                    <a:pt x="198" y="8"/>
                  </a:lnTo>
                  <a:close/>
                </a:path>
              </a:pathLst>
            </a:custGeom>
            <a:solidFill>
              <a:srgbClr val="CFCFC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3" name="Freeform 174"/>
            <p:cNvSpPr/>
            <p:nvPr/>
          </p:nvSpPr>
          <p:spPr bwMode="auto">
            <a:xfrm>
              <a:off x="2670" y="2121"/>
              <a:ext cx="194" cy="324"/>
            </a:xfrm>
            <a:custGeom>
              <a:gdLst>
                <a:gd fmla="*/ 194 w 194" name="T0"/>
                <a:gd fmla="*/ 7 h 324" name="T1"/>
                <a:gd fmla="*/ 3 w 194" name="T2"/>
                <a:gd fmla="*/ 324 h 324" name="T3"/>
                <a:gd fmla="*/ 0 w 194" name="T4"/>
                <a:gd fmla="*/ 324 h 324" name="T5"/>
                <a:gd fmla="*/ 194 w 194" name="T6"/>
                <a:gd fmla="*/ 0 h 324" name="T7"/>
                <a:gd fmla="*/ 194 w 194" name="T8"/>
                <a:gd fmla="*/ 7 h 324" name="T9"/>
              </a:gdLst>
              <a:cxnLst>
                <a:cxn ang="0">
                  <a:pos x="T0" y="T1"/>
                </a:cxn>
                <a:cxn ang="0">
                  <a:pos x="T2" y="T3"/>
                </a:cxn>
                <a:cxn ang="0">
                  <a:pos x="T4" y="T5"/>
                </a:cxn>
                <a:cxn ang="0">
                  <a:pos x="T6" y="T7"/>
                </a:cxn>
                <a:cxn ang="0">
                  <a:pos x="T8" y="T9"/>
                </a:cxn>
              </a:cxnLst>
              <a:rect b="b" l="0" r="r" t="0"/>
              <a:pathLst>
                <a:path h="324" w="194">
                  <a:moveTo>
                    <a:pt x="194" y="7"/>
                  </a:moveTo>
                  <a:lnTo>
                    <a:pt x="3" y="324"/>
                  </a:lnTo>
                  <a:lnTo>
                    <a:pt x="0" y="324"/>
                  </a:lnTo>
                  <a:lnTo>
                    <a:pt x="194" y="0"/>
                  </a:lnTo>
                  <a:lnTo>
                    <a:pt x="194" y="7"/>
                  </a:lnTo>
                  <a:close/>
                </a:path>
              </a:pathLst>
            </a:custGeom>
            <a:solidFill>
              <a:srgbClr val="D0CF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4" name="Freeform 175"/>
            <p:cNvSpPr/>
            <p:nvPr/>
          </p:nvSpPr>
          <p:spPr bwMode="auto">
            <a:xfrm>
              <a:off x="2673" y="2128"/>
              <a:ext cx="191" cy="317"/>
            </a:xfrm>
            <a:custGeom>
              <a:gdLst>
                <a:gd fmla="*/ 191 w 191" name="T0"/>
                <a:gd fmla="*/ 8 h 317" name="T1"/>
                <a:gd fmla="*/ 4 w 191" name="T2"/>
                <a:gd fmla="*/ 317 h 317" name="T3"/>
                <a:gd fmla="*/ 0 w 191" name="T4"/>
                <a:gd fmla="*/ 317 h 317" name="T5"/>
                <a:gd fmla="*/ 191 w 191" name="T6"/>
                <a:gd fmla="*/ 0 h 317" name="T7"/>
                <a:gd fmla="*/ 191 w 191" name="T8"/>
                <a:gd fmla="*/ 8 h 317" name="T9"/>
              </a:gdLst>
              <a:cxnLst>
                <a:cxn ang="0">
                  <a:pos x="T0" y="T1"/>
                </a:cxn>
                <a:cxn ang="0">
                  <a:pos x="T2" y="T3"/>
                </a:cxn>
                <a:cxn ang="0">
                  <a:pos x="T4" y="T5"/>
                </a:cxn>
                <a:cxn ang="0">
                  <a:pos x="T6" y="T7"/>
                </a:cxn>
                <a:cxn ang="0">
                  <a:pos x="T8" y="T9"/>
                </a:cxn>
              </a:cxnLst>
              <a:rect b="b" l="0" r="r" t="0"/>
              <a:pathLst>
                <a:path h="317" w="191">
                  <a:moveTo>
                    <a:pt x="191" y="8"/>
                  </a:moveTo>
                  <a:lnTo>
                    <a:pt x="4" y="317"/>
                  </a:lnTo>
                  <a:lnTo>
                    <a:pt x="0" y="317"/>
                  </a:lnTo>
                  <a:lnTo>
                    <a:pt x="191" y="0"/>
                  </a:lnTo>
                  <a:lnTo>
                    <a:pt x="191" y="8"/>
                  </a:lnTo>
                  <a:close/>
                </a:path>
              </a:pathLst>
            </a:custGeom>
            <a:solidFill>
              <a:srgbClr val="D0CF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5" name="Freeform 176"/>
            <p:cNvSpPr/>
            <p:nvPr/>
          </p:nvSpPr>
          <p:spPr bwMode="auto">
            <a:xfrm>
              <a:off x="2681" y="2140"/>
              <a:ext cx="183" cy="305"/>
            </a:xfrm>
            <a:custGeom>
              <a:gdLst>
                <a:gd fmla="*/ 183 w 183" name="T0"/>
                <a:gd fmla="*/ 7 h 305" name="T1"/>
                <a:gd fmla="*/ 4 w 183" name="T2"/>
                <a:gd fmla="*/ 305 h 305" name="T3"/>
                <a:gd fmla="*/ 0 w 183" name="T4"/>
                <a:gd fmla="*/ 305 h 305" name="T5"/>
                <a:gd fmla="*/ 183 w 183" name="T6"/>
                <a:gd fmla="*/ 0 h 305" name="T7"/>
                <a:gd fmla="*/ 183 w 183" name="T8"/>
                <a:gd fmla="*/ 7 h 305" name="T9"/>
              </a:gdLst>
              <a:cxnLst>
                <a:cxn ang="0">
                  <a:pos x="T0" y="T1"/>
                </a:cxn>
                <a:cxn ang="0">
                  <a:pos x="T2" y="T3"/>
                </a:cxn>
                <a:cxn ang="0">
                  <a:pos x="T4" y="T5"/>
                </a:cxn>
                <a:cxn ang="0">
                  <a:pos x="T6" y="T7"/>
                </a:cxn>
                <a:cxn ang="0">
                  <a:pos x="T8" y="T9"/>
                </a:cxn>
              </a:cxnLst>
              <a:rect b="b" l="0" r="r" t="0"/>
              <a:pathLst>
                <a:path h="305" w="183">
                  <a:moveTo>
                    <a:pt x="183" y="7"/>
                  </a:moveTo>
                  <a:lnTo>
                    <a:pt x="4" y="305"/>
                  </a:lnTo>
                  <a:lnTo>
                    <a:pt x="0" y="305"/>
                  </a:lnTo>
                  <a:lnTo>
                    <a:pt x="183" y="0"/>
                  </a:lnTo>
                  <a:lnTo>
                    <a:pt x="183" y="7"/>
                  </a:lnTo>
                  <a:close/>
                </a:path>
              </a:pathLst>
            </a:custGeom>
            <a:solidFill>
              <a:srgbClr val="D0CF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6" name="Freeform 177"/>
            <p:cNvSpPr/>
            <p:nvPr/>
          </p:nvSpPr>
          <p:spPr bwMode="auto">
            <a:xfrm>
              <a:off x="2685" y="2147"/>
              <a:ext cx="179" cy="298"/>
            </a:xfrm>
            <a:custGeom>
              <a:gdLst>
                <a:gd fmla="*/ 179 w 179" name="T0"/>
                <a:gd fmla="*/ 8 h 298" name="T1"/>
                <a:gd fmla="*/ 7 w 179" name="T2"/>
                <a:gd fmla="*/ 298 h 298" name="T3"/>
                <a:gd fmla="*/ 0 w 179" name="T4"/>
                <a:gd fmla="*/ 298 h 298" name="T5"/>
                <a:gd fmla="*/ 179 w 179" name="T6"/>
                <a:gd fmla="*/ 0 h 298" name="T7"/>
                <a:gd fmla="*/ 179 w 179" name="T8"/>
                <a:gd fmla="*/ 8 h 298" name="T9"/>
              </a:gdLst>
              <a:cxnLst>
                <a:cxn ang="0">
                  <a:pos x="T0" y="T1"/>
                </a:cxn>
                <a:cxn ang="0">
                  <a:pos x="T2" y="T3"/>
                </a:cxn>
                <a:cxn ang="0">
                  <a:pos x="T4" y="T5"/>
                </a:cxn>
                <a:cxn ang="0">
                  <a:pos x="T6" y="T7"/>
                </a:cxn>
                <a:cxn ang="0">
                  <a:pos x="T8" y="T9"/>
                </a:cxn>
              </a:cxnLst>
              <a:rect b="b" l="0" r="r" t="0"/>
              <a:pathLst>
                <a:path h="298" w="179">
                  <a:moveTo>
                    <a:pt x="179" y="8"/>
                  </a:moveTo>
                  <a:lnTo>
                    <a:pt x="7" y="298"/>
                  </a:lnTo>
                  <a:lnTo>
                    <a:pt x="0" y="298"/>
                  </a:lnTo>
                  <a:lnTo>
                    <a:pt x="179" y="0"/>
                  </a:lnTo>
                  <a:lnTo>
                    <a:pt x="179" y="8"/>
                  </a:lnTo>
                  <a:close/>
                </a:path>
              </a:pathLst>
            </a:custGeom>
            <a:solidFill>
              <a:srgbClr val="CDCCC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7" name="Freeform 178"/>
            <p:cNvSpPr/>
            <p:nvPr/>
          </p:nvSpPr>
          <p:spPr bwMode="auto">
            <a:xfrm>
              <a:off x="2689" y="2151"/>
              <a:ext cx="175" cy="294"/>
            </a:xfrm>
            <a:custGeom>
              <a:gdLst>
                <a:gd fmla="*/ 175 w 175" name="T0"/>
                <a:gd fmla="*/ 12 h 294" name="T1"/>
                <a:gd fmla="*/ 7 w 175" name="T2"/>
                <a:gd fmla="*/ 294 h 294" name="T3"/>
                <a:gd fmla="*/ 0 w 175" name="T4"/>
                <a:gd fmla="*/ 294 h 294" name="T5"/>
                <a:gd fmla="*/ 175 w 175" name="T6"/>
                <a:gd fmla="*/ 0 h 294" name="T7"/>
                <a:gd fmla="*/ 175 w 175" name="T8"/>
                <a:gd fmla="*/ 12 h 294" name="T9"/>
              </a:gdLst>
              <a:cxnLst>
                <a:cxn ang="0">
                  <a:pos x="T0" y="T1"/>
                </a:cxn>
                <a:cxn ang="0">
                  <a:pos x="T2" y="T3"/>
                </a:cxn>
                <a:cxn ang="0">
                  <a:pos x="T4" y="T5"/>
                </a:cxn>
                <a:cxn ang="0">
                  <a:pos x="T6" y="T7"/>
                </a:cxn>
                <a:cxn ang="0">
                  <a:pos x="T8" y="T9"/>
                </a:cxn>
              </a:cxnLst>
              <a:rect b="b" l="0" r="r" t="0"/>
              <a:pathLst>
                <a:path h="294" w="175">
                  <a:moveTo>
                    <a:pt x="175" y="12"/>
                  </a:moveTo>
                  <a:lnTo>
                    <a:pt x="7" y="294"/>
                  </a:lnTo>
                  <a:lnTo>
                    <a:pt x="0" y="294"/>
                  </a:lnTo>
                  <a:lnTo>
                    <a:pt x="175" y="0"/>
                  </a:lnTo>
                  <a:lnTo>
                    <a:pt x="175" y="12"/>
                  </a:lnTo>
                  <a:close/>
                </a:path>
              </a:pathLst>
            </a:custGeom>
            <a:solidFill>
              <a:srgbClr val="CDCCC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8" name="Freeform 179"/>
            <p:cNvSpPr/>
            <p:nvPr/>
          </p:nvSpPr>
          <p:spPr bwMode="auto">
            <a:xfrm>
              <a:off x="2696" y="2163"/>
              <a:ext cx="168" cy="282"/>
            </a:xfrm>
            <a:custGeom>
              <a:gdLst>
                <a:gd fmla="*/ 168 w 168" name="T0"/>
                <a:gd fmla="*/ 7 h 282" name="T1"/>
                <a:gd fmla="*/ 4 w 168" name="T2"/>
                <a:gd fmla="*/ 282 h 282" name="T3"/>
                <a:gd fmla="*/ 0 w 168" name="T4"/>
                <a:gd fmla="*/ 282 h 282" name="T5"/>
                <a:gd fmla="*/ 168 w 168" name="T6"/>
                <a:gd fmla="*/ 0 h 282" name="T7"/>
                <a:gd fmla="*/ 168 w 168" name="T8"/>
                <a:gd fmla="*/ 7 h 282" name="T9"/>
              </a:gdLst>
              <a:cxnLst>
                <a:cxn ang="0">
                  <a:pos x="T0" y="T1"/>
                </a:cxn>
                <a:cxn ang="0">
                  <a:pos x="T2" y="T3"/>
                </a:cxn>
                <a:cxn ang="0">
                  <a:pos x="T4" y="T5"/>
                </a:cxn>
                <a:cxn ang="0">
                  <a:pos x="T6" y="T7"/>
                </a:cxn>
                <a:cxn ang="0">
                  <a:pos x="T8" y="T9"/>
                </a:cxn>
              </a:cxnLst>
              <a:rect b="b" l="0" r="r" t="0"/>
              <a:pathLst>
                <a:path h="282" w="168">
                  <a:moveTo>
                    <a:pt x="168" y="7"/>
                  </a:moveTo>
                  <a:lnTo>
                    <a:pt x="4" y="282"/>
                  </a:lnTo>
                  <a:lnTo>
                    <a:pt x="0" y="282"/>
                  </a:lnTo>
                  <a:lnTo>
                    <a:pt x="168" y="0"/>
                  </a:lnTo>
                  <a:lnTo>
                    <a:pt x="168" y="7"/>
                  </a:lnTo>
                  <a:close/>
                </a:path>
              </a:pathLst>
            </a:custGeom>
            <a:solidFill>
              <a:srgbClr val="CDCCC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9" name="Freeform 180"/>
            <p:cNvSpPr/>
            <p:nvPr/>
          </p:nvSpPr>
          <p:spPr bwMode="auto">
            <a:xfrm>
              <a:off x="2696" y="2170"/>
              <a:ext cx="168" cy="275"/>
            </a:xfrm>
            <a:custGeom>
              <a:gdLst>
                <a:gd fmla="*/ 168 w 168" name="T0"/>
                <a:gd fmla="*/ 8 h 275" name="T1"/>
                <a:gd fmla="*/ 8 w 168" name="T2"/>
                <a:gd fmla="*/ 275 h 275" name="T3"/>
                <a:gd fmla="*/ 0 w 168" name="T4"/>
                <a:gd fmla="*/ 275 h 275" name="T5"/>
                <a:gd fmla="*/ 168 w 168" name="T6"/>
                <a:gd fmla="*/ 0 h 275" name="T7"/>
                <a:gd fmla="*/ 168 w 168" name="T8"/>
                <a:gd fmla="*/ 8 h 275" name="T9"/>
              </a:gdLst>
              <a:cxnLst>
                <a:cxn ang="0">
                  <a:pos x="T0" y="T1"/>
                </a:cxn>
                <a:cxn ang="0">
                  <a:pos x="T2" y="T3"/>
                </a:cxn>
                <a:cxn ang="0">
                  <a:pos x="T4" y="T5"/>
                </a:cxn>
                <a:cxn ang="0">
                  <a:pos x="T6" y="T7"/>
                </a:cxn>
                <a:cxn ang="0">
                  <a:pos x="T8" y="T9"/>
                </a:cxn>
              </a:cxnLst>
              <a:rect b="b" l="0" r="r" t="0"/>
              <a:pathLst>
                <a:path h="275" w="168">
                  <a:moveTo>
                    <a:pt x="168" y="8"/>
                  </a:moveTo>
                  <a:lnTo>
                    <a:pt x="8" y="275"/>
                  </a:lnTo>
                  <a:lnTo>
                    <a:pt x="0" y="275"/>
                  </a:lnTo>
                  <a:lnTo>
                    <a:pt x="168" y="0"/>
                  </a:lnTo>
                  <a:lnTo>
                    <a:pt x="168" y="8"/>
                  </a:lnTo>
                  <a:close/>
                </a:path>
              </a:pathLst>
            </a:custGeom>
            <a:solidFill>
              <a:srgbClr val="CDCCC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0" name="Freeform 181"/>
            <p:cNvSpPr/>
            <p:nvPr/>
          </p:nvSpPr>
          <p:spPr bwMode="auto">
            <a:xfrm>
              <a:off x="2704" y="2178"/>
              <a:ext cx="160" cy="267"/>
            </a:xfrm>
            <a:custGeom>
              <a:gdLst>
                <a:gd fmla="*/ 160 w 160" name="T0"/>
                <a:gd fmla="*/ 8 h 267" name="T1"/>
                <a:gd fmla="*/ 4 w 160" name="T2"/>
                <a:gd fmla="*/ 267 h 267" name="T3"/>
                <a:gd fmla="*/ 0 w 160" name="T4"/>
                <a:gd fmla="*/ 267 h 267" name="T5"/>
                <a:gd fmla="*/ 160 w 160" name="T6"/>
                <a:gd fmla="*/ 0 h 267" name="T7"/>
                <a:gd fmla="*/ 160 w 160" name="T8"/>
                <a:gd fmla="*/ 8 h 267" name="T9"/>
              </a:gdLst>
              <a:cxnLst>
                <a:cxn ang="0">
                  <a:pos x="T0" y="T1"/>
                </a:cxn>
                <a:cxn ang="0">
                  <a:pos x="T2" y="T3"/>
                </a:cxn>
                <a:cxn ang="0">
                  <a:pos x="T4" y="T5"/>
                </a:cxn>
                <a:cxn ang="0">
                  <a:pos x="T6" y="T7"/>
                </a:cxn>
                <a:cxn ang="0">
                  <a:pos x="T8" y="T9"/>
                </a:cxn>
              </a:cxnLst>
              <a:rect b="b" l="0" r="r" t="0"/>
              <a:pathLst>
                <a:path h="267" w="160">
                  <a:moveTo>
                    <a:pt x="160" y="8"/>
                  </a:moveTo>
                  <a:lnTo>
                    <a:pt x="4" y="267"/>
                  </a:lnTo>
                  <a:lnTo>
                    <a:pt x="0" y="267"/>
                  </a:lnTo>
                  <a:lnTo>
                    <a:pt x="160" y="0"/>
                  </a:lnTo>
                  <a:lnTo>
                    <a:pt x="160" y="8"/>
                  </a:lnTo>
                  <a:close/>
                </a:path>
              </a:pathLst>
            </a:custGeom>
            <a:solidFill>
              <a:srgbClr val="CDCCC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1" name="Freeform 182"/>
            <p:cNvSpPr/>
            <p:nvPr/>
          </p:nvSpPr>
          <p:spPr bwMode="auto">
            <a:xfrm>
              <a:off x="2712" y="2186"/>
              <a:ext cx="152" cy="259"/>
            </a:xfrm>
            <a:custGeom>
              <a:gdLst>
                <a:gd fmla="*/ 152 w 152" name="T0"/>
                <a:gd fmla="*/ 7 h 259" name="T1"/>
                <a:gd fmla="*/ 3 w 152" name="T2"/>
                <a:gd fmla="*/ 259 h 259" name="T3"/>
                <a:gd fmla="*/ 0 w 152" name="T4"/>
                <a:gd fmla="*/ 259 h 259" name="T5"/>
                <a:gd fmla="*/ 152 w 152" name="T6"/>
                <a:gd fmla="*/ 0 h 259" name="T7"/>
                <a:gd fmla="*/ 152 w 152" name="T8"/>
                <a:gd fmla="*/ 7 h 259" name="T9"/>
              </a:gdLst>
              <a:cxnLst>
                <a:cxn ang="0">
                  <a:pos x="T0" y="T1"/>
                </a:cxn>
                <a:cxn ang="0">
                  <a:pos x="T2" y="T3"/>
                </a:cxn>
                <a:cxn ang="0">
                  <a:pos x="T4" y="T5"/>
                </a:cxn>
                <a:cxn ang="0">
                  <a:pos x="T6" y="T7"/>
                </a:cxn>
                <a:cxn ang="0">
                  <a:pos x="T8" y="T9"/>
                </a:cxn>
              </a:cxnLst>
              <a:rect b="b" l="0" r="r" t="0"/>
              <a:pathLst>
                <a:path h="259" w="152">
                  <a:moveTo>
                    <a:pt x="152" y="7"/>
                  </a:moveTo>
                  <a:lnTo>
                    <a:pt x="3" y="259"/>
                  </a:lnTo>
                  <a:lnTo>
                    <a:pt x="0" y="259"/>
                  </a:lnTo>
                  <a:lnTo>
                    <a:pt x="152" y="0"/>
                  </a:lnTo>
                  <a:lnTo>
                    <a:pt x="152" y="7"/>
                  </a:lnTo>
                  <a:close/>
                </a:path>
              </a:pathLst>
            </a:custGeom>
            <a:solidFill>
              <a:srgbClr val="CDCCC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2" name="Freeform 183"/>
            <p:cNvSpPr/>
            <p:nvPr/>
          </p:nvSpPr>
          <p:spPr bwMode="auto">
            <a:xfrm>
              <a:off x="2715" y="2197"/>
              <a:ext cx="149" cy="248"/>
            </a:xfrm>
            <a:custGeom>
              <a:gdLst>
                <a:gd fmla="*/ 149 w 149" name="T0"/>
                <a:gd fmla="*/ 8 h 248" name="T1"/>
                <a:gd fmla="*/ 4 w 149" name="T2"/>
                <a:gd fmla="*/ 248 h 248" name="T3"/>
                <a:gd fmla="*/ 0 w 149" name="T4"/>
                <a:gd fmla="*/ 248 h 248" name="T5"/>
                <a:gd fmla="*/ 149 w 149" name="T6"/>
                <a:gd fmla="*/ 0 h 248" name="T7"/>
                <a:gd fmla="*/ 149 w 149" name="T8"/>
                <a:gd fmla="*/ 8 h 248" name="T9"/>
              </a:gdLst>
              <a:cxnLst>
                <a:cxn ang="0">
                  <a:pos x="T0" y="T1"/>
                </a:cxn>
                <a:cxn ang="0">
                  <a:pos x="T2" y="T3"/>
                </a:cxn>
                <a:cxn ang="0">
                  <a:pos x="T4" y="T5"/>
                </a:cxn>
                <a:cxn ang="0">
                  <a:pos x="T6" y="T7"/>
                </a:cxn>
                <a:cxn ang="0">
                  <a:pos x="T8" y="T9"/>
                </a:cxn>
              </a:cxnLst>
              <a:rect b="b" l="0" r="r" t="0"/>
              <a:pathLst>
                <a:path h="248" w="149">
                  <a:moveTo>
                    <a:pt x="149" y="8"/>
                  </a:moveTo>
                  <a:lnTo>
                    <a:pt x="4" y="248"/>
                  </a:lnTo>
                  <a:lnTo>
                    <a:pt x="0" y="248"/>
                  </a:lnTo>
                  <a:lnTo>
                    <a:pt x="149" y="0"/>
                  </a:lnTo>
                  <a:lnTo>
                    <a:pt x="149" y="8"/>
                  </a:lnTo>
                  <a:close/>
                </a:path>
              </a:pathLst>
            </a:custGeom>
            <a:solidFill>
              <a:srgbClr val="CBCC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3" name="Freeform 184"/>
            <p:cNvSpPr/>
            <p:nvPr/>
          </p:nvSpPr>
          <p:spPr bwMode="auto">
            <a:xfrm>
              <a:off x="2719" y="2205"/>
              <a:ext cx="145" cy="240"/>
            </a:xfrm>
            <a:custGeom>
              <a:gdLst>
                <a:gd fmla="*/ 145 w 145" name="T0"/>
                <a:gd fmla="*/ 7 h 240" name="T1"/>
                <a:gd fmla="*/ 8 w 145" name="T2"/>
                <a:gd fmla="*/ 240 h 240" name="T3"/>
                <a:gd fmla="*/ 0 w 145" name="T4"/>
                <a:gd fmla="*/ 240 h 240" name="T5"/>
                <a:gd fmla="*/ 145 w 145" name="T6"/>
                <a:gd fmla="*/ 0 h 240" name="T7"/>
                <a:gd fmla="*/ 145 w 145" name="T8"/>
                <a:gd fmla="*/ 7 h 240" name="T9"/>
              </a:gdLst>
              <a:cxnLst>
                <a:cxn ang="0">
                  <a:pos x="T0" y="T1"/>
                </a:cxn>
                <a:cxn ang="0">
                  <a:pos x="T2" y="T3"/>
                </a:cxn>
                <a:cxn ang="0">
                  <a:pos x="T4" y="T5"/>
                </a:cxn>
                <a:cxn ang="0">
                  <a:pos x="T6" y="T7"/>
                </a:cxn>
                <a:cxn ang="0">
                  <a:pos x="T8" y="T9"/>
                </a:cxn>
              </a:cxnLst>
              <a:rect b="b" l="0" r="r" t="0"/>
              <a:pathLst>
                <a:path h="240" w="145">
                  <a:moveTo>
                    <a:pt x="145" y="7"/>
                  </a:moveTo>
                  <a:lnTo>
                    <a:pt x="8" y="240"/>
                  </a:lnTo>
                  <a:lnTo>
                    <a:pt x="0" y="240"/>
                  </a:lnTo>
                  <a:lnTo>
                    <a:pt x="145" y="0"/>
                  </a:lnTo>
                  <a:lnTo>
                    <a:pt x="145" y="7"/>
                  </a:lnTo>
                  <a:close/>
                </a:path>
              </a:pathLst>
            </a:custGeom>
            <a:solidFill>
              <a:srgbClr val="CBCC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4" name="Freeform 185"/>
            <p:cNvSpPr/>
            <p:nvPr/>
          </p:nvSpPr>
          <p:spPr bwMode="auto">
            <a:xfrm>
              <a:off x="2727" y="2208"/>
              <a:ext cx="137" cy="237"/>
            </a:xfrm>
            <a:custGeom>
              <a:gdLst>
                <a:gd fmla="*/ 137 w 137" name="T0"/>
                <a:gd fmla="*/ 8 h 237" name="T1"/>
                <a:gd fmla="*/ 4 w 137" name="T2"/>
                <a:gd fmla="*/ 237 h 237" name="T3"/>
                <a:gd fmla="*/ 0 w 137" name="T4"/>
                <a:gd fmla="*/ 237 h 237" name="T5"/>
                <a:gd fmla="*/ 137 w 137" name="T6"/>
                <a:gd fmla="*/ 0 h 237" name="T7"/>
                <a:gd fmla="*/ 137 w 137" name="T8"/>
                <a:gd fmla="*/ 8 h 237" name="T9"/>
              </a:gdLst>
              <a:cxnLst>
                <a:cxn ang="0">
                  <a:pos x="T0" y="T1"/>
                </a:cxn>
                <a:cxn ang="0">
                  <a:pos x="T2" y="T3"/>
                </a:cxn>
                <a:cxn ang="0">
                  <a:pos x="T4" y="T5"/>
                </a:cxn>
                <a:cxn ang="0">
                  <a:pos x="T6" y="T7"/>
                </a:cxn>
                <a:cxn ang="0">
                  <a:pos x="T8" y="T9"/>
                </a:cxn>
              </a:cxnLst>
              <a:rect b="b" l="0" r="r" t="0"/>
              <a:pathLst>
                <a:path h="236" w="137">
                  <a:moveTo>
                    <a:pt x="137" y="8"/>
                  </a:moveTo>
                  <a:lnTo>
                    <a:pt x="4" y="237"/>
                  </a:lnTo>
                  <a:lnTo>
                    <a:pt x="0" y="237"/>
                  </a:lnTo>
                  <a:lnTo>
                    <a:pt x="137" y="0"/>
                  </a:lnTo>
                  <a:lnTo>
                    <a:pt x="137" y="8"/>
                  </a:lnTo>
                  <a:close/>
                </a:path>
              </a:pathLst>
            </a:custGeom>
            <a:solidFill>
              <a:srgbClr val="CBCC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5" name="Freeform 186"/>
            <p:cNvSpPr/>
            <p:nvPr/>
          </p:nvSpPr>
          <p:spPr bwMode="auto">
            <a:xfrm>
              <a:off x="2731" y="2220"/>
              <a:ext cx="133" cy="225"/>
            </a:xfrm>
            <a:custGeom>
              <a:gdLst>
                <a:gd fmla="*/ 133 w 133" name="T0"/>
                <a:gd fmla="*/ 8 h 225" name="T1"/>
                <a:gd fmla="*/ 3 w 133" name="T2"/>
                <a:gd fmla="*/ 225 h 225" name="T3"/>
                <a:gd fmla="*/ 0 w 133" name="T4"/>
                <a:gd fmla="*/ 225 h 225" name="T5"/>
                <a:gd fmla="*/ 133 w 133" name="T6"/>
                <a:gd fmla="*/ 0 h 225" name="T7"/>
                <a:gd fmla="*/ 133 w 133" name="T8"/>
                <a:gd fmla="*/ 8 h 225" name="T9"/>
              </a:gdLst>
              <a:cxnLst>
                <a:cxn ang="0">
                  <a:pos x="T0" y="T1"/>
                </a:cxn>
                <a:cxn ang="0">
                  <a:pos x="T2" y="T3"/>
                </a:cxn>
                <a:cxn ang="0">
                  <a:pos x="T4" y="T5"/>
                </a:cxn>
                <a:cxn ang="0">
                  <a:pos x="T6" y="T7"/>
                </a:cxn>
                <a:cxn ang="0">
                  <a:pos x="T8" y="T9"/>
                </a:cxn>
              </a:cxnLst>
              <a:rect b="b" l="0" r="r" t="0"/>
              <a:pathLst>
                <a:path h="225" w="133">
                  <a:moveTo>
                    <a:pt x="133" y="8"/>
                  </a:moveTo>
                  <a:lnTo>
                    <a:pt x="3" y="225"/>
                  </a:lnTo>
                  <a:lnTo>
                    <a:pt x="0" y="225"/>
                  </a:lnTo>
                  <a:lnTo>
                    <a:pt x="133" y="0"/>
                  </a:lnTo>
                  <a:lnTo>
                    <a:pt x="133" y="8"/>
                  </a:lnTo>
                  <a:close/>
                </a:path>
              </a:pathLst>
            </a:custGeom>
            <a:solidFill>
              <a:srgbClr val="CBCC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6" name="Freeform 187"/>
            <p:cNvSpPr/>
            <p:nvPr/>
          </p:nvSpPr>
          <p:spPr bwMode="auto">
            <a:xfrm>
              <a:off x="2734" y="2228"/>
              <a:ext cx="130" cy="217"/>
            </a:xfrm>
            <a:custGeom>
              <a:gdLst>
                <a:gd fmla="*/ 130 w 130" name="T0"/>
                <a:gd fmla="*/ 7 h 217" name="T1"/>
                <a:gd fmla="*/ 4 w 130" name="T2"/>
                <a:gd fmla="*/ 217 h 217" name="T3"/>
                <a:gd fmla="*/ 0 w 130" name="T4"/>
                <a:gd fmla="*/ 217 h 217" name="T5"/>
                <a:gd fmla="*/ 130 w 130" name="T6"/>
                <a:gd fmla="*/ 0 h 217" name="T7"/>
                <a:gd fmla="*/ 130 w 130" name="T8"/>
                <a:gd fmla="*/ 7 h 217" name="T9"/>
              </a:gdLst>
              <a:cxnLst>
                <a:cxn ang="0">
                  <a:pos x="T0" y="T1"/>
                </a:cxn>
                <a:cxn ang="0">
                  <a:pos x="T2" y="T3"/>
                </a:cxn>
                <a:cxn ang="0">
                  <a:pos x="T4" y="T5"/>
                </a:cxn>
                <a:cxn ang="0">
                  <a:pos x="T6" y="T7"/>
                </a:cxn>
                <a:cxn ang="0">
                  <a:pos x="T8" y="T9"/>
                </a:cxn>
              </a:cxnLst>
              <a:rect b="b" l="0" r="r" t="0"/>
              <a:pathLst>
                <a:path h="216" w="130">
                  <a:moveTo>
                    <a:pt x="130" y="7"/>
                  </a:moveTo>
                  <a:lnTo>
                    <a:pt x="4" y="217"/>
                  </a:lnTo>
                  <a:lnTo>
                    <a:pt x="0" y="217"/>
                  </a:lnTo>
                  <a:lnTo>
                    <a:pt x="130" y="0"/>
                  </a:lnTo>
                  <a:lnTo>
                    <a:pt x="130" y="7"/>
                  </a:lnTo>
                  <a:close/>
                </a:path>
              </a:pathLst>
            </a:custGeom>
            <a:solidFill>
              <a:srgbClr val="CBCB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7" name="Freeform 188"/>
            <p:cNvSpPr/>
            <p:nvPr/>
          </p:nvSpPr>
          <p:spPr bwMode="auto">
            <a:xfrm>
              <a:off x="2742" y="2239"/>
              <a:ext cx="122" cy="206"/>
            </a:xfrm>
            <a:custGeom>
              <a:gdLst>
                <a:gd fmla="*/ 122 w 122" name="T0"/>
                <a:gd fmla="*/ 8 h 206" name="T1"/>
                <a:gd fmla="*/ 4 w 122" name="T2"/>
                <a:gd fmla="*/ 206 h 206" name="T3"/>
                <a:gd fmla="*/ 0 w 122" name="T4"/>
                <a:gd fmla="*/ 206 h 206" name="T5"/>
                <a:gd fmla="*/ 122 w 122" name="T6"/>
                <a:gd fmla="*/ 0 h 206" name="T7"/>
                <a:gd fmla="*/ 122 w 122" name="T8"/>
                <a:gd fmla="*/ 8 h 206" name="T9"/>
              </a:gdLst>
              <a:cxnLst>
                <a:cxn ang="0">
                  <a:pos x="T0" y="T1"/>
                </a:cxn>
                <a:cxn ang="0">
                  <a:pos x="T2" y="T3"/>
                </a:cxn>
                <a:cxn ang="0">
                  <a:pos x="T4" y="T5"/>
                </a:cxn>
                <a:cxn ang="0">
                  <a:pos x="T6" y="T7"/>
                </a:cxn>
                <a:cxn ang="0">
                  <a:pos x="T8" y="T9"/>
                </a:cxn>
              </a:cxnLst>
              <a:rect b="b" l="0" r="r" t="0"/>
              <a:pathLst>
                <a:path h="206" w="122">
                  <a:moveTo>
                    <a:pt x="122" y="8"/>
                  </a:moveTo>
                  <a:lnTo>
                    <a:pt x="4" y="206"/>
                  </a:lnTo>
                  <a:lnTo>
                    <a:pt x="0" y="206"/>
                  </a:lnTo>
                  <a:lnTo>
                    <a:pt x="122" y="0"/>
                  </a:lnTo>
                  <a:lnTo>
                    <a:pt x="122" y="8"/>
                  </a:lnTo>
                  <a:close/>
                </a:path>
              </a:pathLst>
            </a:custGeom>
            <a:solidFill>
              <a:srgbClr val="CBCB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8" name="Freeform 189"/>
            <p:cNvSpPr/>
            <p:nvPr/>
          </p:nvSpPr>
          <p:spPr bwMode="auto">
            <a:xfrm>
              <a:off x="2746" y="2247"/>
              <a:ext cx="118" cy="198"/>
            </a:xfrm>
            <a:custGeom>
              <a:gdLst>
                <a:gd fmla="*/ 118 w 118" name="T0"/>
                <a:gd fmla="*/ 7 h 198" name="T1"/>
                <a:gd fmla="*/ 7 w 118" name="T2"/>
                <a:gd fmla="*/ 198 h 198" name="T3"/>
                <a:gd fmla="*/ 0 w 118" name="T4"/>
                <a:gd fmla="*/ 198 h 198" name="T5"/>
                <a:gd fmla="*/ 118 w 118" name="T6"/>
                <a:gd fmla="*/ 0 h 198" name="T7"/>
                <a:gd fmla="*/ 118 w 118" name="T8"/>
                <a:gd fmla="*/ 7 h 198" name="T9"/>
              </a:gdLst>
              <a:cxnLst>
                <a:cxn ang="0">
                  <a:pos x="T0" y="T1"/>
                </a:cxn>
                <a:cxn ang="0">
                  <a:pos x="T2" y="T3"/>
                </a:cxn>
                <a:cxn ang="0">
                  <a:pos x="T4" y="T5"/>
                </a:cxn>
                <a:cxn ang="0">
                  <a:pos x="T6" y="T7"/>
                </a:cxn>
                <a:cxn ang="0">
                  <a:pos x="T8" y="T9"/>
                </a:cxn>
              </a:cxnLst>
              <a:rect b="b" l="0" r="r" t="0"/>
              <a:pathLst>
                <a:path h="198" w="118">
                  <a:moveTo>
                    <a:pt x="118" y="7"/>
                  </a:moveTo>
                  <a:lnTo>
                    <a:pt x="7" y="198"/>
                  </a:lnTo>
                  <a:lnTo>
                    <a:pt x="0" y="198"/>
                  </a:lnTo>
                  <a:lnTo>
                    <a:pt x="118" y="0"/>
                  </a:lnTo>
                  <a:lnTo>
                    <a:pt x="118" y="7"/>
                  </a:lnTo>
                  <a:close/>
                </a:path>
              </a:pathLst>
            </a:custGeom>
            <a:solidFill>
              <a:srgbClr val="CBCB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9" name="Freeform 190"/>
            <p:cNvSpPr/>
            <p:nvPr/>
          </p:nvSpPr>
          <p:spPr bwMode="auto">
            <a:xfrm>
              <a:off x="2750" y="2254"/>
              <a:ext cx="114" cy="191"/>
            </a:xfrm>
            <a:custGeom>
              <a:gdLst>
                <a:gd fmla="*/ 114 w 114" name="T0"/>
                <a:gd fmla="*/ 8 h 191" name="T1"/>
                <a:gd fmla="*/ 7 w 114" name="T2"/>
                <a:gd fmla="*/ 191 h 191" name="T3"/>
                <a:gd fmla="*/ 0 w 114" name="T4"/>
                <a:gd fmla="*/ 191 h 191" name="T5"/>
                <a:gd fmla="*/ 114 w 114" name="T6"/>
                <a:gd fmla="*/ 0 h 191" name="T7"/>
                <a:gd fmla="*/ 114 w 114" name="T8"/>
                <a:gd fmla="*/ 8 h 191" name="T9"/>
              </a:gdLst>
              <a:cxnLst>
                <a:cxn ang="0">
                  <a:pos x="T0" y="T1"/>
                </a:cxn>
                <a:cxn ang="0">
                  <a:pos x="T2" y="T3"/>
                </a:cxn>
                <a:cxn ang="0">
                  <a:pos x="T4" y="T5"/>
                </a:cxn>
                <a:cxn ang="0">
                  <a:pos x="T6" y="T7"/>
                </a:cxn>
                <a:cxn ang="0">
                  <a:pos x="T8" y="T9"/>
                </a:cxn>
              </a:cxnLst>
              <a:rect b="b" l="0" r="r" t="0"/>
              <a:pathLst>
                <a:path h="191" w="114">
                  <a:moveTo>
                    <a:pt x="114" y="8"/>
                  </a:moveTo>
                  <a:lnTo>
                    <a:pt x="7" y="191"/>
                  </a:lnTo>
                  <a:lnTo>
                    <a:pt x="0" y="191"/>
                  </a:lnTo>
                  <a:lnTo>
                    <a:pt x="114" y="0"/>
                  </a:lnTo>
                  <a:lnTo>
                    <a:pt x="114" y="8"/>
                  </a:lnTo>
                  <a:close/>
                </a:path>
              </a:pathLst>
            </a:custGeom>
            <a:solidFill>
              <a:srgbClr val="CBCB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0" name="Freeform 191"/>
            <p:cNvSpPr/>
            <p:nvPr/>
          </p:nvSpPr>
          <p:spPr bwMode="auto">
            <a:xfrm>
              <a:off x="2757" y="2262"/>
              <a:ext cx="107" cy="183"/>
            </a:xfrm>
            <a:custGeom>
              <a:gdLst>
                <a:gd fmla="*/ 107 w 107" name="T0"/>
                <a:gd fmla="*/ 11 h 183" name="T1"/>
                <a:gd fmla="*/ 4 w 107" name="T2"/>
                <a:gd fmla="*/ 183 h 183" name="T3"/>
                <a:gd fmla="*/ 0 w 107" name="T4"/>
                <a:gd fmla="*/ 183 h 183" name="T5"/>
                <a:gd fmla="*/ 107 w 107" name="T6"/>
                <a:gd fmla="*/ 0 h 183" name="T7"/>
                <a:gd fmla="*/ 107 w 107" name="T8"/>
                <a:gd fmla="*/ 11 h 183" name="T9"/>
              </a:gdLst>
              <a:cxnLst>
                <a:cxn ang="0">
                  <a:pos x="T0" y="T1"/>
                </a:cxn>
                <a:cxn ang="0">
                  <a:pos x="T2" y="T3"/>
                </a:cxn>
                <a:cxn ang="0">
                  <a:pos x="T4" y="T5"/>
                </a:cxn>
                <a:cxn ang="0">
                  <a:pos x="T6" y="T7"/>
                </a:cxn>
                <a:cxn ang="0">
                  <a:pos x="T8" y="T9"/>
                </a:cxn>
              </a:cxnLst>
              <a:rect b="b" l="0" r="r" t="0"/>
              <a:pathLst>
                <a:path h="183" w="107">
                  <a:moveTo>
                    <a:pt x="107" y="11"/>
                  </a:moveTo>
                  <a:lnTo>
                    <a:pt x="4" y="183"/>
                  </a:lnTo>
                  <a:lnTo>
                    <a:pt x="0" y="183"/>
                  </a:lnTo>
                  <a:lnTo>
                    <a:pt x="107" y="0"/>
                  </a:lnTo>
                  <a:lnTo>
                    <a:pt x="107" y="11"/>
                  </a:lnTo>
                  <a:close/>
                </a:path>
              </a:pathLst>
            </a:custGeom>
            <a:solidFill>
              <a:srgbClr val="CBCAC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1" name="Freeform 192"/>
            <p:cNvSpPr/>
            <p:nvPr/>
          </p:nvSpPr>
          <p:spPr bwMode="auto">
            <a:xfrm>
              <a:off x="2757" y="2270"/>
              <a:ext cx="107" cy="175"/>
            </a:xfrm>
            <a:custGeom>
              <a:gdLst>
                <a:gd fmla="*/ 107 w 107" name="T0"/>
                <a:gd fmla="*/ 7 h 175" name="T1"/>
                <a:gd fmla="*/ 8 w 107" name="T2"/>
                <a:gd fmla="*/ 175 h 175" name="T3"/>
                <a:gd fmla="*/ 0 w 107" name="T4"/>
                <a:gd fmla="*/ 175 h 175" name="T5"/>
                <a:gd fmla="*/ 107 w 107" name="T6"/>
                <a:gd fmla="*/ 0 h 175" name="T7"/>
                <a:gd fmla="*/ 107 w 107" name="T8"/>
                <a:gd fmla="*/ 7 h 175" name="T9"/>
              </a:gdLst>
              <a:cxnLst>
                <a:cxn ang="0">
                  <a:pos x="T0" y="T1"/>
                </a:cxn>
                <a:cxn ang="0">
                  <a:pos x="T2" y="T3"/>
                </a:cxn>
                <a:cxn ang="0">
                  <a:pos x="T4" y="T5"/>
                </a:cxn>
                <a:cxn ang="0">
                  <a:pos x="T6" y="T7"/>
                </a:cxn>
                <a:cxn ang="0">
                  <a:pos x="T8" y="T9"/>
                </a:cxn>
              </a:cxnLst>
              <a:rect b="b" l="0" r="r" t="0"/>
              <a:pathLst>
                <a:path h="175" w="107">
                  <a:moveTo>
                    <a:pt x="107" y="7"/>
                  </a:moveTo>
                  <a:lnTo>
                    <a:pt x="8" y="175"/>
                  </a:lnTo>
                  <a:lnTo>
                    <a:pt x="0" y="175"/>
                  </a:lnTo>
                  <a:lnTo>
                    <a:pt x="107" y="0"/>
                  </a:lnTo>
                  <a:lnTo>
                    <a:pt x="107" y="7"/>
                  </a:lnTo>
                  <a:close/>
                </a:path>
              </a:pathLst>
            </a:custGeom>
            <a:solidFill>
              <a:srgbClr val="CBCAC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2" name="Freeform 193"/>
            <p:cNvSpPr/>
            <p:nvPr/>
          </p:nvSpPr>
          <p:spPr bwMode="auto">
            <a:xfrm>
              <a:off x="2765" y="2277"/>
              <a:ext cx="99" cy="168"/>
            </a:xfrm>
            <a:custGeom>
              <a:gdLst>
                <a:gd fmla="*/ 99 w 99" name="T0"/>
                <a:gd fmla="*/ 8 h 168" name="T1"/>
                <a:gd fmla="*/ 4 w 99" name="T2"/>
                <a:gd fmla="*/ 168 h 168" name="T3"/>
                <a:gd fmla="*/ 0 w 99" name="T4"/>
                <a:gd fmla="*/ 168 h 168" name="T5"/>
                <a:gd fmla="*/ 99 w 99" name="T6"/>
                <a:gd fmla="*/ 0 h 168" name="T7"/>
                <a:gd fmla="*/ 99 w 99" name="T8"/>
                <a:gd fmla="*/ 8 h 168" name="T9"/>
              </a:gdLst>
              <a:cxnLst>
                <a:cxn ang="0">
                  <a:pos x="T0" y="T1"/>
                </a:cxn>
                <a:cxn ang="0">
                  <a:pos x="T2" y="T3"/>
                </a:cxn>
                <a:cxn ang="0">
                  <a:pos x="T4" y="T5"/>
                </a:cxn>
                <a:cxn ang="0">
                  <a:pos x="T6" y="T7"/>
                </a:cxn>
                <a:cxn ang="0">
                  <a:pos x="T8" y="T9"/>
                </a:cxn>
              </a:cxnLst>
              <a:rect b="b" l="0" r="r" t="0"/>
              <a:pathLst>
                <a:path h="168" w="99">
                  <a:moveTo>
                    <a:pt x="99" y="8"/>
                  </a:moveTo>
                  <a:lnTo>
                    <a:pt x="4" y="168"/>
                  </a:lnTo>
                  <a:lnTo>
                    <a:pt x="0" y="168"/>
                  </a:lnTo>
                  <a:lnTo>
                    <a:pt x="99" y="0"/>
                  </a:lnTo>
                  <a:lnTo>
                    <a:pt x="99" y="8"/>
                  </a:lnTo>
                  <a:close/>
                </a:path>
              </a:pathLst>
            </a:custGeom>
            <a:solidFill>
              <a:srgbClr val="C9C8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3" name="Freeform 194"/>
            <p:cNvSpPr/>
            <p:nvPr/>
          </p:nvSpPr>
          <p:spPr bwMode="auto">
            <a:xfrm>
              <a:off x="2773" y="2289"/>
              <a:ext cx="91" cy="156"/>
            </a:xfrm>
            <a:custGeom>
              <a:gdLst>
                <a:gd fmla="*/ 91 w 91" name="T0"/>
                <a:gd fmla="*/ 7 h 156" name="T1"/>
                <a:gd fmla="*/ 3 w 91" name="T2"/>
                <a:gd fmla="*/ 156 h 156" name="T3"/>
                <a:gd fmla="*/ 0 w 91" name="T4"/>
                <a:gd fmla="*/ 156 h 156" name="T5"/>
                <a:gd fmla="*/ 91 w 91" name="T6"/>
                <a:gd fmla="*/ 0 h 156" name="T7"/>
                <a:gd fmla="*/ 91 w 91" name="T8"/>
                <a:gd fmla="*/ 7 h 156" name="T9"/>
              </a:gdLst>
              <a:cxnLst>
                <a:cxn ang="0">
                  <a:pos x="T0" y="T1"/>
                </a:cxn>
                <a:cxn ang="0">
                  <a:pos x="T2" y="T3"/>
                </a:cxn>
                <a:cxn ang="0">
                  <a:pos x="T4" y="T5"/>
                </a:cxn>
                <a:cxn ang="0">
                  <a:pos x="T6" y="T7"/>
                </a:cxn>
                <a:cxn ang="0">
                  <a:pos x="T8" y="T9"/>
                </a:cxn>
              </a:cxnLst>
              <a:rect b="b" l="0" r="r" t="0"/>
              <a:pathLst>
                <a:path h="156" w="91">
                  <a:moveTo>
                    <a:pt x="91" y="7"/>
                  </a:moveTo>
                  <a:lnTo>
                    <a:pt x="3" y="156"/>
                  </a:lnTo>
                  <a:lnTo>
                    <a:pt x="0" y="156"/>
                  </a:lnTo>
                  <a:lnTo>
                    <a:pt x="91" y="0"/>
                  </a:lnTo>
                  <a:lnTo>
                    <a:pt x="91" y="7"/>
                  </a:lnTo>
                  <a:close/>
                </a:path>
              </a:pathLst>
            </a:custGeom>
            <a:solidFill>
              <a:srgbClr val="C9C8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4" name="Freeform 195"/>
            <p:cNvSpPr/>
            <p:nvPr/>
          </p:nvSpPr>
          <p:spPr bwMode="auto">
            <a:xfrm>
              <a:off x="2776" y="2296"/>
              <a:ext cx="88" cy="149"/>
            </a:xfrm>
            <a:custGeom>
              <a:gdLst>
                <a:gd fmla="*/ 88 w 88" name="T0"/>
                <a:gd fmla="*/ 8 h 149" name="T1"/>
                <a:gd fmla="*/ 4 w 88" name="T2"/>
                <a:gd fmla="*/ 149 h 149" name="T3"/>
                <a:gd fmla="*/ 0 w 88" name="T4"/>
                <a:gd fmla="*/ 149 h 149" name="T5"/>
                <a:gd fmla="*/ 88 w 88" name="T6"/>
                <a:gd fmla="*/ 0 h 149" name="T7"/>
                <a:gd fmla="*/ 88 w 88" name="T8"/>
                <a:gd fmla="*/ 8 h 149" name="T9"/>
              </a:gdLst>
              <a:cxnLst>
                <a:cxn ang="0">
                  <a:pos x="T0" y="T1"/>
                </a:cxn>
                <a:cxn ang="0">
                  <a:pos x="T2" y="T3"/>
                </a:cxn>
                <a:cxn ang="0">
                  <a:pos x="T4" y="T5"/>
                </a:cxn>
                <a:cxn ang="0">
                  <a:pos x="T6" y="T7"/>
                </a:cxn>
                <a:cxn ang="0">
                  <a:pos x="T8" y="T9"/>
                </a:cxn>
              </a:cxnLst>
              <a:rect b="b" l="0" r="r" t="0"/>
              <a:pathLst>
                <a:path h="149" w="88">
                  <a:moveTo>
                    <a:pt x="88" y="8"/>
                  </a:moveTo>
                  <a:lnTo>
                    <a:pt x="4" y="149"/>
                  </a:lnTo>
                  <a:lnTo>
                    <a:pt x="0" y="149"/>
                  </a:lnTo>
                  <a:lnTo>
                    <a:pt x="88" y="0"/>
                  </a:lnTo>
                  <a:lnTo>
                    <a:pt x="88" y="8"/>
                  </a:lnTo>
                  <a:close/>
                </a:path>
              </a:pathLst>
            </a:custGeom>
            <a:solidFill>
              <a:srgbClr val="C9C8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5" name="Freeform 196"/>
            <p:cNvSpPr/>
            <p:nvPr/>
          </p:nvSpPr>
          <p:spPr bwMode="auto">
            <a:xfrm>
              <a:off x="2780" y="2300"/>
              <a:ext cx="84" cy="145"/>
            </a:xfrm>
            <a:custGeom>
              <a:gdLst>
                <a:gd fmla="*/ 84 w 84" name="T0"/>
                <a:gd fmla="*/ 12 h 145" name="T1"/>
                <a:gd fmla="*/ 8 w 84" name="T2"/>
                <a:gd fmla="*/ 145 h 145" name="T3"/>
                <a:gd fmla="*/ 0 w 84" name="T4"/>
                <a:gd fmla="*/ 145 h 145" name="T5"/>
                <a:gd fmla="*/ 84 w 84" name="T6"/>
                <a:gd fmla="*/ 0 h 145" name="T7"/>
                <a:gd fmla="*/ 84 w 84" name="T8"/>
                <a:gd fmla="*/ 12 h 145" name="T9"/>
              </a:gdLst>
              <a:cxnLst>
                <a:cxn ang="0">
                  <a:pos x="T0" y="T1"/>
                </a:cxn>
                <a:cxn ang="0">
                  <a:pos x="T2" y="T3"/>
                </a:cxn>
                <a:cxn ang="0">
                  <a:pos x="T4" y="T5"/>
                </a:cxn>
                <a:cxn ang="0">
                  <a:pos x="T6" y="T7"/>
                </a:cxn>
                <a:cxn ang="0">
                  <a:pos x="T8" y="T9"/>
                </a:cxn>
              </a:cxnLst>
              <a:rect b="b" l="0" r="r" t="0"/>
              <a:pathLst>
                <a:path h="145" w="84">
                  <a:moveTo>
                    <a:pt x="84" y="12"/>
                  </a:moveTo>
                  <a:lnTo>
                    <a:pt x="8" y="145"/>
                  </a:lnTo>
                  <a:lnTo>
                    <a:pt x="0" y="145"/>
                  </a:lnTo>
                  <a:lnTo>
                    <a:pt x="84" y="0"/>
                  </a:lnTo>
                  <a:lnTo>
                    <a:pt x="84" y="12"/>
                  </a:lnTo>
                  <a:close/>
                </a:path>
              </a:pathLst>
            </a:custGeom>
            <a:solidFill>
              <a:srgbClr val="C9C8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6" name="Freeform 197"/>
            <p:cNvSpPr/>
            <p:nvPr/>
          </p:nvSpPr>
          <p:spPr bwMode="auto">
            <a:xfrm>
              <a:off x="2784" y="2312"/>
              <a:ext cx="80" cy="133"/>
            </a:xfrm>
            <a:custGeom>
              <a:gdLst>
                <a:gd fmla="*/ 80 w 80" name="T0"/>
                <a:gd fmla="*/ 7 h 133" name="T1"/>
                <a:gd fmla="*/ 8 w 80" name="T2"/>
                <a:gd fmla="*/ 133 h 133" name="T3"/>
                <a:gd fmla="*/ 0 w 80" name="T4"/>
                <a:gd fmla="*/ 133 h 133" name="T5"/>
                <a:gd fmla="*/ 80 w 80" name="T6"/>
                <a:gd fmla="*/ 0 h 133" name="T7"/>
                <a:gd fmla="*/ 80 w 80" name="T8"/>
                <a:gd fmla="*/ 7 h 133" name="T9"/>
              </a:gdLst>
              <a:cxnLst>
                <a:cxn ang="0">
                  <a:pos x="T0" y="T1"/>
                </a:cxn>
                <a:cxn ang="0">
                  <a:pos x="T2" y="T3"/>
                </a:cxn>
                <a:cxn ang="0">
                  <a:pos x="T4" y="T5"/>
                </a:cxn>
                <a:cxn ang="0">
                  <a:pos x="T6" y="T7"/>
                </a:cxn>
                <a:cxn ang="0">
                  <a:pos x="T8" y="T9"/>
                </a:cxn>
              </a:cxnLst>
              <a:rect b="b" l="0" r="r" t="0"/>
              <a:pathLst>
                <a:path h="133" w="80">
                  <a:moveTo>
                    <a:pt x="80" y="7"/>
                  </a:moveTo>
                  <a:lnTo>
                    <a:pt x="8" y="133"/>
                  </a:lnTo>
                  <a:lnTo>
                    <a:pt x="0" y="133"/>
                  </a:lnTo>
                  <a:lnTo>
                    <a:pt x="80" y="0"/>
                  </a:lnTo>
                  <a:lnTo>
                    <a:pt x="80" y="7"/>
                  </a:lnTo>
                  <a:close/>
                </a:path>
              </a:pathLst>
            </a:custGeom>
            <a:solidFill>
              <a:srgbClr val="C9C8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7" name="Freeform 198"/>
            <p:cNvSpPr/>
            <p:nvPr/>
          </p:nvSpPr>
          <p:spPr bwMode="auto">
            <a:xfrm>
              <a:off x="2788" y="2319"/>
              <a:ext cx="76" cy="126"/>
            </a:xfrm>
            <a:custGeom>
              <a:gdLst>
                <a:gd fmla="*/ 76 w 76" name="T0"/>
                <a:gd fmla="*/ 8 h 126" name="T1"/>
                <a:gd fmla="*/ 7 w 76" name="T2"/>
                <a:gd fmla="*/ 126 h 126" name="T3"/>
                <a:gd fmla="*/ 0 w 76" name="T4"/>
                <a:gd fmla="*/ 126 h 126" name="T5"/>
                <a:gd fmla="*/ 76 w 76" name="T6"/>
                <a:gd fmla="*/ 0 h 126" name="T7"/>
                <a:gd fmla="*/ 76 w 76" name="T8"/>
                <a:gd fmla="*/ 8 h 126" name="T9"/>
              </a:gdLst>
              <a:cxnLst>
                <a:cxn ang="0">
                  <a:pos x="T0" y="T1"/>
                </a:cxn>
                <a:cxn ang="0">
                  <a:pos x="T2" y="T3"/>
                </a:cxn>
                <a:cxn ang="0">
                  <a:pos x="T4" y="T5"/>
                </a:cxn>
                <a:cxn ang="0">
                  <a:pos x="T6" y="T7"/>
                </a:cxn>
                <a:cxn ang="0">
                  <a:pos x="T8" y="T9"/>
                </a:cxn>
              </a:cxnLst>
              <a:rect b="b" l="0" r="r" t="0"/>
              <a:pathLst>
                <a:path h="125" w="76">
                  <a:moveTo>
                    <a:pt x="76" y="8"/>
                  </a:moveTo>
                  <a:lnTo>
                    <a:pt x="7" y="126"/>
                  </a:lnTo>
                  <a:lnTo>
                    <a:pt x="0" y="126"/>
                  </a:lnTo>
                  <a:lnTo>
                    <a:pt x="76" y="0"/>
                  </a:lnTo>
                  <a:lnTo>
                    <a:pt x="76" y="8"/>
                  </a:lnTo>
                  <a:close/>
                </a:path>
              </a:pathLst>
            </a:custGeom>
            <a:solidFill>
              <a:srgbClr val="C9C8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8" name="Freeform 199"/>
            <p:cNvSpPr/>
            <p:nvPr/>
          </p:nvSpPr>
          <p:spPr bwMode="auto">
            <a:xfrm>
              <a:off x="2795" y="2331"/>
              <a:ext cx="69" cy="114"/>
            </a:xfrm>
            <a:custGeom>
              <a:gdLst>
                <a:gd fmla="*/ 69 w 69" name="T0"/>
                <a:gd fmla="*/ 7 h 114" name="T1"/>
                <a:gd fmla="*/ 4 w 69" name="T2"/>
                <a:gd fmla="*/ 114 h 114" name="T3"/>
                <a:gd fmla="*/ 0 w 69" name="T4"/>
                <a:gd fmla="*/ 114 h 114" name="T5"/>
                <a:gd fmla="*/ 69 w 69" name="T6"/>
                <a:gd fmla="*/ 0 h 114" name="T7"/>
                <a:gd fmla="*/ 69 w 69" name="T8"/>
                <a:gd fmla="*/ 7 h 114" name="T9"/>
              </a:gdLst>
              <a:cxnLst>
                <a:cxn ang="0">
                  <a:pos x="T0" y="T1"/>
                </a:cxn>
                <a:cxn ang="0">
                  <a:pos x="T2" y="T3"/>
                </a:cxn>
                <a:cxn ang="0">
                  <a:pos x="T4" y="T5"/>
                </a:cxn>
                <a:cxn ang="0">
                  <a:pos x="T6" y="T7"/>
                </a:cxn>
                <a:cxn ang="0">
                  <a:pos x="T8" y="T9"/>
                </a:cxn>
              </a:cxnLst>
              <a:rect b="b" l="0" r="r" t="0"/>
              <a:pathLst>
                <a:path h="114" w="69">
                  <a:moveTo>
                    <a:pt x="69" y="7"/>
                  </a:moveTo>
                  <a:lnTo>
                    <a:pt x="4" y="114"/>
                  </a:lnTo>
                  <a:lnTo>
                    <a:pt x="0" y="114"/>
                  </a:lnTo>
                  <a:lnTo>
                    <a:pt x="69" y="0"/>
                  </a:lnTo>
                  <a:lnTo>
                    <a:pt x="69" y="7"/>
                  </a:lnTo>
                  <a:close/>
                </a:path>
              </a:pathLst>
            </a:custGeom>
            <a:solidFill>
              <a:srgbClr val="C9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9" name="Freeform 200"/>
            <p:cNvSpPr/>
            <p:nvPr/>
          </p:nvSpPr>
          <p:spPr bwMode="auto">
            <a:xfrm>
              <a:off x="2803" y="2335"/>
              <a:ext cx="61" cy="110"/>
            </a:xfrm>
            <a:custGeom>
              <a:gdLst>
                <a:gd fmla="*/ 61 w 61" name="T0"/>
                <a:gd fmla="*/ 7 h 110" name="T1"/>
                <a:gd fmla="*/ 4 w 61" name="T2"/>
                <a:gd fmla="*/ 110 h 110" name="T3"/>
                <a:gd fmla="*/ 0 w 61" name="T4"/>
                <a:gd fmla="*/ 110 h 110" name="T5"/>
                <a:gd fmla="*/ 61 w 61" name="T6"/>
                <a:gd fmla="*/ 0 h 110" name="T7"/>
                <a:gd fmla="*/ 61 w 61" name="T8"/>
                <a:gd fmla="*/ 7 h 110" name="T9"/>
              </a:gdLst>
              <a:cxnLst>
                <a:cxn ang="0">
                  <a:pos x="T0" y="T1"/>
                </a:cxn>
                <a:cxn ang="0">
                  <a:pos x="T2" y="T3"/>
                </a:cxn>
                <a:cxn ang="0">
                  <a:pos x="T4" y="T5"/>
                </a:cxn>
                <a:cxn ang="0">
                  <a:pos x="T6" y="T7"/>
                </a:cxn>
                <a:cxn ang="0">
                  <a:pos x="T8" y="T9"/>
                </a:cxn>
              </a:cxnLst>
              <a:rect b="b" l="0" r="r" t="0"/>
              <a:pathLst>
                <a:path h="110" w="61">
                  <a:moveTo>
                    <a:pt x="61" y="7"/>
                  </a:moveTo>
                  <a:lnTo>
                    <a:pt x="4" y="110"/>
                  </a:lnTo>
                  <a:lnTo>
                    <a:pt x="0" y="110"/>
                  </a:lnTo>
                  <a:lnTo>
                    <a:pt x="61" y="0"/>
                  </a:lnTo>
                  <a:lnTo>
                    <a:pt x="61" y="7"/>
                  </a:lnTo>
                  <a:close/>
                </a:path>
              </a:pathLst>
            </a:custGeom>
            <a:solidFill>
              <a:srgbClr val="C9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0" name="Freeform 201"/>
            <p:cNvSpPr/>
            <p:nvPr/>
          </p:nvSpPr>
          <p:spPr bwMode="auto">
            <a:xfrm>
              <a:off x="2807" y="2346"/>
              <a:ext cx="57" cy="99"/>
            </a:xfrm>
            <a:custGeom>
              <a:gdLst>
                <a:gd fmla="*/ 57 w 57" name="T0"/>
                <a:gd fmla="*/ 8 h 99" name="T1"/>
                <a:gd fmla="*/ 7 w 57" name="T2"/>
                <a:gd fmla="*/ 99 h 99" name="T3"/>
                <a:gd fmla="*/ 0 w 57" name="T4"/>
                <a:gd fmla="*/ 99 h 99" name="T5"/>
                <a:gd fmla="*/ 57 w 57" name="T6"/>
                <a:gd fmla="*/ 0 h 99" name="T7"/>
                <a:gd fmla="*/ 57 w 57" name="T8"/>
                <a:gd fmla="*/ 8 h 99" name="T9"/>
              </a:gdLst>
              <a:cxnLst>
                <a:cxn ang="0">
                  <a:pos x="T0" y="T1"/>
                </a:cxn>
                <a:cxn ang="0">
                  <a:pos x="T2" y="T3"/>
                </a:cxn>
                <a:cxn ang="0">
                  <a:pos x="T4" y="T5"/>
                </a:cxn>
                <a:cxn ang="0">
                  <a:pos x="T6" y="T7"/>
                </a:cxn>
                <a:cxn ang="0">
                  <a:pos x="T8" y="T9"/>
                </a:cxn>
              </a:cxnLst>
              <a:rect b="b" l="0" r="r" t="0"/>
              <a:pathLst>
                <a:path h="99" w="57">
                  <a:moveTo>
                    <a:pt x="57" y="8"/>
                  </a:moveTo>
                  <a:lnTo>
                    <a:pt x="7" y="99"/>
                  </a:lnTo>
                  <a:lnTo>
                    <a:pt x="0" y="99"/>
                  </a:lnTo>
                  <a:lnTo>
                    <a:pt x="57" y="0"/>
                  </a:lnTo>
                  <a:lnTo>
                    <a:pt x="57" y="8"/>
                  </a:lnTo>
                  <a:close/>
                </a:path>
              </a:pathLst>
            </a:custGeom>
            <a:solidFill>
              <a:srgbClr val="C7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1" name="Freeform 202"/>
            <p:cNvSpPr/>
            <p:nvPr/>
          </p:nvSpPr>
          <p:spPr bwMode="auto">
            <a:xfrm>
              <a:off x="2811" y="2354"/>
              <a:ext cx="53" cy="91"/>
            </a:xfrm>
            <a:custGeom>
              <a:gdLst>
                <a:gd fmla="*/ 53 w 53" name="T0"/>
                <a:gd fmla="*/ 7 h 91" name="T1"/>
                <a:gd fmla="*/ 7 w 53" name="T2"/>
                <a:gd fmla="*/ 91 h 91" name="T3"/>
                <a:gd fmla="*/ 0 w 53" name="T4"/>
                <a:gd fmla="*/ 91 h 91" name="T5"/>
                <a:gd fmla="*/ 53 w 53" name="T6"/>
                <a:gd fmla="*/ 0 h 91" name="T7"/>
                <a:gd fmla="*/ 53 w 53" name="T8"/>
                <a:gd fmla="*/ 7 h 91" name="T9"/>
              </a:gdLst>
              <a:cxnLst>
                <a:cxn ang="0">
                  <a:pos x="T0" y="T1"/>
                </a:cxn>
                <a:cxn ang="0">
                  <a:pos x="T2" y="T3"/>
                </a:cxn>
                <a:cxn ang="0">
                  <a:pos x="T4" y="T5"/>
                </a:cxn>
                <a:cxn ang="0">
                  <a:pos x="T6" y="T7"/>
                </a:cxn>
                <a:cxn ang="0">
                  <a:pos x="T8" y="T9"/>
                </a:cxn>
              </a:cxnLst>
              <a:rect b="b" l="0" r="r" t="0"/>
              <a:pathLst>
                <a:path h="91" w="52">
                  <a:moveTo>
                    <a:pt x="53" y="7"/>
                  </a:moveTo>
                  <a:lnTo>
                    <a:pt x="7" y="91"/>
                  </a:lnTo>
                  <a:lnTo>
                    <a:pt x="0" y="91"/>
                  </a:lnTo>
                  <a:lnTo>
                    <a:pt x="53" y="0"/>
                  </a:lnTo>
                  <a:lnTo>
                    <a:pt x="53" y="7"/>
                  </a:lnTo>
                  <a:close/>
                </a:path>
              </a:pathLst>
            </a:custGeom>
            <a:solidFill>
              <a:srgbClr val="C7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2" name="Freeform 203"/>
            <p:cNvSpPr/>
            <p:nvPr/>
          </p:nvSpPr>
          <p:spPr bwMode="auto">
            <a:xfrm>
              <a:off x="2818" y="2361"/>
              <a:ext cx="46" cy="84"/>
            </a:xfrm>
            <a:custGeom>
              <a:gdLst>
                <a:gd fmla="*/ 46 w 46" name="T0"/>
                <a:gd fmla="*/ 12 h 84" name="T1"/>
                <a:gd fmla="*/ 4 w 46" name="T2"/>
                <a:gd fmla="*/ 84 h 84" name="T3"/>
                <a:gd fmla="*/ 0 w 46" name="T4"/>
                <a:gd fmla="*/ 84 h 84" name="T5"/>
                <a:gd fmla="*/ 46 w 46" name="T6"/>
                <a:gd fmla="*/ 0 h 84" name="T7"/>
                <a:gd fmla="*/ 46 w 46" name="T8"/>
                <a:gd fmla="*/ 12 h 84" name="T9"/>
              </a:gdLst>
              <a:cxnLst>
                <a:cxn ang="0">
                  <a:pos x="T0" y="T1"/>
                </a:cxn>
                <a:cxn ang="0">
                  <a:pos x="T2" y="T3"/>
                </a:cxn>
                <a:cxn ang="0">
                  <a:pos x="T4" y="T5"/>
                </a:cxn>
                <a:cxn ang="0">
                  <a:pos x="T6" y="T7"/>
                </a:cxn>
                <a:cxn ang="0">
                  <a:pos x="T8" y="T9"/>
                </a:cxn>
              </a:cxnLst>
              <a:rect b="b" l="0" r="r" t="0"/>
              <a:pathLst>
                <a:path h="84" w="46">
                  <a:moveTo>
                    <a:pt x="46" y="12"/>
                  </a:moveTo>
                  <a:lnTo>
                    <a:pt x="4" y="84"/>
                  </a:lnTo>
                  <a:lnTo>
                    <a:pt x="0" y="84"/>
                  </a:lnTo>
                  <a:lnTo>
                    <a:pt x="46" y="0"/>
                  </a:lnTo>
                  <a:lnTo>
                    <a:pt x="46" y="12"/>
                  </a:lnTo>
                  <a:close/>
                </a:path>
              </a:pathLst>
            </a:custGeom>
            <a:solidFill>
              <a:srgbClr val="C7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3" name="Freeform 204"/>
            <p:cNvSpPr/>
            <p:nvPr/>
          </p:nvSpPr>
          <p:spPr bwMode="auto">
            <a:xfrm>
              <a:off x="2822" y="2369"/>
              <a:ext cx="42" cy="76"/>
            </a:xfrm>
            <a:custGeom>
              <a:gdLst>
                <a:gd fmla="*/ 42 w 42" name="T0"/>
                <a:gd fmla="*/ 8 h 76" name="T1"/>
                <a:gd fmla="*/ 4 w 42" name="T2"/>
                <a:gd fmla="*/ 76 h 76" name="T3"/>
                <a:gd fmla="*/ 0 w 42" name="T4"/>
                <a:gd fmla="*/ 76 h 76" name="T5"/>
                <a:gd fmla="*/ 42 w 42" name="T6"/>
                <a:gd fmla="*/ 0 h 76" name="T7"/>
                <a:gd fmla="*/ 42 w 42" name="T8"/>
                <a:gd fmla="*/ 8 h 76" name="T9"/>
              </a:gdLst>
              <a:cxnLst>
                <a:cxn ang="0">
                  <a:pos x="T0" y="T1"/>
                </a:cxn>
                <a:cxn ang="0">
                  <a:pos x="T2" y="T3"/>
                </a:cxn>
                <a:cxn ang="0">
                  <a:pos x="T4" y="T5"/>
                </a:cxn>
                <a:cxn ang="0">
                  <a:pos x="T6" y="T7"/>
                </a:cxn>
                <a:cxn ang="0">
                  <a:pos x="T8" y="T9"/>
                </a:cxn>
              </a:cxnLst>
              <a:rect b="b" l="0" r="r" t="0"/>
              <a:pathLst>
                <a:path h="76" w="42">
                  <a:moveTo>
                    <a:pt x="42" y="8"/>
                  </a:moveTo>
                  <a:lnTo>
                    <a:pt x="4" y="76"/>
                  </a:lnTo>
                  <a:lnTo>
                    <a:pt x="0" y="76"/>
                  </a:lnTo>
                  <a:lnTo>
                    <a:pt x="42" y="0"/>
                  </a:lnTo>
                  <a:lnTo>
                    <a:pt x="42" y="8"/>
                  </a:lnTo>
                  <a:close/>
                </a:path>
              </a:pathLst>
            </a:custGeom>
            <a:solidFill>
              <a:srgbClr val="C7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4" name="Freeform 206"/>
          <p:cNvSpPr/>
          <p:nvPr/>
        </p:nvSpPr>
        <p:spPr bwMode="auto">
          <a:xfrm>
            <a:off x="4486275" y="3773488"/>
            <a:ext cx="60325" cy="107950"/>
          </a:xfrm>
          <a:custGeom>
            <a:gdLst>
              <a:gd fmla="*/ 38 w 38" name="T0"/>
              <a:gd fmla="*/ 7 h 68" name="T1"/>
              <a:gd fmla="*/ 4 w 38" name="T2"/>
              <a:gd fmla="*/ 68 h 68" name="T3"/>
              <a:gd fmla="*/ 4 w 38" name="T4"/>
              <a:gd fmla="*/ 68 h 68" name="T5"/>
              <a:gd fmla="*/ 0 w 38" name="T6"/>
              <a:gd fmla="*/ 68 h 68" name="T7"/>
              <a:gd fmla="*/ 0 w 38" name="T8"/>
              <a:gd fmla="*/ 68 h 68" name="T9"/>
              <a:gd fmla="*/ 38 w 38" name="T10"/>
              <a:gd fmla="*/ 0 h 68" name="T11"/>
              <a:gd fmla="*/ 38 w 38" name="T12"/>
              <a:gd fmla="*/ 7 h 68" name="T13"/>
            </a:gdLst>
            <a:cxnLst>
              <a:cxn ang="0">
                <a:pos x="T0" y="T1"/>
              </a:cxn>
              <a:cxn ang="0">
                <a:pos x="T2" y="T3"/>
              </a:cxn>
              <a:cxn ang="0">
                <a:pos x="T4" y="T5"/>
              </a:cxn>
              <a:cxn ang="0">
                <a:pos x="T6" y="T7"/>
              </a:cxn>
              <a:cxn ang="0">
                <a:pos x="T8" y="T9"/>
              </a:cxn>
              <a:cxn ang="0">
                <a:pos x="T10" y="T11"/>
              </a:cxn>
              <a:cxn ang="0">
                <a:pos x="T12" y="T13"/>
              </a:cxn>
            </a:cxnLst>
            <a:rect b="b" l="0" r="r" t="0"/>
            <a:pathLst>
              <a:path h="68" w="38">
                <a:moveTo>
                  <a:pt x="38" y="7"/>
                </a:moveTo>
                <a:lnTo>
                  <a:pt x="4" y="68"/>
                </a:lnTo>
                <a:lnTo>
                  <a:pt x="4" y="68"/>
                </a:lnTo>
                <a:lnTo>
                  <a:pt x="0" y="68"/>
                </a:lnTo>
                <a:lnTo>
                  <a:pt x="0" y="68"/>
                </a:lnTo>
                <a:lnTo>
                  <a:pt x="38" y="0"/>
                </a:lnTo>
                <a:lnTo>
                  <a:pt x="38" y="7"/>
                </a:lnTo>
                <a:close/>
              </a:path>
            </a:pathLst>
          </a:custGeom>
          <a:solidFill>
            <a:srgbClr val="C7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207"/>
          <p:cNvSpPr/>
          <p:nvPr/>
        </p:nvSpPr>
        <p:spPr bwMode="auto">
          <a:xfrm>
            <a:off x="4497388" y="3790951"/>
            <a:ext cx="49212" cy="90488"/>
          </a:xfrm>
          <a:custGeom>
            <a:gdLst>
              <a:gd fmla="*/ 31 w 31" name="T0"/>
              <a:gd fmla="*/ 8 h 57" name="T1"/>
              <a:gd fmla="*/ 4 w 31" name="T2"/>
              <a:gd fmla="*/ 57 h 57" name="T3"/>
              <a:gd fmla="*/ 0 w 31" name="T4"/>
              <a:gd fmla="*/ 57 h 57" name="T5"/>
              <a:gd fmla="*/ 0 w 31" name="T6"/>
              <a:gd fmla="*/ 57 h 57" name="T7"/>
              <a:gd fmla="*/ 31 w 31" name="T8"/>
              <a:gd fmla="*/ 0 h 57" name="T9"/>
              <a:gd fmla="*/ 31 w 31" name="T10"/>
              <a:gd fmla="*/ 8 h 57" name="T11"/>
            </a:gdLst>
            <a:cxnLst>
              <a:cxn ang="0">
                <a:pos x="T0" y="T1"/>
              </a:cxn>
              <a:cxn ang="0">
                <a:pos x="T2" y="T3"/>
              </a:cxn>
              <a:cxn ang="0">
                <a:pos x="T4" y="T5"/>
              </a:cxn>
              <a:cxn ang="0">
                <a:pos x="T6" y="T7"/>
              </a:cxn>
              <a:cxn ang="0">
                <a:pos x="T8" y="T9"/>
              </a:cxn>
              <a:cxn ang="0">
                <a:pos x="T10" y="T11"/>
              </a:cxn>
            </a:cxnLst>
            <a:rect b="b" l="0" r="r" t="0"/>
            <a:pathLst>
              <a:path h="57" w="31">
                <a:moveTo>
                  <a:pt x="31" y="8"/>
                </a:moveTo>
                <a:lnTo>
                  <a:pt x="4" y="57"/>
                </a:lnTo>
                <a:lnTo>
                  <a:pt x="0" y="57"/>
                </a:lnTo>
                <a:lnTo>
                  <a:pt x="0" y="57"/>
                </a:lnTo>
                <a:lnTo>
                  <a:pt x="31" y="0"/>
                </a:lnTo>
                <a:lnTo>
                  <a:pt x="31" y="8"/>
                </a:lnTo>
                <a:close/>
              </a:path>
            </a:pathLst>
          </a:custGeom>
          <a:solidFill>
            <a:srgbClr val="C7C7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08"/>
          <p:cNvSpPr/>
          <p:nvPr/>
        </p:nvSpPr>
        <p:spPr bwMode="auto">
          <a:xfrm>
            <a:off x="4503738" y="3803651"/>
            <a:ext cx="42862" cy="73025"/>
          </a:xfrm>
          <a:custGeom>
            <a:gdLst>
              <a:gd fmla="*/ 27 w 27" name="T0"/>
              <a:gd fmla="*/ 7 h 46" name="T1"/>
              <a:gd fmla="*/ 8 w 27" name="T2"/>
              <a:gd fmla="*/ 42 h 46" name="T3"/>
              <a:gd fmla="*/ 4 w 27" name="T4"/>
              <a:gd fmla="*/ 46 h 46" name="T5"/>
              <a:gd fmla="*/ 0 w 27" name="T6"/>
              <a:gd fmla="*/ 46 h 46" name="T7"/>
              <a:gd fmla="*/ 27 w 27" name="T8"/>
              <a:gd fmla="*/ 0 h 46" name="T9"/>
              <a:gd fmla="*/ 27 w 27" name="T10"/>
              <a:gd fmla="*/ 7 h 46" name="T11"/>
            </a:gdLst>
            <a:cxnLst>
              <a:cxn ang="0">
                <a:pos x="T0" y="T1"/>
              </a:cxn>
              <a:cxn ang="0">
                <a:pos x="T2" y="T3"/>
              </a:cxn>
              <a:cxn ang="0">
                <a:pos x="T4" y="T5"/>
              </a:cxn>
              <a:cxn ang="0">
                <a:pos x="T6" y="T7"/>
              </a:cxn>
              <a:cxn ang="0">
                <a:pos x="T8" y="T9"/>
              </a:cxn>
              <a:cxn ang="0">
                <a:pos x="T10" y="T11"/>
              </a:cxn>
            </a:cxnLst>
            <a:rect b="b" l="0" r="r" t="0"/>
            <a:pathLst>
              <a:path h="46" w="27">
                <a:moveTo>
                  <a:pt x="27" y="7"/>
                </a:moveTo>
                <a:lnTo>
                  <a:pt x="8" y="42"/>
                </a:lnTo>
                <a:lnTo>
                  <a:pt x="4" y="46"/>
                </a:lnTo>
                <a:lnTo>
                  <a:pt x="0" y="46"/>
                </a:lnTo>
                <a:lnTo>
                  <a:pt x="27" y="0"/>
                </a:lnTo>
                <a:lnTo>
                  <a:pt x="27" y="7"/>
                </a:lnTo>
                <a:close/>
              </a:path>
            </a:pathLst>
          </a:custGeom>
          <a:solidFill>
            <a:srgbClr val="C5C4C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09"/>
          <p:cNvSpPr/>
          <p:nvPr/>
        </p:nvSpPr>
        <p:spPr bwMode="auto">
          <a:xfrm>
            <a:off x="4516438" y="3814763"/>
            <a:ext cx="30162" cy="61913"/>
          </a:xfrm>
          <a:custGeom>
            <a:gdLst>
              <a:gd fmla="*/ 19 w 19" name="T0"/>
              <a:gd fmla="*/ 12 h 39" name="T1"/>
              <a:gd fmla="*/ 8 w 19" name="T2"/>
              <a:gd fmla="*/ 31 h 39" name="T3"/>
              <a:gd fmla="*/ 4 w 19" name="T4"/>
              <a:gd fmla="*/ 35 h 39" name="T5"/>
              <a:gd fmla="*/ 0 w 19" name="T6"/>
              <a:gd fmla="*/ 39 h 39" name="T7"/>
              <a:gd fmla="*/ 19 w 19" name="T8"/>
              <a:gd fmla="*/ 0 h 39" name="T9"/>
              <a:gd fmla="*/ 19 w 19" name="T10"/>
              <a:gd fmla="*/ 0 h 39" name="T11"/>
              <a:gd fmla="*/ 19 w 19" name="T12"/>
              <a:gd fmla="*/ 4 h 39" name="T13"/>
              <a:gd fmla="*/ 19 w 19" name="T14"/>
              <a:gd fmla="*/ 12 h 3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9" w="19">
                <a:moveTo>
                  <a:pt x="19" y="12"/>
                </a:moveTo>
                <a:lnTo>
                  <a:pt x="8" y="31"/>
                </a:lnTo>
                <a:lnTo>
                  <a:pt x="4" y="35"/>
                </a:lnTo>
                <a:lnTo>
                  <a:pt x="0" y="39"/>
                </a:lnTo>
                <a:lnTo>
                  <a:pt x="19" y="0"/>
                </a:lnTo>
                <a:lnTo>
                  <a:pt x="19" y="0"/>
                </a:lnTo>
                <a:lnTo>
                  <a:pt x="19" y="4"/>
                </a:lnTo>
                <a:lnTo>
                  <a:pt x="19" y="12"/>
                </a:lnTo>
                <a:close/>
              </a:path>
            </a:pathLst>
          </a:custGeom>
          <a:solidFill>
            <a:srgbClr val="C5C4C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10"/>
          <p:cNvSpPr/>
          <p:nvPr/>
        </p:nvSpPr>
        <p:spPr bwMode="auto">
          <a:xfrm>
            <a:off x="4529138" y="3833813"/>
            <a:ext cx="17462" cy="36513"/>
          </a:xfrm>
          <a:custGeom>
            <a:gdLst>
              <a:gd fmla="*/ 0 w 11" name="T0"/>
              <a:gd fmla="*/ 23 h 23" name="T1"/>
              <a:gd fmla="*/ 11 w 11" name="T2"/>
              <a:gd fmla="*/ 0 h 23" name="T3"/>
              <a:gd fmla="*/ 11 w 11" name="T4"/>
              <a:gd fmla="*/ 7 h 23" name="T5"/>
              <a:gd fmla="*/ 7 w 11" name="T6"/>
              <a:gd fmla="*/ 11 h 23" name="T7"/>
              <a:gd fmla="*/ 3 w 11" name="T8"/>
              <a:gd fmla="*/ 15 h 23" name="T9"/>
              <a:gd fmla="*/ 0 w 11" name="T10"/>
              <a:gd fmla="*/ 23 h 23" name="T11"/>
            </a:gdLst>
            <a:cxnLst>
              <a:cxn ang="0">
                <a:pos x="T0" y="T1"/>
              </a:cxn>
              <a:cxn ang="0">
                <a:pos x="T2" y="T3"/>
              </a:cxn>
              <a:cxn ang="0">
                <a:pos x="T4" y="T5"/>
              </a:cxn>
              <a:cxn ang="0">
                <a:pos x="T6" y="T7"/>
              </a:cxn>
              <a:cxn ang="0">
                <a:pos x="T8" y="T9"/>
              </a:cxn>
              <a:cxn ang="0">
                <a:pos x="T10" y="T11"/>
              </a:cxn>
            </a:cxnLst>
            <a:rect b="b" l="0" r="r" t="0"/>
            <a:pathLst>
              <a:path h="23" w="11">
                <a:moveTo>
                  <a:pt x="0" y="23"/>
                </a:moveTo>
                <a:lnTo>
                  <a:pt x="11" y="0"/>
                </a:lnTo>
                <a:lnTo>
                  <a:pt x="11" y="7"/>
                </a:lnTo>
                <a:lnTo>
                  <a:pt x="7" y="11"/>
                </a:lnTo>
                <a:lnTo>
                  <a:pt x="3" y="15"/>
                </a:lnTo>
                <a:lnTo>
                  <a:pt x="0" y="23"/>
                </a:lnTo>
                <a:close/>
              </a:path>
            </a:pathLst>
          </a:custGeom>
          <a:solidFill>
            <a:srgbClr val="C5C4C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3" name="Freeform 211"/>
          <p:cNvSpPr/>
          <p:nvPr/>
        </p:nvSpPr>
        <p:spPr bwMode="auto">
          <a:xfrm>
            <a:off x="2665413" y="3937001"/>
            <a:ext cx="628650" cy="533400"/>
          </a:xfrm>
          <a:custGeom>
            <a:gdLst>
              <a:gd fmla="*/ 34 w 396" name="T0"/>
              <a:gd fmla="*/ 0 h 336" name="T1"/>
              <a:gd fmla="*/ 0 w 396" name="T2"/>
              <a:gd fmla="*/ 302 h 336" name="T3"/>
              <a:gd fmla="*/ 4 w 396" name="T4"/>
              <a:gd fmla="*/ 305 h 336" name="T5"/>
              <a:gd fmla="*/ 15 w 396" name="T6"/>
              <a:gd fmla="*/ 317 h 336" name="T7"/>
              <a:gd fmla="*/ 23 w 396" name="T8"/>
              <a:gd fmla="*/ 324 h 336" name="T9"/>
              <a:gd fmla="*/ 30 w 396" name="T10"/>
              <a:gd fmla="*/ 328 h 336" name="T11"/>
              <a:gd fmla="*/ 38 w 396" name="T12"/>
              <a:gd fmla="*/ 332 h 336" name="T13"/>
              <a:gd fmla="*/ 42 w 396" name="T14"/>
              <a:gd fmla="*/ 336 h 336" name="T15"/>
              <a:gd fmla="*/ 57 w 396" name="T16"/>
              <a:gd fmla="*/ 336 h 336" name="T17"/>
              <a:gd fmla="*/ 95 w 396" name="T18"/>
              <a:gd fmla="*/ 336 h 336" name="T19"/>
              <a:gd fmla="*/ 145 w 396" name="T20"/>
              <a:gd fmla="*/ 336 h 336" name="T21"/>
              <a:gd fmla="*/ 206 w 396" name="T22"/>
              <a:gd fmla="*/ 336 h 336" name="T23"/>
              <a:gd fmla="*/ 267 w 396" name="T24"/>
              <a:gd fmla="*/ 336 h 336" name="T25"/>
              <a:gd fmla="*/ 320 w 396" name="T26"/>
              <a:gd fmla="*/ 336 h 336" name="T27"/>
              <a:gd fmla="*/ 347 w 396" name="T28"/>
              <a:gd fmla="*/ 336 h 336" name="T29"/>
              <a:gd fmla="*/ 366 w 396" name="T30"/>
              <a:gd fmla="*/ 332 h 336" name="T31"/>
              <a:gd fmla="*/ 385 w 396" name="T32"/>
              <a:gd fmla="*/ 332 h 336" name="T33"/>
              <a:gd fmla="*/ 396 w 396" name="T34"/>
              <a:gd fmla="*/ 328 h 336" name="T35"/>
              <a:gd fmla="*/ 392 w 396" name="T36"/>
              <a:gd fmla="*/ 324 h 336" name="T37"/>
              <a:gd fmla="*/ 388 w 396" name="T38"/>
              <a:gd fmla="*/ 317 h 336" name="T39"/>
              <a:gd fmla="*/ 385 w 396" name="T40"/>
              <a:gd fmla="*/ 309 h 336" name="T41"/>
              <a:gd fmla="*/ 381 w 396" name="T42"/>
              <a:gd fmla="*/ 302 h 336" name="T43"/>
              <a:gd fmla="*/ 381 w 396" name="T44"/>
              <a:gd fmla="*/ 294 h 336" name="T45"/>
              <a:gd fmla="*/ 381 w 396" name="T46"/>
              <a:gd fmla="*/ 282 h 336" name="T47"/>
              <a:gd fmla="*/ 377 w 396" name="T48"/>
              <a:gd fmla="*/ 275 h 336" name="T49"/>
              <a:gd fmla="*/ 377 w 396" name="T50"/>
              <a:gd fmla="*/ 263 h 336" name="T51"/>
              <a:gd fmla="*/ 381 w 396" name="T52"/>
              <a:gd fmla="*/ 229 h 336" name="T53"/>
              <a:gd fmla="*/ 381 w 396" name="T54"/>
              <a:gd fmla="*/ 210 h 336" name="T55"/>
              <a:gd fmla="*/ 369 w 396" name="T56"/>
              <a:gd fmla="*/ 206 h 336" name="T57"/>
              <a:gd fmla="*/ 335 w 396" name="T58"/>
              <a:gd fmla="*/ 191 h 336" name="T59"/>
              <a:gd fmla="*/ 282 w 396" name="T60"/>
              <a:gd fmla="*/ 164 h 336" name="T61"/>
              <a:gd fmla="*/ 225 w 396" name="T62"/>
              <a:gd fmla="*/ 137 h 336" name="T63"/>
              <a:gd fmla="*/ 194 w 396" name="T64"/>
              <a:gd fmla="*/ 118 h 336" name="T65"/>
              <a:gd fmla="*/ 164 w 396" name="T66"/>
              <a:gd fmla="*/ 103 h 336" name="T67"/>
              <a:gd fmla="*/ 133 w 396" name="T68"/>
              <a:gd fmla="*/ 84 h 336" name="T69"/>
              <a:gd fmla="*/ 106 w 396" name="T70"/>
              <a:gd fmla="*/ 68 h 336" name="T71"/>
              <a:gd fmla="*/ 95 w 396" name="T72"/>
              <a:gd fmla="*/ 57 h 336" name="T73"/>
              <a:gd fmla="*/ 84 w 396" name="T74"/>
              <a:gd fmla="*/ 49 h 336" name="T75"/>
              <a:gd fmla="*/ 72 w 396" name="T76"/>
              <a:gd fmla="*/ 42 h 336" name="T77"/>
              <a:gd fmla="*/ 61 w 396" name="T78"/>
              <a:gd fmla="*/ 30 h 336" name="T79"/>
              <a:gd fmla="*/ 53 w 396" name="T80"/>
              <a:gd fmla="*/ 23 h 336" name="T81"/>
              <a:gd fmla="*/ 45 w 396" name="T82"/>
              <a:gd fmla="*/ 15 h 336" name="T83"/>
              <a:gd fmla="*/ 38 w 396" name="T84"/>
              <a:gd fmla="*/ 7 h 336" name="T85"/>
              <a:gd fmla="*/ 34 w 396" name="T86"/>
              <a:gd fmla="*/ 0 h 33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336" w="396">
                <a:moveTo>
                  <a:pt x="34" y="0"/>
                </a:moveTo>
                <a:lnTo>
                  <a:pt x="0" y="302"/>
                </a:lnTo>
                <a:lnTo>
                  <a:pt x="4" y="305"/>
                </a:lnTo>
                <a:lnTo>
                  <a:pt x="15" y="317"/>
                </a:lnTo>
                <a:lnTo>
                  <a:pt x="23" y="324"/>
                </a:lnTo>
                <a:lnTo>
                  <a:pt x="30" y="328"/>
                </a:lnTo>
                <a:lnTo>
                  <a:pt x="38" y="332"/>
                </a:lnTo>
                <a:lnTo>
                  <a:pt x="42" y="336"/>
                </a:lnTo>
                <a:lnTo>
                  <a:pt x="57" y="336"/>
                </a:lnTo>
                <a:lnTo>
                  <a:pt x="95" y="336"/>
                </a:lnTo>
                <a:lnTo>
                  <a:pt x="145" y="336"/>
                </a:lnTo>
                <a:lnTo>
                  <a:pt x="206" y="336"/>
                </a:lnTo>
                <a:lnTo>
                  <a:pt x="267" y="336"/>
                </a:lnTo>
                <a:lnTo>
                  <a:pt x="320" y="336"/>
                </a:lnTo>
                <a:lnTo>
                  <a:pt x="347" y="336"/>
                </a:lnTo>
                <a:lnTo>
                  <a:pt x="366" y="332"/>
                </a:lnTo>
                <a:lnTo>
                  <a:pt x="385" y="332"/>
                </a:lnTo>
                <a:lnTo>
                  <a:pt x="396" y="328"/>
                </a:lnTo>
                <a:lnTo>
                  <a:pt x="392" y="324"/>
                </a:lnTo>
                <a:lnTo>
                  <a:pt x="388" y="317"/>
                </a:lnTo>
                <a:lnTo>
                  <a:pt x="385" y="309"/>
                </a:lnTo>
                <a:lnTo>
                  <a:pt x="381" y="302"/>
                </a:lnTo>
                <a:lnTo>
                  <a:pt x="381" y="294"/>
                </a:lnTo>
                <a:lnTo>
                  <a:pt x="381" y="282"/>
                </a:lnTo>
                <a:lnTo>
                  <a:pt x="377" y="275"/>
                </a:lnTo>
                <a:lnTo>
                  <a:pt x="377" y="263"/>
                </a:lnTo>
                <a:lnTo>
                  <a:pt x="381" y="229"/>
                </a:lnTo>
                <a:lnTo>
                  <a:pt x="381" y="210"/>
                </a:lnTo>
                <a:lnTo>
                  <a:pt x="369" y="206"/>
                </a:lnTo>
                <a:lnTo>
                  <a:pt x="335" y="191"/>
                </a:lnTo>
                <a:lnTo>
                  <a:pt x="282" y="164"/>
                </a:lnTo>
                <a:lnTo>
                  <a:pt x="225" y="137"/>
                </a:lnTo>
                <a:lnTo>
                  <a:pt x="194" y="118"/>
                </a:lnTo>
                <a:lnTo>
                  <a:pt x="164" y="103"/>
                </a:lnTo>
                <a:lnTo>
                  <a:pt x="133" y="84"/>
                </a:lnTo>
                <a:lnTo>
                  <a:pt x="106" y="68"/>
                </a:lnTo>
                <a:lnTo>
                  <a:pt x="95" y="57"/>
                </a:lnTo>
                <a:lnTo>
                  <a:pt x="84" y="49"/>
                </a:lnTo>
                <a:lnTo>
                  <a:pt x="72" y="42"/>
                </a:lnTo>
                <a:lnTo>
                  <a:pt x="61" y="30"/>
                </a:lnTo>
                <a:lnTo>
                  <a:pt x="53" y="23"/>
                </a:lnTo>
                <a:lnTo>
                  <a:pt x="45" y="15"/>
                </a:lnTo>
                <a:lnTo>
                  <a:pt x="38" y="7"/>
                </a:lnTo>
                <a:lnTo>
                  <a:pt x="34"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34" name="Freeform 212"/>
          <p:cNvSpPr/>
          <p:nvPr/>
        </p:nvSpPr>
        <p:spPr bwMode="auto">
          <a:xfrm>
            <a:off x="2508250" y="2887663"/>
            <a:ext cx="1730375" cy="1473200"/>
          </a:xfrm>
          <a:custGeom>
            <a:gdLst>
              <a:gd fmla="*/ 224 w 1090" name="T0"/>
              <a:gd fmla="*/ 244 h 928" name="T1"/>
              <a:gd fmla="*/ 129 w 1090" name="T2"/>
              <a:gd fmla="*/ 271 h 928" name="T3"/>
              <a:gd fmla="*/ 87 w 1090" name="T4"/>
              <a:gd fmla="*/ 302 h 928" name="T5"/>
              <a:gd fmla="*/ 83 w 1090" name="T6"/>
              <a:gd fmla="*/ 351 h 928" name="T7"/>
              <a:gd fmla="*/ 68 w 1090" name="T8"/>
              <a:gd fmla="*/ 393 h 928" name="T9"/>
              <a:gd fmla="*/ 53 w 1090" name="T10"/>
              <a:gd fmla="*/ 435 h 928" name="T11"/>
              <a:gd fmla="*/ 26 w 1090" name="T12"/>
              <a:gd fmla="*/ 470 h 928" name="T13"/>
              <a:gd fmla="*/ 7 w 1090" name="T14"/>
              <a:gd fmla="*/ 516 h 928" name="T15"/>
              <a:gd fmla="*/ 0 w 1090" name="T16"/>
              <a:gd fmla="*/ 561 h 928" name="T17"/>
              <a:gd fmla="*/ 15 w 1090" name="T18"/>
              <a:gd fmla="*/ 607 h 928" name="T19"/>
              <a:gd fmla="*/ 57 w 1090" name="T20"/>
              <a:gd fmla="*/ 657 h 928" name="T21"/>
              <a:gd fmla="*/ 80 w 1090" name="T22"/>
              <a:gd fmla="*/ 680 h 928" name="T23"/>
              <a:gd fmla="*/ 80 w 1090" name="T24"/>
              <a:gd fmla="*/ 630 h 928" name="T25"/>
              <a:gd fmla="*/ 99 w 1090" name="T26"/>
              <a:gd fmla="*/ 592 h 928" name="T27"/>
              <a:gd fmla="*/ 106 w 1090" name="T28"/>
              <a:gd fmla="*/ 561 h 928" name="T29"/>
              <a:gd fmla="*/ 141 w 1090" name="T30"/>
              <a:gd fmla="*/ 558 h 928" name="T31"/>
              <a:gd fmla="*/ 179 w 1090" name="T32"/>
              <a:gd fmla="*/ 619 h 928" name="T33"/>
              <a:gd fmla="*/ 213 w 1090" name="T34"/>
              <a:gd fmla="*/ 626 h 928" name="T35"/>
              <a:gd fmla="*/ 255 w 1090" name="T36"/>
              <a:gd fmla="*/ 584 h 928" name="T37"/>
              <a:gd fmla="*/ 335 w 1090" name="T38"/>
              <a:gd fmla="*/ 607 h 928" name="T39"/>
              <a:gd fmla="*/ 366 w 1090" name="T40"/>
              <a:gd fmla="*/ 653 h 928" name="T41"/>
              <a:gd fmla="*/ 434 w 1090" name="T42"/>
              <a:gd fmla="*/ 645 h 928" name="T43"/>
              <a:gd fmla="*/ 491 w 1090" name="T44"/>
              <a:gd fmla="*/ 684 h 928" name="T45"/>
              <a:gd fmla="*/ 514 w 1090" name="T46"/>
              <a:gd fmla="*/ 764 h 928" name="T47"/>
              <a:gd fmla="*/ 499 w 1090" name="T48"/>
              <a:gd fmla="*/ 848 h 928" name="T49"/>
              <a:gd fmla="*/ 514 w 1090" name="T50"/>
              <a:gd fmla="*/ 875 h 928" name="T51"/>
              <a:gd fmla="*/ 628 w 1090" name="T52"/>
              <a:gd fmla="*/ 917 h 928" name="T53"/>
              <a:gd fmla="*/ 640 w 1090" name="T54"/>
              <a:gd fmla="*/ 905 h 928" name="T55"/>
              <a:gd fmla="*/ 590 w 1090" name="T56"/>
              <a:gd fmla="*/ 657 h 928" name="T57"/>
              <a:gd fmla="*/ 560 w 1090" name="T58"/>
              <a:gd fmla="*/ 435 h 928" name="T59"/>
              <a:gd fmla="*/ 632 w 1090" name="T60"/>
              <a:gd fmla="*/ 447 h 928" name="T61"/>
              <a:gd fmla="*/ 689 w 1090" name="T62"/>
              <a:gd fmla="*/ 439 h 928" name="T63"/>
              <a:gd fmla="*/ 811 w 1090" name="T64"/>
              <a:gd fmla="*/ 412 h 928" name="T65"/>
              <a:gd fmla="*/ 861 w 1090" name="T66"/>
              <a:gd fmla="*/ 397 h 928" name="T67"/>
              <a:gd fmla="*/ 907 w 1090" name="T68"/>
              <a:gd fmla="*/ 367 h 928" name="T69"/>
              <a:gd fmla="*/ 968 w 1090" name="T70"/>
              <a:gd fmla="*/ 389 h 928" name="T71"/>
              <a:gd fmla="*/ 983 w 1090" name="T72"/>
              <a:gd fmla="*/ 412 h 928" name="T73"/>
              <a:gd fmla="*/ 1002 w 1090" name="T74"/>
              <a:gd fmla="*/ 401 h 928" name="T75"/>
              <a:gd fmla="*/ 1036 w 1090" name="T76"/>
              <a:gd fmla="*/ 401 h 928" name="T77"/>
              <a:gd fmla="*/ 1025 w 1090" name="T78"/>
              <a:gd fmla="*/ 363 h 928" name="T79"/>
              <a:gd fmla="*/ 1063 w 1090" name="T80"/>
              <a:gd fmla="*/ 355 h 928" name="T81"/>
              <a:gd fmla="*/ 1078 w 1090" name="T82"/>
              <a:gd fmla="*/ 347 h 928" name="T83"/>
              <a:gd fmla="*/ 1010 w 1090" name="T84"/>
              <a:gd fmla="*/ 328 h 928" name="T85"/>
              <a:gd fmla="*/ 1025 w 1090" name="T86"/>
              <a:gd fmla="*/ 305 h 928" name="T87"/>
              <a:gd fmla="*/ 991 w 1090" name="T88"/>
              <a:gd fmla="*/ 313 h 928" name="T89"/>
              <a:gd fmla="*/ 876 w 1090" name="T90"/>
              <a:gd fmla="*/ 325 h 928" name="T91"/>
              <a:gd fmla="*/ 743 w 1090" name="T92"/>
              <a:gd fmla="*/ 328 h 928" name="T93"/>
              <a:gd fmla="*/ 682 w 1090" name="T94"/>
              <a:gd fmla="*/ 332 h 928" name="T95"/>
              <a:gd fmla="*/ 640 w 1090" name="T96"/>
              <a:gd fmla="*/ 325 h 928" name="T97"/>
              <a:gd fmla="*/ 575 w 1090" name="T98"/>
              <a:gd fmla="*/ 309 h 928" name="T99"/>
              <a:gd fmla="*/ 541 w 1090" name="T100"/>
              <a:gd fmla="*/ 263 h 928" name="T101"/>
              <a:gd fmla="*/ 507 w 1090" name="T102"/>
              <a:gd fmla="*/ 233 h 928" name="T103"/>
              <a:gd fmla="*/ 388 w 1090" name="T104"/>
              <a:gd fmla="*/ 221 h 928" name="T105"/>
              <a:gd fmla="*/ 423 w 1090" name="T106"/>
              <a:gd fmla="*/ 172 h 928" name="T107"/>
              <a:gd fmla="*/ 446 w 1090" name="T108"/>
              <a:gd fmla="*/ 137 h 928" name="T109"/>
              <a:gd fmla="*/ 446 w 1090" name="T110"/>
              <a:gd fmla="*/ 65 h 928" name="T111"/>
              <a:gd fmla="*/ 426 w 1090" name="T112"/>
              <a:gd fmla="*/ 19 h 928" name="T113"/>
              <a:gd fmla="*/ 377 w 1090" name="T114"/>
              <a:gd fmla="*/ 0 h 928" name="T115"/>
              <a:gd fmla="*/ 293 w 1090" name="T116"/>
              <a:gd fmla="*/ 38 h 928" name="T117"/>
              <a:gd fmla="*/ 285 w 1090" name="T118"/>
              <a:gd fmla="*/ 95 h 928" name="T119"/>
              <a:gd fmla="*/ 274 w 1090" name="T120"/>
              <a:gd fmla="*/ 126 h 928" name="T121"/>
              <a:gd fmla="*/ 282 w 1090" name="T122"/>
              <a:gd fmla="*/ 206 h 928"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927" w="1090">
                <a:moveTo>
                  <a:pt x="274" y="214"/>
                </a:moveTo>
                <a:lnTo>
                  <a:pt x="270" y="218"/>
                </a:lnTo>
                <a:lnTo>
                  <a:pt x="259" y="225"/>
                </a:lnTo>
                <a:lnTo>
                  <a:pt x="251" y="233"/>
                </a:lnTo>
                <a:lnTo>
                  <a:pt x="244" y="237"/>
                </a:lnTo>
                <a:lnTo>
                  <a:pt x="236" y="240"/>
                </a:lnTo>
                <a:lnTo>
                  <a:pt x="232" y="244"/>
                </a:lnTo>
                <a:lnTo>
                  <a:pt x="224" y="244"/>
                </a:lnTo>
                <a:lnTo>
                  <a:pt x="213" y="248"/>
                </a:lnTo>
                <a:lnTo>
                  <a:pt x="202" y="252"/>
                </a:lnTo>
                <a:lnTo>
                  <a:pt x="194" y="256"/>
                </a:lnTo>
                <a:lnTo>
                  <a:pt x="186" y="260"/>
                </a:lnTo>
                <a:lnTo>
                  <a:pt x="179" y="260"/>
                </a:lnTo>
                <a:lnTo>
                  <a:pt x="167" y="263"/>
                </a:lnTo>
                <a:lnTo>
                  <a:pt x="152" y="267"/>
                </a:lnTo>
                <a:lnTo>
                  <a:pt x="129" y="271"/>
                </a:lnTo>
                <a:lnTo>
                  <a:pt x="114" y="275"/>
                </a:lnTo>
                <a:lnTo>
                  <a:pt x="110" y="275"/>
                </a:lnTo>
                <a:lnTo>
                  <a:pt x="106" y="279"/>
                </a:lnTo>
                <a:lnTo>
                  <a:pt x="99" y="279"/>
                </a:lnTo>
                <a:lnTo>
                  <a:pt x="95" y="286"/>
                </a:lnTo>
                <a:lnTo>
                  <a:pt x="91" y="290"/>
                </a:lnTo>
                <a:lnTo>
                  <a:pt x="87" y="298"/>
                </a:lnTo>
                <a:lnTo>
                  <a:pt x="87" y="302"/>
                </a:lnTo>
                <a:lnTo>
                  <a:pt x="87" y="309"/>
                </a:lnTo>
                <a:lnTo>
                  <a:pt x="87" y="321"/>
                </a:lnTo>
                <a:lnTo>
                  <a:pt x="87" y="336"/>
                </a:lnTo>
                <a:lnTo>
                  <a:pt x="87" y="344"/>
                </a:lnTo>
                <a:lnTo>
                  <a:pt x="87" y="347"/>
                </a:lnTo>
                <a:lnTo>
                  <a:pt x="87" y="351"/>
                </a:lnTo>
                <a:lnTo>
                  <a:pt x="83" y="351"/>
                </a:lnTo>
                <a:lnTo>
                  <a:pt x="83" y="351"/>
                </a:lnTo>
                <a:lnTo>
                  <a:pt x="80" y="355"/>
                </a:lnTo>
                <a:lnTo>
                  <a:pt x="76" y="355"/>
                </a:lnTo>
                <a:lnTo>
                  <a:pt x="76" y="359"/>
                </a:lnTo>
                <a:lnTo>
                  <a:pt x="72" y="363"/>
                </a:lnTo>
                <a:lnTo>
                  <a:pt x="68" y="370"/>
                </a:lnTo>
                <a:lnTo>
                  <a:pt x="68" y="378"/>
                </a:lnTo>
                <a:lnTo>
                  <a:pt x="68" y="386"/>
                </a:lnTo>
                <a:lnTo>
                  <a:pt x="68" y="393"/>
                </a:lnTo>
                <a:lnTo>
                  <a:pt x="64" y="397"/>
                </a:lnTo>
                <a:lnTo>
                  <a:pt x="64" y="401"/>
                </a:lnTo>
                <a:lnTo>
                  <a:pt x="61" y="405"/>
                </a:lnTo>
                <a:lnTo>
                  <a:pt x="57" y="409"/>
                </a:lnTo>
                <a:lnTo>
                  <a:pt x="57" y="412"/>
                </a:lnTo>
                <a:lnTo>
                  <a:pt x="53" y="420"/>
                </a:lnTo>
                <a:lnTo>
                  <a:pt x="53" y="432"/>
                </a:lnTo>
                <a:lnTo>
                  <a:pt x="53" y="435"/>
                </a:lnTo>
                <a:lnTo>
                  <a:pt x="53" y="439"/>
                </a:lnTo>
                <a:lnTo>
                  <a:pt x="49" y="443"/>
                </a:lnTo>
                <a:lnTo>
                  <a:pt x="49" y="447"/>
                </a:lnTo>
                <a:lnTo>
                  <a:pt x="42" y="451"/>
                </a:lnTo>
                <a:lnTo>
                  <a:pt x="38" y="458"/>
                </a:lnTo>
                <a:lnTo>
                  <a:pt x="34" y="462"/>
                </a:lnTo>
                <a:lnTo>
                  <a:pt x="30" y="466"/>
                </a:lnTo>
                <a:lnTo>
                  <a:pt x="26" y="470"/>
                </a:lnTo>
                <a:lnTo>
                  <a:pt x="26" y="477"/>
                </a:lnTo>
                <a:lnTo>
                  <a:pt x="23" y="481"/>
                </a:lnTo>
                <a:lnTo>
                  <a:pt x="23" y="489"/>
                </a:lnTo>
                <a:lnTo>
                  <a:pt x="23" y="500"/>
                </a:lnTo>
                <a:lnTo>
                  <a:pt x="23" y="508"/>
                </a:lnTo>
                <a:lnTo>
                  <a:pt x="15" y="512"/>
                </a:lnTo>
                <a:lnTo>
                  <a:pt x="11" y="516"/>
                </a:lnTo>
                <a:lnTo>
                  <a:pt x="7" y="516"/>
                </a:lnTo>
                <a:lnTo>
                  <a:pt x="3" y="519"/>
                </a:lnTo>
                <a:lnTo>
                  <a:pt x="3" y="523"/>
                </a:lnTo>
                <a:lnTo>
                  <a:pt x="0" y="527"/>
                </a:lnTo>
                <a:lnTo>
                  <a:pt x="0" y="531"/>
                </a:lnTo>
                <a:lnTo>
                  <a:pt x="0" y="535"/>
                </a:lnTo>
                <a:lnTo>
                  <a:pt x="0" y="550"/>
                </a:lnTo>
                <a:lnTo>
                  <a:pt x="0" y="554"/>
                </a:lnTo>
                <a:lnTo>
                  <a:pt x="0" y="561"/>
                </a:lnTo>
                <a:lnTo>
                  <a:pt x="3" y="577"/>
                </a:lnTo>
                <a:lnTo>
                  <a:pt x="3" y="584"/>
                </a:lnTo>
                <a:lnTo>
                  <a:pt x="7" y="596"/>
                </a:lnTo>
                <a:lnTo>
                  <a:pt x="7" y="600"/>
                </a:lnTo>
                <a:lnTo>
                  <a:pt x="7" y="600"/>
                </a:lnTo>
                <a:lnTo>
                  <a:pt x="11" y="603"/>
                </a:lnTo>
                <a:lnTo>
                  <a:pt x="11" y="603"/>
                </a:lnTo>
                <a:lnTo>
                  <a:pt x="15" y="607"/>
                </a:lnTo>
                <a:lnTo>
                  <a:pt x="23" y="611"/>
                </a:lnTo>
                <a:lnTo>
                  <a:pt x="30" y="619"/>
                </a:lnTo>
                <a:lnTo>
                  <a:pt x="38" y="626"/>
                </a:lnTo>
                <a:lnTo>
                  <a:pt x="42" y="634"/>
                </a:lnTo>
                <a:lnTo>
                  <a:pt x="49" y="642"/>
                </a:lnTo>
                <a:lnTo>
                  <a:pt x="53" y="645"/>
                </a:lnTo>
                <a:lnTo>
                  <a:pt x="53" y="653"/>
                </a:lnTo>
                <a:lnTo>
                  <a:pt x="57" y="657"/>
                </a:lnTo>
                <a:lnTo>
                  <a:pt x="57" y="661"/>
                </a:lnTo>
                <a:lnTo>
                  <a:pt x="61" y="668"/>
                </a:lnTo>
                <a:lnTo>
                  <a:pt x="64" y="672"/>
                </a:lnTo>
                <a:lnTo>
                  <a:pt x="68" y="676"/>
                </a:lnTo>
                <a:lnTo>
                  <a:pt x="76" y="680"/>
                </a:lnTo>
                <a:lnTo>
                  <a:pt x="80" y="680"/>
                </a:lnTo>
                <a:lnTo>
                  <a:pt x="83" y="684"/>
                </a:lnTo>
                <a:lnTo>
                  <a:pt x="80" y="680"/>
                </a:lnTo>
                <a:lnTo>
                  <a:pt x="80" y="676"/>
                </a:lnTo>
                <a:lnTo>
                  <a:pt x="76" y="672"/>
                </a:lnTo>
                <a:lnTo>
                  <a:pt x="76" y="665"/>
                </a:lnTo>
                <a:lnTo>
                  <a:pt x="76" y="657"/>
                </a:lnTo>
                <a:lnTo>
                  <a:pt x="76" y="649"/>
                </a:lnTo>
                <a:lnTo>
                  <a:pt x="80" y="638"/>
                </a:lnTo>
                <a:lnTo>
                  <a:pt x="80" y="630"/>
                </a:lnTo>
                <a:lnTo>
                  <a:pt x="80" y="630"/>
                </a:lnTo>
                <a:lnTo>
                  <a:pt x="80" y="623"/>
                </a:lnTo>
                <a:lnTo>
                  <a:pt x="83" y="615"/>
                </a:lnTo>
                <a:lnTo>
                  <a:pt x="83" y="607"/>
                </a:lnTo>
                <a:lnTo>
                  <a:pt x="87" y="603"/>
                </a:lnTo>
                <a:lnTo>
                  <a:pt x="87" y="600"/>
                </a:lnTo>
                <a:lnTo>
                  <a:pt x="91" y="596"/>
                </a:lnTo>
                <a:lnTo>
                  <a:pt x="95" y="596"/>
                </a:lnTo>
                <a:lnTo>
                  <a:pt x="99" y="592"/>
                </a:lnTo>
                <a:lnTo>
                  <a:pt x="106" y="592"/>
                </a:lnTo>
                <a:lnTo>
                  <a:pt x="110" y="592"/>
                </a:lnTo>
                <a:lnTo>
                  <a:pt x="118" y="596"/>
                </a:lnTo>
                <a:lnTo>
                  <a:pt x="114" y="588"/>
                </a:lnTo>
                <a:lnTo>
                  <a:pt x="110" y="580"/>
                </a:lnTo>
                <a:lnTo>
                  <a:pt x="110" y="577"/>
                </a:lnTo>
                <a:lnTo>
                  <a:pt x="110" y="569"/>
                </a:lnTo>
                <a:lnTo>
                  <a:pt x="106" y="561"/>
                </a:lnTo>
                <a:lnTo>
                  <a:pt x="106" y="558"/>
                </a:lnTo>
                <a:lnTo>
                  <a:pt x="106" y="554"/>
                </a:lnTo>
                <a:lnTo>
                  <a:pt x="110" y="550"/>
                </a:lnTo>
                <a:lnTo>
                  <a:pt x="114" y="546"/>
                </a:lnTo>
                <a:lnTo>
                  <a:pt x="118" y="546"/>
                </a:lnTo>
                <a:lnTo>
                  <a:pt x="129" y="546"/>
                </a:lnTo>
                <a:lnTo>
                  <a:pt x="141" y="546"/>
                </a:lnTo>
                <a:lnTo>
                  <a:pt x="141" y="558"/>
                </a:lnTo>
                <a:lnTo>
                  <a:pt x="141" y="577"/>
                </a:lnTo>
                <a:lnTo>
                  <a:pt x="141" y="592"/>
                </a:lnTo>
                <a:lnTo>
                  <a:pt x="141" y="600"/>
                </a:lnTo>
                <a:lnTo>
                  <a:pt x="144" y="603"/>
                </a:lnTo>
                <a:lnTo>
                  <a:pt x="160" y="607"/>
                </a:lnTo>
                <a:lnTo>
                  <a:pt x="167" y="611"/>
                </a:lnTo>
                <a:lnTo>
                  <a:pt x="175" y="615"/>
                </a:lnTo>
                <a:lnTo>
                  <a:pt x="179" y="619"/>
                </a:lnTo>
                <a:lnTo>
                  <a:pt x="183" y="623"/>
                </a:lnTo>
                <a:lnTo>
                  <a:pt x="186" y="626"/>
                </a:lnTo>
                <a:lnTo>
                  <a:pt x="190" y="626"/>
                </a:lnTo>
                <a:lnTo>
                  <a:pt x="198" y="626"/>
                </a:lnTo>
                <a:lnTo>
                  <a:pt x="202" y="630"/>
                </a:lnTo>
                <a:lnTo>
                  <a:pt x="209" y="630"/>
                </a:lnTo>
                <a:lnTo>
                  <a:pt x="213" y="630"/>
                </a:lnTo>
                <a:lnTo>
                  <a:pt x="213" y="626"/>
                </a:lnTo>
                <a:lnTo>
                  <a:pt x="213" y="619"/>
                </a:lnTo>
                <a:lnTo>
                  <a:pt x="217" y="611"/>
                </a:lnTo>
                <a:lnTo>
                  <a:pt x="224" y="603"/>
                </a:lnTo>
                <a:lnTo>
                  <a:pt x="232" y="600"/>
                </a:lnTo>
                <a:lnTo>
                  <a:pt x="236" y="592"/>
                </a:lnTo>
                <a:lnTo>
                  <a:pt x="240" y="588"/>
                </a:lnTo>
                <a:lnTo>
                  <a:pt x="247" y="588"/>
                </a:lnTo>
                <a:lnTo>
                  <a:pt x="255" y="584"/>
                </a:lnTo>
                <a:lnTo>
                  <a:pt x="266" y="584"/>
                </a:lnTo>
                <a:lnTo>
                  <a:pt x="274" y="584"/>
                </a:lnTo>
                <a:lnTo>
                  <a:pt x="289" y="584"/>
                </a:lnTo>
                <a:lnTo>
                  <a:pt x="301" y="588"/>
                </a:lnTo>
                <a:lnTo>
                  <a:pt x="308" y="592"/>
                </a:lnTo>
                <a:lnTo>
                  <a:pt x="320" y="600"/>
                </a:lnTo>
                <a:lnTo>
                  <a:pt x="327" y="603"/>
                </a:lnTo>
                <a:lnTo>
                  <a:pt x="335" y="607"/>
                </a:lnTo>
                <a:lnTo>
                  <a:pt x="339" y="615"/>
                </a:lnTo>
                <a:lnTo>
                  <a:pt x="346" y="619"/>
                </a:lnTo>
                <a:lnTo>
                  <a:pt x="350" y="626"/>
                </a:lnTo>
                <a:lnTo>
                  <a:pt x="358" y="638"/>
                </a:lnTo>
                <a:lnTo>
                  <a:pt x="362" y="645"/>
                </a:lnTo>
                <a:lnTo>
                  <a:pt x="366" y="653"/>
                </a:lnTo>
                <a:lnTo>
                  <a:pt x="366" y="657"/>
                </a:lnTo>
                <a:lnTo>
                  <a:pt x="366" y="653"/>
                </a:lnTo>
                <a:lnTo>
                  <a:pt x="377" y="649"/>
                </a:lnTo>
                <a:lnTo>
                  <a:pt x="381" y="649"/>
                </a:lnTo>
                <a:lnTo>
                  <a:pt x="388" y="645"/>
                </a:lnTo>
                <a:lnTo>
                  <a:pt x="400" y="645"/>
                </a:lnTo>
                <a:lnTo>
                  <a:pt x="407" y="642"/>
                </a:lnTo>
                <a:lnTo>
                  <a:pt x="415" y="642"/>
                </a:lnTo>
                <a:lnTo>
                  <a:pt x="426" y="642"/>
                </a:lnTo>
                <a:lnTo>
                  <a:pt x="434" y="645"/>
                </a:lnTo>
                <a:lnTo>
                  <a:pt x="446" y="645"/>
                </a:lnTo>
                <a:lnTo>
                  <a:pt x="457" y="653"/>
                </a:lnTo>
                <a:lnTo>
                  <a:pt x="468" y="657"/>
                </a:lnTo>
                <a:lnTo>
                  <a:pt x="472" y="661"/>
                </a:lnTo>
                <a:lnTo>
                  <a:pt x="476" y="668"/>
                </a:lnTo>
                <a:lnTo>
                  <a:pt x="484" y="672"/>
                </a:lnTo>
                <a:lnTo>
                  <a:pt x="487" y="676"/>
                </a:lnTo>
                <a:lnTo>
                  <a:pt x="491" y="684"/>
                </a:lnTo>
                <a:lnTo>
                  <a:pt x="495" y="691"/>
                </a:lnTo>
                <a:lnTo>
                  <a:pt x="499" y="695"/>
                </a:lnTo>
                <a:lnTo>
                  <a:pt x="503" y="703"/>
                </a:lnTo>
                <a:lnTo>
                  <a:pt x="507" y="714"/>
                </a:lnTo>
                <a:lnTo>
                  <a:pt x="510" y="729"/>
                </a:lnTo>
                <a:lnTo>
                  <a:pt x="510" y="741"/>
                </a:lnTo>
                <a:lnTo>
                  <a:pt x="514" y="752"/>
                </a:lnTo>
                <a:lnTo>
                  <a:pt x="514" y="764"/>
                </a:lnTo>
                <a:lnTo>
                  <a:pt x="510" y="775"/>
                </a:lnTo>
                <a:lnTo>
                  <a:pt x="507" y="798"/>
                </a:lnTo>
                <a:lnTo>
                  <a:pt x="503" y="814"/>
                </a:lnTo>
                <a:lnTo>
                  <a:pt x="499" y="825"/>
                </a:lnTo>
                <a:lnTo>
                  <a:pt x="499" y="829"/>
                </a:lnTo>
                <a:lnTo>
                  <a:pt x="499" y="833"/>
                </a:lnTo>
                <a:lnTo>
                  <a:pt x="499" y="844"/>
                </a:lnTo>
                <a:lnTo>
                  <a:pt x="499" y="848"/>
                </a:lnTo>
                <a:lnTo>
                  <a:pt x="495" y="856"/>
                </a:lnTo>
                <a:lnTo>
                  <a:pt x="495" y="859"/>
                </a:lnTo>
                <a:lnTo>
                  <a:pt x="491" y="863"/>
                </a:lnTo>
                <a:lnTo>
                  <a:pt x="484" y="871"/>
                </a:lnTo>
                <a:lnTo>
                  <a:pt x="480" y="871"/>
                </a:lnTo>
                <a:lnTo>
                  <a:pt x="484" y="871"/>
                </a:lnTo>
                <a:lnTo>
                  <a:pt x="495" y="871"/>
                </a:lnTo>
                <a:lnTo>
                  <a:pt x="514" y="875"/>
                </a:lnTo>
                <a:lnTo>
                  <a:pt x="533" y="875"/>
                </a:lnTo>
                <a:lnTo>
                  <a:pt x="548" y="878"/>
                </a:lnTo>
                <a:lnTo>
                  <a:pt x="560" y="882"/>
                </a:lnTo>
                <a:lnTo>
                  <a:pt x="571" y="886"/>
                </a:lnTo>
                <a:lnTo>
                  <a:pt x="587" y="894"/>
                </a:lnTo>
                <a:lnTo>
                  <a:pt x="602" y="901"/>
                </a:lnTo>
                <a:lnTo>
                  <a:pt x="617" y="909"/>
                </a:lnTo>
                <a:lnTo>
                  <a:pt x="628" y="917"/>
                </a:lnTo>
                <a:lnTo>
                  <a:pt x="644" y="928"/>
                </a:lnTo>
                <a:lnTo>
                  <a:pt x="648" y="928"/>
                </a:lnTo>
                <a:lnTo>
                  <a:pt x="651" y="928"/>
                </a:lnTo>
                <a:lnTo>
                  <a:pt x="651" y="928"/>
                </a:lnTo>
                <a:lnTo>
                  <a:pt x="648" y="924"/>
                </a:lnTo>
                <a:lnTo>
                  <a:pt x="644" y="917"/>
                </a:lnTo>
                <a:lnTo>
                  <a:pt x="640" y="913"/>
                </a:lnTo>
                <a:lnTo>
                  <a:pt x="640" y="905"/>
                </a:lnTo>
                <a:lnTo>
                  <a:pt x="636" y="882"/>
                </a:lnTo>
                <a:lnTo>
                  <a:pt x="628" y="852"/>
                </a:lnTo>
                <a:lnTo>
                  <a:pt x="621" y="810"/>
                </a:lnTo>
                <a:lnTo>
                  <a:pt x="613" y="772"/>
                </a:lnTo>
                <a:lnTo>
                  <a:pt x="606" y="729"/>
                </a:lnTo>
                <a:lnTo>
                  <a:pt x="598" y="699"/>
                </a:lnTo>
                <a:lnTo>
                  <a:pt x="594" y="676"/>
                </a:lnTo>
                <a:lnTo>
                  <a:pt x="590" y="657"/>
                </a:lnTo>
                <a:lnTo>
                  <a:pt x="587" y="626"/>
                </a:lnTo>
                <a:lnTo>
                  <a:pt x="579" y="592"/>
                </a:lnTo>
                <a:lnTo>
                  <a:pt x="571" y="550"/>
                </a:lnTo>
                <a:lnTo>
                  <a:pt x="564" y="512"/>
                </a:lnTo>
                <a:lnTo>
                  <a:pt x="560" y="477"/>
                </a:lnTo>
                <a:lnTo>
                  <a:pt x="556" y="451"/>
                </a:lnTo>
                <a:lnTo>
                  <a:pt x="556" y="435"/>
                </a:lnTo>
                <a:lnTo>
                  <a:pt x="560" y="435"/>
                </a:lnTo>
                <a:lnTo>
                  <a:pt x="567" y="439"/>
                </a:lnTo>
                <a:lnTo>
                  <a:pt x="575" y="439"/>
                </a:lnTo>
                <a:lnTo>
                  <a:pt x="583" y="439"/>
                </a:lnTo>
                <a:lnTo>
                  <a:pt x="598" y="439"/>
                </a:lnTo>
                <a:lnTo>
                  <a:pt x="606" y="439"/>
                </a:lnTo>
                <a:lnTo>
                  <a:pt x="609" y="443"/>
                </a:lnTo>
                <a:lnTo>
                  <a:pt x="625" y="443"/>
                </a:lnTo>
                <a:lnTo>
                  <a:pt x="632" y="447"/>
                </a:lnTo>
                <a:lnTo>
                  <a:pt x="644" y="447"/>
                </a:lnTo>
                <a:lnTo>
                  <a:pt x="651" y="447"/>
                </a:lnTo>
                <a:lnTo>
                  <a:pt x="659" y="443"/>
                </a:lnTo>
                <a:lnTo>
                  <a:pt x="667" y="443"/>
                </a:lnTo>
                <a:lnTo>
                  <a:pt x="674" y="439"/>
                </a:lnTo>
                <a:lnTo>
                  <a:pt x="678" y="439"/>
                </a:lnTo>
                <a:lnTo>
                  <a:pt x="682" y="439"/>
                </a:lnTo>
                <a:lnTo>
                  <a:pt x="689" y="439"/>
                </a:lnTo>
                <a:lnTo>
                  <a:pt x="697" y="435"/>
                </a:lnTo>
                <a:lnTo>
                  <a:pt x="716" y="432"/>
                </a:lnTo>
                <a:lnTo>
                  <a:pt x="743" y="428"/>
                </a:lnTo>
                <a:lnTo>
                  <a:pt x="758" y="424"/>
                </a:lnTo>
                <a:lnTo>
                  <a:pt x="773" y="420"/>
                </a:lnTo>
                <a:lnTo>
                  <a:pt x="789" y="420"/>
                </a:lnTo>
                <a:lnTo>
                  <a:pt x="800" y="416"/>
                </a:lnTo>
                <a:lnTo>
                  <a:pt x="811" y="412"/>
                </a:lnTo>
                <a:lnTo>
                  <a:pt x="823" y="409"/>
                </a:lnTo>
                <a:lnTo>
                  <a:pt x="834" y="409"/>
                </a:lnTo>
                <a:lnTo>
                  <a:pt x="842" y="409"/>
                </a:lnTo>
                <a:lnTo>
                  <a:pt x="850" y="409"/>
                </a:lnTo>
                <a:lnTo>
                  <a:pt x="857" y="409"/>
                </a:lnTo>
                <a:lnTo>
                  <a:pt x="861" y="405"/>
                </a:lnTo>
                <a:lnTo>
                  <a:pt x="861" y="405"/>
                </a:lnTo>
                <a:lnTo>
                  <a:pt x="861" y="397"/>
                </a:lnTo>
                <a:lnTo>
                  <a:pt x="861" y="393"/>
                </a:lnTo>
                <a:lnTo>
                  <a:pt x="865" y="393"/>
                </a:lnTo>
                <a:lnTo>
                  <a:pt x="872" y="386"/>
                </a:lnTo>
                <a:lnTo>
                  <a:pt x="880" y="382"/>
                </a:lnTo>
                <a:lnTo>
                  <a:pt x="891" y="374"/>
                </a:lnTo>
                <a:lnTo>
                  <a:pt x="895" y="370"/>
                </a:lnTo>
                <a:lnTo>
                  <a:pt x="899" y="367"/>
                </a:lnTo>
                <a:lnTo>
                  <a:pt x="907" y="367"/>
                </a:lnTo>
                <a:lnTo>
                  <a:pt x="910" y="367"/>
                </a:lnTo>
                <a:lnTo>
                  <a:pt x="918" y="370"/>
                </a:lnTo>
                <a:lnTo>
                  <a:pt x="926" y="370"/>
                </a:lnTo>
                <a:lnTo>
                  <a:pt x="933" y="374"/>
                </a:lnTo>
                <a:lnTo>
                  <a:pt x="945" y="382"/>
                </a:lnTo>
                <a:lnTo>
                  <a:pt x="952" y="386"/>
                </a:lnTo>
                <a:lnTo>
                  <a:pt x="960" y="389"/>
                </a:lnTo>
                <a:lnTo>
                  <a:pt x="968" y="389"/>
                </a:lnTo>
                <a:lnTo>
                  <a:pt x="975" y="393"/>
                </a:lnTo>
                <a:lnTo>
                  <a:pt x="987" y="393"/>
                </a:lnTo>
                <a:lnTo>
                  <a:pt x="991" y="393"/>
                </a:lnTo>
                <a:lnTo>
                  <a:pt x="991" y="397"/>
                </a:lnTo>
                <a:lnTo>
                  <a:pt x="987" y="405"/>
                </a:lnTo>
                <a:lnTo>
                  <a:pt x="983" y="409"/>
                </a:lnTo>
                <a:lnTo>
                  <a:pt x="983" y="412"/>
                </a:lnTo>
                <a:lnTo>
                  <a:pt x="983" y="412"/>
                </a:lnTo>
                <a:lnTo>
                  <a:pt x="983" y="412"/>
                </a:lnTo>
                <a:lnTo>
                  <a:pt x="987" y="412"/>
                </a:lnTo>
                <a:lnTo>
                  <a:pt x="987" y="412"/>
                </a:lnTo>
                <a:lnTo>
                  <a:pt x="991" y="412"/>
                </a:lnTo>
                <a:lnTo>
                  <a:pt x="998" y="412"/>
                </a:lnTo>
                <a:lnTo>
                  <a:pt x="1002" y="409"/>
                </a:lnTo>
                <a:lnTo>
                  <a:pt x="1002" y="405"/>
                </a:lnTo>
                <a:lnTo>
                  <a:pt x="1002" y="401"/>
                </a:lnTo>
                <a:lnTo>
                  <a:pt x="1002" y="397"/>
                </a:lnTo>
                <a:lnTo>
                  <a:pt x="1013" y="405"/>
                </a:lnTo>
                <a:lnTo>
                  <a:pt x="1029" y="409"/>
                </a:lnTo>
                <a:lnTo>
                  <a:pt x="1032" y="409"/>
                </a:lnTo>
                <a:lnTo>
                  <a:pt x="1032" y="409"/>
                </a:lnTo>
                <a:lnTo>
                  <a:pt x="1036" y="405"/>
                </a:lnTo>
                <a:lnTo>
                  <a:pt x="1036" y="401"/>
                </a:lnTo>
                <a:lnTo>
                  <a:pt x="1036" y="401"/>
                </a:lnTo>
                <a:lnTo>
                  <a:pt x="1036" y="397"/>
                </a:lnTo>
                <a:lnTo>
                  <a:pt x="1036" y="393"/>
                </a:lnTo>
                <a:lnTo>
                  <a:pt x="1032" y="389"/>
                </a:lnTo>
                <a:lnTo>
                  <a:pt x="1032" y="386"/>
                </a:lnTo>
                <a:lnTo>
                  <a:pt x="1029" y="382"/>
                </a:lnTo>
                <a:lnTo>
                  <a:pt x="1029" y="378"/>
                </a:lnTo>
                <a:lnTo>
                  <a:pt x="1029" y="370"/>
                </a:lnTo>
                <a:lnTo>
                  <a:pt x="1025" y="363"/>
                </a:lnTo>
                <a:lnTo>
                  <a:pt x="1025" y="359"/>
                </a:lnTo>
                <a:lnTo>
                  <a:pt x="1025" y="355"/>
                </a:lnTo>
                <a:lnTo>
                  <a:pt x="1025" y="355"/>
                </a:lnTo>
                <a:lnTo>
                  <a:pt x="1029" y="355"/>
                </a:lnTo>
                <a:lnTo>
                  <a:pt x="1032" y="355"/>
                </a:lnTo>
                <a:lnTo>
                  <a:pt x="1036" y="355"/>
                </a:lnTo>
                <a:lnTo>
                  <a:pt x="1048" y="355"/>
                </a:lnTo>
                <a:lnTo>
                  <a:pt x="1063" y="355"/>
                </a:lnTo>
                <a:lnTo>
                  <a:pt x="1082" y="359"/>
                </a:lnTo>
                <a:lnTo>
                  <a:pt x="1086" y="359"/>
                </a:lnTo>
                <a:lnTo>
                  <a:pt x="1090" y="359"/>
                </a:lnTo>
                <a:lnTo>
                  <a:pt x="1090" y="355"/>
                </a:lnTo>
                <a:lnTo>
                  <a:pt x="1090" y="355"/>
                </a:lnTo>
                <a:lnTo>
                  <a:pt x="1086" y="351"/>
                </a:lnTo>
                <a:lnTo>
                  <a:pt x="1086" y="351"/>
                </a:lnTo>
                <a:lnTo>
                  <a:pt x="1078" y="347"/>
                </a:lnTo>
                <a:lnTo>
                  <a:pt x="1059" y="347"/>
                </a:lnTo>
                <a:lnTo>
                  <a:pt x="1040" y="340"/>
                </a:lnTo>
                <a:lnTo>
                  <a:pt x="1021" y="336"/>
                </a:lnTo>
                <a:lnTo>
                  <a:pt x="1017" y="336"/>
                </a:lnTo>
                <a:lnTo>
                  <a:pt x="1017" y="332"/>
                </a:lnTo>
                <a:lnTo>
                  <a:pt x="1013" y="332"/>
                </a:lnTo>
                <a:lnTo>
                  <a:pt x="1013" y="332"/>
                </a:lnTo>
                <a:lnTo>
                  <a:pt x="1010" y="328"/>
                </a:lnTo>
                <a:lnTo>
                  <a:pt x="1010" y="328"/>
                </a:lnTo>
                <a:lnTo>
                  <a:pt x="1010" y="325"/>
                </a:lnTo>
                <a:lnTo>
                  <a:pt x="1010" y="321"/>
                </a:lnTo>
                <a:lnTo>
                  <a:pt x="1017" y="317"/>
                </a:lnTo>
                <a:lnTo>
                  <a:pt x="1025" y="313"/>
                </a:lnTo>
                <a:lnTo>
                  <a:pt x="1025" y="309"/>
                </a:lnTo>
                <a:lnTo>
                  <a:pt x="1029" y="309"/>
                </a:lnTo>
                <a:lnTo>
                  <a:pt x="1025" y="305"/>
                </a:lnTo>
                <a:lnTo>
                  <a:pt x="1025" y="305"/>
                </a:lnTo>
                <a:lnTo>
                  <a:pt x="1021" y="302"/>
                </a:lnTo>
                <a:lnTo>
                  <a:pt x="1017" y="302"/>
                </a:lnTo>
                <a:lnTo>
                  <a:pt x="1013" y="302"/>
                </a:lnTo>
                <a:lnTo>
                  <a:pt x="1010" y="305"/>
                </a:lnTo>
                <a:lnTo>
                  <a:pt x="1002" y="309"/>
                </a:lnTo>
                <a:lnTo>
                  <a:pt x="994" y="313"/>
                </a:lnTo>
                <a:lnTo>
                  <a:pt x="991" y="313"/>
                </a:lnTo>
                <a:lnTo>
                  <a:pt x="991" y="313"/>
                </a:lnTo>
                <a:lnTo>
                  <a:pt x="975" y="313"/>
                </a:lnTo>
                <a:lnTo>
                  <a:pt x="956" y="317"/>
                </a:lnTo>
                <a:lnTo>
                  <a:pt x="941" y="317"/>
                </a:lnTo>
                <a:lnTo>
                  <a:pt x="933" y="321"/>
                </a:lnTo>
                <a:lnTo>
                  <a:pt x="918" y="321"/>
                </a:lnTo>
                <a:lnTo>
                  <a:pt x="899" y="325"/>
                </a:lnTo>
                <a:lnTo>
                  <a:pt x="876" y="325"/>
                </a:lnTo>
                <a:lnTo>
                  <a:pt x="869" y="325"/>
                </a:lnTo>
                <a:lnTo>
                  <a:pt x="861" y="325"/>
                </a:lnTo>
                <a:lnTo>
                  <a:pt x="846" y="325"/>
                </a:lnTo>
                <a:lnTo>
                  <a:pt x="834" y="328"/>
                </a:lnTo>
                <a:lnTo>
                  <a:pt x="811" y="328"/>
                </a:lnTo>
                <a:lnTo>
                  <a:pt x="785" y="328"/>
                </a:lnTo>
                <a:lnTo>
                  <a:pt x="758" y="328"/>
                </a:lnTo>
                <a:lnTo>
                  <a:pt x="743" y="328"/>
                </a:lnTo>
                <a:lnTo>
                  <a:pt x="728" y="332"/>
                </a:lnTo>
                <a:lnTo>
                  <a:pt x="712" y="336"/>
                </a:lnTo>
                <a:lnTo>
                  <a:pt x="697" y="336"/>
                </a:lnTo>
                <a:lnTo>
                  <a:pt x="693" y="336"/>
                </a:lnTo>
                <a:lnTo>
                  <a:pt x="693" y="336"/>
                </a:lnTo>
                <a:lnTo>
                  <a:pt x="689" y="336"/>
                </a:lnTo>
                <a:lnTo>
                  <a:pt x="686" y="336"/>
                </a:lnTo>
                <a:lnTo>
                  <a:pt x="682" y="332"/>
                </a:lnTo>
                <a:lnTo>
                  <a:pt x="674" y="328"/>
                </a:lnTo>
                <a:lnTo>
                  <a:pt x="670" y="325"/>
                </a:lnTo>
                <a:lnTo>
                  <a:pt x="663" y="321"/>
                </a:lnTo>
                <a:lnTo>
                  <a:pt x="659" y="321"/>
                </a:lnTo>
                <a:lnTo>
                  <a:pt x="659" y="325"/>
                </a:lnTo>
                <a:lnTo>
                  <a:pt x="655" y="325"/>
                </a:lnTo>
                <a:lnTo>
                  <a:pt x="651" y="325"/>
                </a:lnTo>
                <a:lnTo>
                  <a:pt x="640" y="325"/>
                </a:lnTo>
                <a:lnTo>
                  <a:pt x="632" y="321"/>
                </a:lnTo>
                <a:lnTo>
                  <a:pt x="625" y="321"/>
                </a:lnTo>
                <a:lnTo>
                  <a:pt x="617" y="317"/>
                </a:lnTo>
                <a:lnTo>
                  <a:pt x="606" y="317"/>
                </a:lnTo>
                <a:lnTo>
                  <a:pt x="598" y="321"/>
                </a:lnTo>
                <a:lnTo>
                  <a:pt x="594" y="317"/>
                </a:lnTo>
                <a:lnTo>
                  <a:pt x="583" y="313"/>
                </a:lnTo>
                <a:lnTo>
                  <a:pt x="575" y="309"/>
                </a:lnTo>
                <a:lnTo>
                  <a:pt x="567" y="302"/>
                </a:lnTo>
                <a:lnTo>
                  <a:pt x="564" y="298"/>
                </a:lnTo>
                <a:lnTo>
                  <a:pt x="564" y="298"/>
                </a:lnTo>
                <a:lnTo>
                  <a:pt x="560" y="290"/>
                </a:lnTo>
                <a:lnTo>
                  <a:pt x="556" y="286"/>
                </a:lnTo>
                <a:lnTo>
                  <a:pt x="552" y="279"/>
                </a:lnTo>
                <a:lnTo>
                  <a:pt x="548" y="271"/>
                </a:lnTo>
                <a:lnTo>
                  <a:pt x="541" y="263"/>
                </a:lnTo>
                <a:lnTo>
                  <a:pt x="537" y="256"/>
                </a:lnTo>
                <a:lnTo>
                  <a:pt x="533" y="252"/>
                </a:lnTo>
                <a:lnTo>
                  <a:pt x="533" y="248"/>
                </a:lnTo>
                <a:lnTo>
                  <a:pt x="529" y="244"/>
                </a:lnTo>
                <a:lnTo>
                  <a:pt x="526" y="244"/>
                </a:lnTo>
                <a:lnTo>
                  <a:pt x="522" y="240"/>
                </a:lnTo>
                <a:lnTo>
                  <a:pt x="518" y="237"/>
                </a:lnTo>
                <a:lnTo>
                  <a:pt x="507" y="233"/>
                </a:lnTo>
                <a:lnTo>
                  <a:pt x="503" y="233"/>
                </a:lnTo>
                <a:lnTo>
                  <a:pt x="415" y="229"/>
                </a:lnTo>
                <a:lnTo>
                  <a:pt x="411" y="229"/>
                </a:lnTo>
                <a:lnTo>
                  <a:pt x="400" y="229"/>
                </a:lnTo>
                <a:lnTo>
                  <a:pt x="396" y="229"/>
                </a:lnTo>
                <a:lnTo>
                  <a:pt x="392" y="225"/>
                </a:lnTo>
                <a:lnTo>
                  <a:pt x="392" y="225"/>
                </a:lnTo>
                <a:lnTo>
                  <a:pt x="388" y="221"/>
                </a:lnTo>
                <a:lnTo>
                  <a:pt x="392" y="214"/>
                </a:lnTo>
                <a:lnTo>
                  <a:pt x="396" y="202"/>
                </a:lnTo>
                <a:lnTo>
                  <a:pt x="400" y="195"/>
                </a:lnTo>
                <a:lnTo>
                  <a:pt x="400" y="191"/>
                </a:lnTo>
                <a:lnTo>
                  <a:pt x="404" y="183"/>
                </a:lnTo>
                <a:lnTo>
                  <a:pt x="407" y="179"/>
                </a:lnTo>
                <a:lnTo>
                  <a:pt x="415" y="176"/>
                </a:lnTo>
                <a:lnTo>
                  <a:pt x="423" y="172"/>
                </a:lnTo>
                <a:lnTo>
                  <a:pt x="426" y="172"/>
                </a:lnTo>
                <a:lnTo>
                  <a:pt x="430" y="168"/>
                </a:lnTo>
                <a:lnTo>
                  <a:pt x="434" y="164"/>
                </a:lnTo>
                <a:lnTo>
                  <a:pt x="438" y="156"/>
                </a:lnTo>
                <a:lnTo>
                  <a:pt x="442" y="153"/>
                </a:lnTo>
                <a:lnTo>
                  <a:pt x="446" y="145"/>
                </a:lnTo>
                <a:lnTo>
                  <a:pt x="446" y="141"/>
                </a:lnTo>
                <a:lnTo>
                  <a:pt x="446" y="137"/>
                </a:lnTo>
                <a:lnTo>
                  <a:pt x="446" y="134"/>
                </a:lnTo>
                <a:lnTo>
                  <a:pt x="446" y="130"/>
                </a:lnTo>
                <a:lnTo>
                  <a:pt x="446" y="118"/>
                </a:lnTo>
                <a:lnTo>
                  <a:pt x="449" y="95"/>
                </a:lnTo>
                <a:lnTo>
                  <a:pt x="449" y="88"/>
                </a:lnTo>
                <a:lnTo>
                  <a:pt x="449" y="80"/>
                </a:lnTo>
                <a:lnTo>
                  <a:pt x="449" y="72"/>
                </a:lnTo>
                <a:lnTo>
                  <a:pt x="446" y="65"/>
                </a:lnTo>
                <a:lnTo>
                  <a:pt x="442" y="57"/>
                </a:lnTo>
                <a:lnTo>
                  <a:pt x="438" y="49"/>
                </a:lnTo>
                <a:lnTo>
                  <a:pt x="434" y="46"/>
                </a:lnTo>
                <a:lnTo>
                  <a:pt x="430" y="38"/>
                </a:lnTo>
                <a:lnTo>
                  <a:pt x="430" y="34"/>
                </a:lnTo>
                <a:lnTo>
                  <a:pt x="430" y="27"/>
                </a:lnTo>
                <a:lnTo>
                  <a:pt x="430" y="23"/>
                </a:lnTo>
                <a:lnTo>
                  <a:pt x="426" y="19"/>
                </a:lnTo>
                <a:lnTo>
                  <a:pt x="426" y="15"/>
                </a:lnTo>
                <a:lnTo>
                  <a:pt x="423" y="11"/>
                </a:lnTo>
                <a:lnTo>
                  <a:pt x="419" y="7"/>
                </a:lnTo>
                <a:lnTo>
                  <a:pt x="415" y="7"/>
                </a:lnTo>
                <a:lnTo>
                  <a:pt x="407" y="4"/>
                </a:lnTo>
                <a:lnTo>
                  <a:pt x="400" y="0"/>
                </a:lnTo>
                <a:lnTo>
                  <a:pt x="388" y="0"/>
                </a:lnTo>
                <a:lnTo>
                  <a:pt x="377" y="0"/>
                </a:lnTo>
                <a:lnTo>
                  <a:pt x="354" y="4"/>
                </a:lnTo>
                <a:lnTo>
                  <a:pt x="335" y="7"/>
                </a:lnTo>
                <a:lnTo>
                  <a:pt x="324" y="11"/>
                </a:lnTo>
                <a:lnTo>
                  <a:pt x="316" y="11"/>
                </a:lnTo>
                <a:lnTo>
                  <a:pt x="316" y="15"/>
                </a:lnTo>
                <a:lnTo>
                  <a:pt x="308" y="19"/>
                </a:lnTo>
                <a:lnTo>
                  <a:pt x="301" y="27"/>
                </a:lnTo>
                <a:lnTo>
                  <a:pt x="293" y="38"/>
                </a:lnTo>
                <a:lnTo>
                  <a:pt x="289" y="42"/>
                </a:lnTo>
                <a:lnTo>
                  <a:pt x="285" y="49"/>
                </a:lnTo>
                <a:lnTo>
                  <a:pt x="282" y="53"/>
                </a:lnTo>
                <a:lnTo>
                  <a:pt x="282" y="61"/>
                </a:lnTo>
                <a:lnTo>
                  <a:pt x="278" y="72"/>
                </a:lnTo>
                <a:lnTo>
                  <a:pt x="282" y="80"/>
                </a:lnTo>
                <a:lnTo>
                  <a:pt x="282" y="88"/>
                </a:lnTo>
                <a:lnTo>
                  <a:pt x="285" y="95"/>
                </a:lnTo>
                <a:lnTo>
                  <a:pt x="282" y="99"/>
                </a:lnTo>
                <a:lnTo>
                  <a:pt x="278" y="103"/>
                </a:lnTo>
                <a:lnTo>
                  <a:pt x="274" y="107"/>
                </a:lnTo>
                <a:lnTo>
                  <a:pt x="274" y="111"/>
                </a:lnTo>
                <a:lnTo>
                  <a:pt x="270" y="114"/>
                </a:lnTo>
                <a:lnTo>
                  <a:pt x="270" y="118"/>
                </a:lnTo>
                <a:lnTo>
                  <a:pt x="270" y="122"/>
                </a:lnTo>
                <a:lnTo>
                  <a:pt x="274" y="126"/>
                </a:lnTo>
                <a:lnTo>
                  <a:pt x="278" y="141"/>
                </a:lnTo>
                <a:lnTo>
                  <a:pt x="282" y="149"/>
                </a:lnTo>
                <a:lnTo>
                  <a:pt x="282" y="156"/>
                </a:lnTo>
                <a:lnTo>
                  <a:pt x="285" y="176"/>
                </a:lnTo>
                <a:lnTo>
                  <a:pt x="285" y="187"/>
                </a:lnTo>
                <a:lnTo>
                  <a:pt x="282" y="198"/>
                </a:lnTo>
                <a:lnTo>
                  <a:pt x="282" y="202"/>
                </a:lnTo>
                <a:lnTo>
                  <a:pt x="282" y="206"/>
                </a:lnTo>
                <a:lnTo>
                  <a:pt x="278" y="210"/>
                </a:lnTo>
                <a:lnTo>
                  <a:pt x="274" y="21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35" name="Freeform 213"/>
          <p:cNvSpPr/>
          <p:nvPr/>
        </p:nvSpPr>
        <p:spPr bwMode="auto">
          <a:xfrm>
            <a:off x="2936875" y="3221038"/>
            <a:ext cx="339725" cy="727075"/>
          </a:xfrm>
          <a:custGeom>
            <a:gdLst>
              <a:gd fmla="*/ 12 w 214" name="T0"/>
              <a:gd fmla="*/ 0 h 458" name="T1"/>
              <a:gd fmla="*/ 15 w 214" name="T2"/>
              <a:gd fmla="*/ 11 h 458" name="T3"/>
              <a:gd fmla="*/ 23 w 214" name="T4"/>
              <a:gd fmla="*/ 23 h 458" name="T5"/>
              <a:gd fmla="*/ 35 w 214" name="T6"/>
              <a:gd fmla="*/ 34 h 458" name="T7"/>
              <a:gd fmla="*/ 46 w 214" name="T8"/>
              <a:gd fmla="*/ 42 h 458" name="T9"/>
              <a:gd fmla="*/ 69 w 214" name="T10"/>
              <a:gd fmla="*/ 57 h 458" name="T11"/>
              <a:gd fmla="*/ 96 w 214" name="T12"/>
              <a:gd fmla="*/ 50 h 458" name="T13"/>
              <a:gd fmla="*/ 115 w 214" name="T14"/>
              <a:gd fmla="*/ 30 h 458" name="T15"/>
              <a:gd fmla="*/ 118 w 214" name="T16"/>
              <a:gd fmla="*/ 19 h 458" name="T17"/>
              <a:gd fmla="*/ 118 w 214" name="T18"/>
              <a:gd fmla="*/ 15 h 458" name="T19"/>
              <a:gd fmla="*/ 122 w 214" name="T20"/>
              <a:gd fmla="*/ 27 h 458" name="T21"/>
              <a:gd fmla="*/ 141 w 214" name="T22"/>
              <a:gd fmla="*/ 107 h 458" name="T23"/>
              <a:gd fmla="*/ 172 w 214" name="T24"/>
              <a:gd fmla="*/ 222 h 458" name="T25"/>
              <a:gd fmla="*/ 195 w 214" name="T26"/>
              <a:gd fmla="*/ 302 h 458" name="T27"/>
              <a:gd fmla="*/ 210 w 214" name="T28"/>
              <a:gd fmla="*/ 340 h 458" name="T29"/>
              <a:gd fmla="*/ 214 w 214" name="T30"/>
              <a:gd fmla="*/ 363 h 458" name="T31"/>
              <a:gd fmla="*/ 214 w 214" name="T32"/>
              <a:gd fmla="*/ 382 h 458" name="T33"/>
              <a:gd fmla="*/ 206 w 214" name="T34"/>
              <a:gd fmla="*/ 405 h 458" name="T35"/>
              <a:gd fmla="*/ 206 w 214" name="T36"/>
              <a:gd fmla="*/ 458 h 458" name="T37"/>
              <a:gd fmla="*/ 187 w 214" name="T38"/>
              <a:gd fmla="*/ 443 h 458" name="T39"/>
              <a:gd fmla="*/ 164 w 214" name="T40"/>
              <a:gd fmla="*/ 435 h 458" name="T41"/>
              <a:gd fmla="*/ 149 w 214" name="T42"/>
              <a:gd fmla="*/ 432 h 458" name="T43"/>
              <a:gd fmla="*/ 134 w 214" name="T44"/>
              <a:gd fmla="*/ 432 h 458" name="T45"/>
              <a:gd fmla="*/ 134 w 214" name="T46"/>
              <a:gd fmla="*/ 378 h 458" name="T47"/>
              <a:gd fmla="*/ 130 w 214" name="T48"/>
              <a:gd fmla="*/ 321 h 458" name="T49"/>
              <a:gd fmla="*/ 122 w 214" name="T50"/>
              <a:gd fmla="*/ 222 h 458" name="T51"/>
              <a:gd fmla="*/ 107 w 214" name="T52"/>
              <a:gd fmla="*/ 153 h 458" name="T53"/>
              <a:gd fmla="*/ 103 w 214" name="T54"/>
              <a:gd fmla="*/ 122 h 458" name="T55"/>
              <a:gd fmla="*/ 99 w 214" name="T56"/>
              <a:gd fmla="*/ 107 h 458" name="T57"/>
              <a:gd fmla="*/ 96 w 214" name="T58"/>
              <a:gd fmla="*/ 95 h 458" name="T59"/>
              <a:gd fmla="*/ 92 w 214" name="T60"/>
              <a:gd fmla="*/ 84 h 458" name="T61"/>
              <a:gd fmla="*/ 80 w 214" name="T62"/>
              <a:gd fmla="*/ 65 h 458" name="T63"/>
              <a:gd fmla="*/ 76 w 214" name="T64"/>
              <a:gd fmla="*/ 65 h 458" name="T65"/>
              <a:gd fmla="*/ 69 w 214" name="T66"/>
              <a:gd fmla="*/ 69 h 458" name="T67"/>
              <a:gd fmla="*/ 65 w 214" name="T68"/>
              <a:gd fmla="*/ 73 h 458" name="T69"/>
              <a:gd fmla="*/ 65 w 214" name="T70"/>
              <a:gd fmla="*/ 80 h 458" name="T71"/>
              <a:gd fmla="*/ 69 w 214" name="T72"/>
              <a:gd fmla="*/ 95 h 458" name="T73"/>
              <a:gd fmla="*/ 65 w 214" name="T74"/>
              <a:gd fmla="*/ 103 h 458" name="T75"/>
              <a:gd fmla="*/ 61 w 214" name="T76"/>
              <a:gd fmla="*/ 115 h 458" name="T77"/>
              <a:gd fmla="*/ 61 w 214" name="T78"/>
              <a:gd fmla="*/ 134 h 458" name="T79"/>
              <a:gd fmla="*/ 57 w 214" name="T80"/>
              <a:gd fmla="*/ 168 h 458" name="T81"/>
              <a:gd fmla="*/ 57 w 214" name="T82"/>
              <a:gd fmla="*/ 260 h 458" name="T83"/>
              <a:gd fmla="*/ 57 w 214" name="T84"/>
              <a:gd fmla="*/ 355 h 458" name="T85"/>
              <a:gd fmla="*/ 57 w 214" name="T86"/>
              <a:gd fmla="*/ 393 h 458" name="T87"/>
              <a:gd fmla="*/ 50 w 214" name="T88"/>
              <a:gd fmla="*/ 382 h 458" name="T89"/>
              <a:gd fmla="*/ 46 w 214" name="T90"/>
              <a:gd fmla="*/ 332 h 458" name="T91"/>
              <a:gd fmla="*/ 42 w 214" name="T92"/>
              <a:gd fmla="*/ 256 h 458" name="T93"/>
              <a:gd fmla="*/ 31 w 214" name="T94"/>
              <a:gd fmla="*/ 187 h 458" name="T95"/>
              <a:gd fmla="*/ 23 w 214" name="T96"/>
              <a:gd fmla="*/ 145 h 458" name="T97"/>
              <a:gd fmla="*/ 12 w 214" name="T98"/>
              <a:gd fmla="*/ 92 h 458" name="T99"/>
              <a:gd fmla="*/ 0 w 214" name="T100"/>
              <a:gd fmla="*/ 42 h 458" name="T101"/>
              <a:gd fmla="*/ 0 w 214" name="T102"/>
              <a:gd fmla="*/ 23 h 458" name="T103"/>
              <a:gd fmla="*/ 0 w 214" name="T104"/>
              <a:gd fmla="*/ 11 h 458" name="T105"/>
              <a:gd fmla="*/ 8 w 214" name="T106"/>
              <a:gd fmla="*/ 4 h 45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458" w="214">
                <a:moveTo>
                  <a:pt x="12" y="0"/>
                </a:moveTo>
                <a:lnTo>
                  <a:pt x="12" y="0"/>
                </a:lnTo>
                <a:lnTo>
                  <a:pt x="12" y="4"/>
                </a:lnTo>
                <a:lnTo>
                  <a:pt x="15" y="11"/>
                </a:lnTo>
                <a:lnTo>
                  <a:pt x="19" y="19"/>
                </a:lnTo>
                <a:lnTo>
                  <a:pt x="23" y="23"/>
                </a:lnTo>
                <a:lnTo>
                  <a:pt x="27" y="27"/>
                </a:lnTo>
                <a:lnTo>
                  <a:pt x="35" y="34"/>
                </a:lnTo>
                <a:lnTo>
                  <a:pt x="38" y="38"/>
                </a:lnTo>
                <a:lnTo>
                  <a:pt x="46" y="42"/>
                </a:lnTo>
                <a:lnTo>
                  <a:pt x="57" y="50"/>
                </a:lnTo>
                <a:lnTo>
                  <a:pt x="69" y="57"/>
                </a:lnTo>
                <a:lnTo>
                  <a:pt x="84" y="61"/>
                </a:lnTo>
                <a:lnTo>
                  <a:pt x="96" y="50"/>
                </a:lnTo>
                <a:lnTo>
                  <a:pt x="107" y="38"/>
                </a:lnTo>
                <a:lnTo>
                  <a:pt x="115" y="30"/>
                </a:lnTo>
                <a:lnTo>
                  <a:pt x="118" y="27"/>
                </a:lnTo>
                <a:lnTo>
                  <a:pt x="118" y="19"/>
                </a:lnTo>
                <a:lnTo>
                  <a:pt x="118" y="15"/>
                </a:lnTo>
                <a:lnTo>
                  <a:pt x="118" y="15"/>
                </a:lnTo>
                <a:lnTo>
                  <a:pt x="118" y="15"/>
                </a:lnTo>
                <a:lnTo>
                  <a:pt x="122" y="27"/>
                </a:lnTo>
                <a:lnTo>
                  <a:pt x="130" y="61"/>
                </a:lnTo>
                <a:lnTo>
                  <a:pt x="141" y="107"/>
                </a:lnTo>
                <a:lnTo>
                  <a:pt x="156" y="160"/>
                </a:lnTo>
                <a:lnTo>
                  <a:pt x="172" y="222"/>
                </a:lnTo>
                <a:lnTo>
                  <a:pt x="191" y="275"/>
                </a:lnTo>
                <a:lnTo>
                  <a:pt x="195" y="302"/>
                </a:lnTo>
                <a:lnTo>
                  <a:pt x="202" y="321"/>
                </a:lnTo>
                <a:lnTo>
                  <a:pt x="210" y="340"/>
                </a:lnTo>
                <a:lnTo>
                  <a:pt x="214" y="355"/>
                </a:lnTo>
                <a:lnTo>
                  <a:pt x="214" y="363"/>
                </a:lnTo>
                <a:lnTo>
                  <a:pt x="214" y="374"/>
                </a:lnTo>
                <a:lnTo>
                  <a:pt x="214" y="382"/>
                </a:lnTo>
                <a:lnTo>
                  <a:pt x="210" y="393"/>
                </a:lnTo>
                <a:lnTo>
                  <a:pt x="206" y="405"/>
                </a:lnTo>
                <a:lnTo>
                  <a:pt x="202" y="413"/>
                </a:lnTo>
                <a:lnTo>
                  <a:pt x="206" y="458"/>
                </a:lnTo>
                <a:lnTo>
                  <a:pt x="202" y="455"/>
                </a:lnTo>
                <a:lnTo>
                  <a:pt x="187" y="443"/>
                </a:lnTo>
                <a:lnTo>
                  <a:pt x="176" y="439"/>
                </a:lnTo>
                <a:lnTo>
                  <a:pt x="164" y="435"/>
                </a:lnTo>
                <a:lnTo>
                  <a:pt x="156" y="432"/>
                </a:lnTo>
                <a:lnTo>
                  <a:pt x="149" y="432"/>
                </a:lnTo>
                <a:lnTo>
                  <a:pt x="141" y="432"/>
                </a:lnTo>
                <a:lnTo>
                  <a:pt x="134" y="432"/>
                </a:lnTo>
                <a:lnTo>
                  <a:pt x="134" y="405"/>
                </a:lnTo>
                <a:lnTo>
                  <a:pt x="134" y="378"/>
                </a:lnTo>
                <a:lnTo>
                  <a:pt x="134" y="351"/>
                </a:lnTo>
                <a:lnTo>
                  <a:pt x="130" y="321"/>
                </a:lnTo>
                <a:lnTo>
                  <a:pt x="126" y="271"/>
                </a:lnTo>
                <a:lnTo>
                  <a:pt x="122" y="222"/>
                </a:lnTo>
                <a:lnTo>
                  <a:pt x="115" y="183"/>
                </a:lnTo>
                <a:lnTo>
                  <a:pt x="107" y="153"/>
                </a:lnTo>
                <a:lnTo>
                  <a:pt x="103" y="130"/>
                </a:lnTo>
                <a:lnTo>
                  <a:pt x="103" y="122"/>
                </a:lnTo>
                <a:lnTo>
                  <a:pt x="99" y="118"/>
                </a:lnTo>
                <a:lnTo>
                  <a:pt x="99" y="107"/>
                </a:lnTo>
                <a:lnTo>
                  <a:pt x="99" y="99"/>
                </a:lnTo>
                <a:lnTo>
                  <a:pt x="96" y="95"/>
                </a:lnTo>
                <a:lnTo>
                  <a:pt x="96" y="88"/>
                </a:lnTo>
                <a:lnTo>
                  <a:pt x="92" y="84"/>
                </a:lnTo>
                <a:lnTo>
                  <a:pt x="88" y="73"/>
                </a:lnTo>
                <a:lnTo>
                  <a:pt x="80" y="65"/>
                </a:lnTo>
                <a:lnTo>
                  <a:pt x="76" y="65"/>
                </a:lnTo>
                <a:lnTo>
                  <a:pt x="76" y="65"/>
                </a:lnTo>
                <a:lnTo>
                  <a:pt x="73" y="65"/>
                </a:lnTo>
                <a:lnTo>
                  <a:pt x="69" y="69"/>
                </a:lnTo>
                <a:lnTo>
                  <a:pt x="69" y="69"/>
                </a:lnTo>
                <a:lnTo>
                  <a:pt x="65" y="73"/>
                </a:lnTo>
                <a:lnTo>
                  <a:pt x="65" y="76"/>
                </a:lnTo>
                <a:lnTo>
                  <a:pt x="65" y="80"/>
                </a:lnTo>
                <a:lnTo>
                  <a:pt x="65" y="92"/>
                </a:lnTo>
                <a:lnTo>
                  <a:pt x="69" y="95"/>
                </a:lnTo>
                <a:lnTo>
                  <a:pt x="69" y="99"/>
                </a:lnTo>
                <a:lnTo>
                  <a:pt x="65" y="103"/>
                </a:lnTo>
                <a:lnTo>
                  <a:pt x="65" y="107"/>
                </a:lnTo>
                <a:lnTo>
                  <a:pt x="61" y="115"/>
                </a:lnTo>
                <a:lnTo>
                  <a:pt x="61" y="122"/>
                </a:lnTo>
                <a:lnTo>
                  <a:pt x="61" y="134"/>
                </a:lnTo>
                <a:lnTo>
                  <a:pt x="57" y="149"/>
                </a:lnTo>
                <a:lnTo>
                  <a:pt x="57" y="168"/>
                </a:lnTo>
                <a:lnTo>
                  <a:pt x="57" y="210"/>
                </a:lnTo>
                <a:lnTo>
                  <a:pt x="57" y="260"/>
                </a:lnTo>
                <a:lnTo>
                  <a:pt x="57" y="309"/>
                </a:lnTo>
                <a:lnTo>
                  <a:pt x="57" y="355"/>
                </a:lnTo>
                <a:lnTo>
                  <a:pt x="57" y="382"/>
                </a:lnTo>
                <a:lnTo>
                  <a:pt x="57" y="393"/>
                </a:lnTo>
                <a:lnTo>
                  <a:pt x="50" y="390"/>
                </a:lnTo>
                <a:lnTo>
                  <a:pt x="50" y="382"/>
                </a:lnTo>
                <a:lnTo>
                  <a:pt x="50" y="363"/>
                </a:lnTo>
                <a:lnTo>
                  <a:pt x="46" y="332"/>
                </a:lnTo>
                <a:lnTo>
                  <a:pt x="46" y="298"/>
                </a:lnTo>
                <a:lnTo>
                  <a:pt x="42" y="256"/>
                </a:lnTo>
                <a:lnTo>
                  <a:pt x="35" y="210"/>
                </a:lnTo>
                <a:lnTo>
                  <a:pt x="31" y="187"/>
                </a:lnTo>
                <a:lnTo>
                  <a:pt x="27" y="168"/>
                </a:lnTo>
                <a:lnTo>
                  <a:pt x="23" y="145"/>
                </a:lnTo>
                <a:lnTo>
                  <a:pt x="19" y="126"/>
                </a:lnTo>
                <a:lnTo>
                  <a:pt x="12" y="92"/>
                </a:lnTo>
                <a:lnTo>
                  <a:pt x="4" y="65"/>
                </a:lnTo>
                <a:lnTo>
                  <a:pt x="0" y="42"/>
                </a:lnTo>
                <a:lnTo>
                  <a:pt x="0" y="30"/>
                </a:lnTo>
                <a:lnTo>
                  <a:pt x="0" y="23"/>
                </a:lnTo>
                <a:lnTo>
                  <a:pt x="0" y="19"/>
                </a:lnTo>
                <a:lnTo>
                  <a:pt x="0" y="11"/>
                </a:lnTo>
                <a:lnTo>
                  <a:pt x="0" y="11"/>
                </a:lnTo>
                <a:lnTo>
                  <a:pt x="8" y="4"/>
                </a:lnTo>
                <a:lnTo>
                  <a:pt x="12" y="0"/>
                </a:lnTo>
                <a:close/>
              </a:path>
            </a:pathLst>
          </a:custGeom>
          <a:solidFill>
            <a:srgbClr val="FEFEF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6" name="Freeform 214"/>
          <p:cNvSpPr/>
          <p:nvPr/>
        </p:nvSpPr>
        <p:spPr bwMode="auto">
          <a:xfrm>
            <a:off x="3832225" y="3408363"/>
            <a:ext cx="73025" cy="103188"/>
          </a:xfrm>
          <a:custGeom>
            <a:gdLst>
              <a:gd fmla="*/ 23 w 46" name="T0"/>
              <a:gd fmla="*/ 0 h 65" name="T1"/>
              <a:gd fmla="*/ 23 w 46" name="T2"/>
              <a:gd fmla="*/ 8 h 65" name="T3"/>
              <a:gd fmla="*/ 27 w 46" name="T4"/>
              <a:gd fmla="*/ 23 h 65" name="T5"/>
              <a:gd fmla="*/ 27 w 46" name="T6"/>
              <a:gd fmla="*/ 35 h 65" name="T7"/>
              <a:gd fmla="*/ 31 w 46" name="T8"/>
              <a:gd fmla="*/ 42 h 65" name="T9"/>
              <a:gd fmla="*/ 35 w 46" name="T10"/>
              <a:gd fmla="*/ 46 h 65" name="T11"/>
              <a:gd fmla="*/ 38 w 46" name="T12"/>
              <a:gd fmla="*/ 50 h 65" name="T13"/>
              <a:gd fmla="*/ 38 w 46" name="T14"/>
              <a:gd fmla="*/ 54 h 65" name="T15"/>
              <a:gd fmla="*/ 46 w 46" name="T16"/>
              <a:gd fmla="*/ 54 h 65" name="T17"/>
              <a:gd fmla="*/ 38 w 46" name="T18"/>
              <a:gd fmla="*/ 58 h 65" name="T19"/>
              <a:gd fmla="*/ 35 w 46" name="T20"/>
              <a:gd fmla="*/ 58 h 65" name="T21"/>
              <a:gd fmla="*/ 27 w 46" name="T22"/>
              <a:gd fmla="*/ 61 h 65" name="T23"/>
              <a:gd fmla="*/ 19 w 46" name="T24"/>
              <a:gd fmla="*/ 65 h 65" name="T25"/>
              <a:gd fmla="*/ 12 w 46" name="T26"/>
              <a:gd fmla="*/ 65 h 65" name="T27"/>
              <a:gd fmla="*/ 4 w 46" name="T28"/>
              <a:gd fmla="*/ 65 h 65" name="T29"/>
              <a:gd fmla="*/ 4 w 46" name="T30"/>
              <a:gd fmla="*/ 58 h 65" name="T31"/>
              <a:gd fmla="*/ 0 w 46" name="T32"/>
              <a:gd fmla="*/ 39 h 65" name="T33"/>
              <a:gd fmla="*/ 0 w 46" name="T34"/>
              <a:gd fmla="*/ 27 h 65" name="T35"/>
              <a:gd fmla="*/ 0 w 46" name="T36"/>
              <a:gd fmla="*/ 16 h 65" name="T37"/>
              <a:gd fmla="*/ 0 w 46" name="T38"/>
              <a:gd fmla="*/ 12 h 65" name="T39"/>
              <a:gd fmla="*/ 4 w 46" name="T40"/>
              <a:gd fmla="*/ 8 h 65" name="T41"/>
              <a:gd fmla="*/ 4 w 46" name="T42"/>
              <a:gd fmla="*/ 4 h 65" name="T43"/>
              <a:gd fmla="*/ 8 w 46" name="T44"/>
              <a:gd fmla="*/ 4 h 65" name="T45"/>
              <a:gd fmla="*/ 23 w 46" name="T46"/>
              <a:gd fmla="*/ 0 h 65" name="T47"/>
              <a:gd fmla="*/ 23 w 46" name="T48"/>
              <a:gd fmla="*/ 0 h 65"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65" w="46">
                <a:moveTo>
                  <a:pt x="23" y="0"/>
                </a:moveTo>
                <a:lnTo>
                  <a:pt x="23" y="8"/>
                </a:lnTo>
                <a:lnTo>
                  <a:pt x="27" y="23"/>
                </a:lnTo>
                <a:lnTo>
                  <a:pt x="27" y="35"/>
                </a:lnTo>
                <a:lnTo>
                  <a:pt x="31" y="42"/>
                </a:lnTo>
                <a:lnTo>
                  <a:pt x="35" y="46"/>
                </a:lnTo>
                <a:lnTo>
                  <a:pt x="38" y="50"/>
                </a:lnTo>
                <a:lnTo>
                  <a:pt x="38" y="54"/>
                </a:lnTo>
                <a:lnTo>
                  <a:pt x="46" y="54"/>
                </a:lnTo>
                <a:lnTo>
                  <a:pt x="38" y="58"/>
                </a:lnTo>
                <a:lnTo>
                  <a:pt x="35" y="58"/>
                </a:lnTo>
                <a:lnTo>
                  <a:pt x="27" y="61"/>
                </a:lnTo>
                <a:lnTo>
                  <a:pt x="19" y="65"/>
                </a:lnTo>
                <a:lnTo>
                  <a:pt x="12" y="65"/>
                </a:lnTo>
                <a:lnTo>
                  <a:pt x="4" y="65"/>
                </a:lnTo>
                <a:lnTo>
                  <a:pt x="4" y="58"/>
                </a:lnTo>
                <a:lnTo>
                  <a:pt x="0" y="39"/>
                </a:lnTo>
                <a:lnTo>
                  <a:pt x="0" y="27"/>
                </a:lnTo>
                <a:lnTo>
                  <a:pt x="0" y="16"/>
                </a:lnTo>
                <a:lnTo>
                  <a:pt x="0" y="12"/>
                </a:lnTo>
                <a:lnTo>
                  <a:pt x="4" y="8"/>
                </a:lnTo>
                <a:lnTo>
                  <a:pt x="4" y="4"/>
                </a:lnTo>
                <a:lnTo>
                  <a:pt x="8" y="4"/>
                </a:lnTo>
                <a:lnTo>
                  <a:pt x="23" y="0"/>
                </a:lnTo>
                <a:lnTo>
                  <a:pt x="23" y="0"/>
                </a:lnTo>
                <a:close/>
              </a:path>
            </a:pathLst>
          </a:custGeom>
          <a:solidFill>
            <a:srgbClr val="FEFEF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7" name="Freeform 215"/>
          <p:cNvSpPr/>
          <p:nvPr/>
        </p:nvSpPr>
        <p:spPr bwMode="auto">
          <a:xfrm>
            <a:off x="4081463" y="3457576"/>
            <a:ext cx="11112" cy="23813"/>
          </a:xfrm>
          <a:custGeom>
            <a:gdLst>
              <a:gd fmla="*/ 0 w 7" name="T0"/>
              <a:gd fmla="*/ 4 h 15" name="T1"/>
              <a:gd fmla="*/ 0 w 7" name="T2"/>
              <a:gd fmla="*/ 4 h 15" name="T3"/>
              <a:gd fmla="*/ 3 w 7" name="T4"/>
              <a:gd fmla="*/ 0 h 15" name="T5"/>
              <a:gd fmla="*/ 3 w 7" name="T6"/>
              <a:gd fmla="*/ 0 h 15" name="T7"/>
              <a:gd fmla="*/ 3 w 7" name="T8"/>
              <a:gd fmla="*/ 0 h 15" name="T9"/>
              <a:gd fmla="*/ 7 w 7" name="T10"/>
              <a:gd fmla="*/ 0 h 15" name="T11"/>
              <a:gd fmla="*/ 7 w 7" name="T12"/>
              <a:gd fmla="*/ 0 h 15" name="T13"/>
              <a:gd fmla="*/ 7 w 7" name="T14"/>
              <a:gd fmla="*/ 0 h 15" name="T15"/>
              <a:gd fmla="*/ 7 w 7" name="T16"/>
              <a:gd fmla="*/ 4 h 15" name="T17"/>
              <a:gd fmla="*/ 7 w 7" name="T18"/>
              <a:gd fmla="*/ 8 h 15" name="T19"/>
              <a:gd fmla="*/ 7 w 7" name="T20"/>
              <a:gd fmla="*/ 11 h 15" name="T21"/>
              <a:gd fmla="*/ 7 w 7" name="T22"/>
              <a:gd fmla="*/ 11 h 15" name="T23"/>
              <a:gd fmla="*/ 7 w 7" name="T24"/>
              <a:gd fmla="*/ 15 h 15" name="T25"/>
              <a:gd fmla="*/ 7 w 7" name="T26"/>
              <a:gd fmla="*/ 11 h 15" name="T27"/>
              <a:gd fmla="*/ 3 w 7" name="T28"/>
              <a:gd fmla="*/ 11 h 15" name="T29"/>
              <a:gd fmla="*/ 3 w 7" name="T30"/>
              <a:gd fmla="*/ 11 h 15" name="T31"/>
              <a:gd fmla="*/ 3 w 7" name="T32"/>
              <a:gd fmla="*/ 8 h 15" name="T33"/>
              <a:gd fmla="*/ 0 w 7" name="T34"/>
              <a:gd fmla="*/ 8 h 15" name="T35"/>
              <a:gd fmla="*/ 0 w 7" name="T36"/>
              <a:gd fmla="*/ 4 h 1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5" w="7">
                <a:moveTo>
                  <a:pt x="0" y="4"/>
                </a:moveTo>
                <a:lnTo>
                  <a:pt x="0" y="4"/>
                </a:lnTo>
                <a:lnTo>
                  <a:pt x="3" y="0"/>
                </a:lnTo>
                <a:lnTo>
                  <a:pt x="3" y="0"/>
                </a:lnTo>
                <a:lnTo>
                  <a:pt x="3" y="0"/>
                </a:lnTo>
                <a:lnTo>
                  <a:pt x="7" y="0"/>
                </a:lnTo>
                <a:lnTo>
                  <a:pt x="7" y="0"/>
                </a:lnTo>
                <a:lnTo>
                  <a:pt x="7" y="0"/>
                </a:lnTo>
                <a:lnTo>
                  <a:pt x="7" y="4"/>
                </a:lnTo>
                <a:lnTo>
                  <a:pt x="7" y="8"/>
                </a:lnTo>
                <a:lnTo>
                  <a:pt x="7" y="11"/>
                </a:lnTo>
                <a:lnTo>
                  <a:pt x="7" y="11"/>
                </a:lnTo>
                <a:lnTo>
                  <a:pt x="7" y="15"/>
                </a:lnTo>
                <a:lnTo>
                  <a:pt x="7" y="11"/>
                </a:lnTo>
                <a:lnTo>
                  <a:pt x="3" y="11"/>
                </a:lnTo>
                <a:lnTo>
                  <a:pt x="3" y="11"/>
                </a:lnTo>
                <a:lnTo>
                  <a:pt x="3" y="8"/>
                </a:lnTo>
                <a:lnTo>
                  <a:pt x="0" y="8"/>
                </a:lnTo>
                <a:lnTo>
                  <a:pt x="0" y="4"/>
                </a:lnTo>
                <a:close/>
              </a:path>
            </a:pathLst>
          </a:custGeom>
          <a:solidFill>
            <a:srgbClr val="FEFEF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8" name="Freeform 216"/>
          <p:cNvSpPr/>
          <p:nvPr/>
        </p:nvSpPr>
        <p:spPr bwMode="auto">
          <a:xfrm>
            <a:off x="4116388" y="3481388"/>
            <a:ext cx="6350" cy="12700"/>
          </a:xfrm>
          <a:custGeom>
            <a:gdLst>
              <a:gd fmla="*/ 0 w 4" name="T0"/>
              <a:gd fmla="*/ 4 h 8" name="T1"/>
              <a:gd fmla="*/ 0 w 4" name="T2"/>
              <a:gd fmla="*/ 4 h 8" name="T3"/>
              <a:gd fmla="*/ 4 w 4" name="T4"/>
              <a:gd fmla="*/ 0 h 8" name="T5"/>
              <a:gd fmla="*/ 4 w 4" name="T6"/>
              <a:gd fmla="*/ 0 h 8" name="T7"/>
              <a:gd fmla="*/ 4 w 4" name="T8"/>
              <a:gd fmla="*/ 0 h 8" name="T9"/>
              <a:gd fmla="*/ 4 w 4" name="T10"/>
              <a:gd fmla="*/ 0 h 8" name="T11"/>
              <a:gd fmla="*/ 4 w 4" name="T12"/>
              <a:gd fmla="*/ 0 h 8" name="T13"/>
              <a:gd fmla="*/ 4 w 4" name="T14"/>
              <a:gd fmla="*/ 4 h 8" name="T15"/>
              <a:gd fmla="*/ 4 w 4" name="T16"/>
              <a:gd fmla="*/ 8 h 8" name="T17"/>
              <a:gd fmla="*/ 0 w 4" name="T18"/>
              <a:gd fmla="*/ 4 h 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 w="4">
                <a:moveTo>
                  <a:pt x="0" y="4"/>
                </a:moveTo>
                <a:lnTo>
                  <a:pt x="0" y="4"/>
                </a:lnTo>
                <a:lnTo>
                  <a:pt x="4" y="0"/>
                </a:lnTo>
                <a:lnTo>
                  <a:pt x="4" y="0"/>
                </a:lnTo>
                <a:lnTo>
                  <a:pt x="4" y="0"/>
                </a:lnTo>
                <a:lnTo>
                  <a:pt x="4" y="0"/>
                </a:lnTo>
                <a:lnTo>
                  <a:pt x="4" y="0"/>
                </a:lnTo>
                <a:lnTo>
                  <a:pt x="4" y="4"/>
                </a:lnTo>
                <a:lnTo>
                  <a:pt x="4" y="8"/>
                </a:lnTo>
                <a:lnTo>
                  <a:pt x="0" y="4"/>
                </a:lnTo>
                <a:close/>
              </a:path>
            </a:pathLst>
          </a:custGeom>
          <a:solidFill>
            <a:srgbClr val="FEFEF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9" name="Freeform 217"/>
          <p:cNvSpPr/>
          <p:nvPr/>
        </p:nvSpPr>
        <p:spPr bwMode="auto">
          <a:xfrm>
            <a:off x="2609850" y="3821113"/>
            <a:ext cx="219075" cy="176213"/>
          </a:xfrm>
          <a:custGeom>
            <a:gdLst>
              <a:gd fmla="*/ 27 w 138" name="T0"/>
              <a:gd fmla="*/ 99 h 111" name="T1"/>
              <a:gd fmla="*/ 46 w 138" name="T2"/>
              <a:gd fmla="*/ 103 h 111" name="T3"/>
              <a:gd fmla="*/ 54 w 138" name="T4"/>
              <a:gd fmla="*/ 103 h 111" name="T5"/>
              <a:gd fmla="*/ 61 w 138" name="T6"/>
              <a:gd fmla="*/ 103 h 111" name="T7"/>
              <a:gd fmla="*/ 69 w 138" name="T8"/>
              <a:gd fmla="*/ 96 h 111" name="T9"/>
              <a:gd fmla="*/ 77 w 138" name="T10"/>
              <a:gd fmla="*/ 99 h 111" name="T11"/>
              <a:gd fmla="*/ 84 w 138" name="T12"/>
              <a:gd fmla="*/ 107 h 111" name="T13"/>
              <a:gd fmla="*/ 92 w 138" name="T14"/>
              <a:gd fmla="*/ 111 h 111" name="T15"/>
              <a:gd fmla="*/ 100 w 138" name="T16"/>
              <a:gd fmla="*/ 111 h 111" name="T17"/>
              <a:gd fmla="*/ 107 w 138" name="T18"/>
              <a:gd fmla="*/ 107 h 111" name="T19"/>
              <a:gd fmla="*/ 119 w 138" name="T20"/>
              <a:gd fmla="*/ 99 h 111" name="T21"/>
              <a:gd fmla="*/ 122 w 138" name="T22"/>
              <a:gd fmla="*/ 92 h 111" name="T23"/>
              <a:gd fmla="*/ 130 w 138" name="T24"/>
              <a:gd fmla="*/ 80 h 111" name="T25"/>
              <a:gd fmla="*/ 138 w 138" name="T26"/>
              <a:gd fmla="*/ 69 h 111" name="T27"/>
              <a:gd fmla="*/ 138 w 138" name="T28"/>
              <a:gd fmla="*/ 57 h 111" name="T29"/>
              <a:gd fmla="*/ 138 w 138" name="T30"/>
              <a:gd fmla="*/ 46 h 111" name="T31"/>
              <a:gd fmla="*/ 138 w 138" name="T32"/>
              <a:gd fmla="*/ 35 h 111" name="T33"/>
              <a:gd fmla="*/ 130 w 138" name="T34"/>
              <a:gd fmla="*/ 27 h 111" name="T35"/>
              <a:gd fmla="*/ 119 w 138" name="T36"/>
              <a:gd fmla="*/ 19 h 111" name="T37"/>
              <a:gd fmla="*/ 107 w 138" name="T38"/>
              <a:gd fmla="*/ 15 h 111" name="T39"/>
              <a:gd fmla="*/ 88 w 138" name="T40"/>
              <a:gd fmla="*/ 12 h 111" name="T41"/>
              <a:gd fmla="*/ 77 w 138" name="T42"/>
              <a:gd fmla="*/ 12 h 111" name="T43"/>
              <a:gd fmla="*/ 69 w 138" name="T44"/>
              <a:gd fmla="*/ 12 h 111" name="T45"/>
              <a:gd fmla="*/ 61 w 138" name="T46"/>
              <a:gd fmla="*/ 8 h 111" name="T47"/>
              <a:gd fmla="*/ 54 w 138" name="T48"/>
              <a:gd fmla="*/ 8 h 111" name="T49"/>
              <a:gd fmla="*/ 42 w 138" name="T50"/>
              <a:gd fmla="*/ 4 h 111" name="T51"/>
              <a:gd fmla="*/ 31 w 138" name="T52"/>
              <a:gd fmla="*/ 0 h 111" name="T53"/>
              <a:gd fmla="*/ 19 w 138" name="T54"/>
              <a:gd fmla="*/ 4 h 111" name="T55"/>
              <a:gd fmla="*/ 12 w 138" name="T56"/>
              <a:gd fmla="*/ 12 h 111" name="T57"/>
              <a:gd fmla="*/ 4 w 138" name="T58"/>
              <a:gd fmla="*/ 23 h 111" name="T59"/>
              <a:gd fmla="*/ 0 w 138" name="T60"/>
              <a:gd fmla="*/ 42 h 111" name="T61"/>
              <a:gd fmla="*/ 0 w 138" name="T62"/>
              <a:gd fmla="*/ 57 h 111" name="T63"/>
              <a:gd fmla="*/ 4 w 138" name="T64"/>
              <a:gd fmla="*/ 69 h 111" name="T65"/>
              <a:gd fmla="*/ 12 w 138" name="T66"/>
              <a:gd fmla="*/ 84 h 111" name="T67"/>
              <a:gd fmla="*/ 23 w 138" name="T68"/>
              <a:gd fmla="*/ 96 h 111"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10" w="138">
                <a:moveTo>
                  <a:pt x="23" y="96"/>
                </a:moveTo>
                <a:lnTo>
                  <a:pt x="27" y="99"/>
                </a:lnTo>
                <a:lnTo>
                  <a:pt x="42" y="103"/>
                </a:lnTo>
                <a:lnTo>
                  <a:pt x="46" y="103"/>
                </a:lnTo>
                <a:lnTo>
                  <a:pt x="50" y="103"/>
                </a:lnTo>
                <a:lnTo>
                  <a:pt x="54" y="103"/>
                </a:lnTo>
                <a:lnTo>
                  <a:pt x="58" y="103"/>
                </a:lnTo>
                <a:lnTo>
                  <a:pt x="61" y="103"/>
                </a:lnTo>
                <a:lnTo>
                  <a:pt x="65" y="99"/>
                </a:lnTo>
                <a:lnTo>
                  <a:pt x="69" y="96"/>
                </a:lnTo>
                <a:lnTo>
                  <a:pt x="73" y="92"/>
                </a:lnTo>
                <a:lnTo>
                  <a:pt x="77" y="99"/>
                </a:lnTo>
                <a:lnTo>
                  <a:pt x="80" y="103"/>
                </a:lnTo>
                <a:lnTo>
                  <a:pt x="84" y="107"/>
                </a:lnTo>
                <a:lnTo>
                  <a:pt x="88" y="111"/>
                </a:lnTo>
                <a:lnTo>
                  <a:pt x="92" y="111"/>
                </a:lnTo>
                <a:lnTo>
                  <a:pt x="96" y="111"/>
                </a:lnTo>
                <a:lnTo>
                  <a:pt x="100" y="111"/>
                </a:lnTo>
                <a:lnTo>
                  <a:pt x="103" y="107"/>
                </a:lnTo>
                <a:lnTo>
                  <a:pt x="107" y="107"/>
                </a:lnTo>
                <a:lnTo>
                  <a:pt x="111" y="103"/>
                </a:lnTo>
                <a:lnTo>
                  <a:pt x="119" y="99"/>
                </a:lnTo>
                <a:lnTo>
                  <a:pt x="119" y="96"/>
                </a:lnTo>
                <a:lnTo>
                  <a:pt x="122" y="92"/>
                </a:lnTo>
                <a:lnTo>
                  <a:pt x="126" y="88"/>
                </a:lnTo>
                <a:lnTo>
                  <a:pt x="130" y="80"/>
                </a:lnTo>
                <a:lnTo>
                  <a:pt x="134" y="77"/>
                </a:lnTo>
                <a:lnTo>
                  <a:pt x="138" y="69"/>
                </a:lnTo>
                <a:lnTo>
                  <a:pt x="138" y="65"/>
                </a:lnTo>
                <a:lnTo>
                  <a:pt x="138" y="57"/>
                </a:lnTo>
                <a:lnTo>
                  <a:pt x="138" y="54"/>
                </a:lnTo>
                <a:lnTo>
                  <a:pt x="138" y="46"/>
                </a:lnTo>
                <a:lnTo>
                  <a:pt x="138" y="42"/>
                </a:lnTo>
                <a:lnTo>
                  <a:pt x="138" y="35"/>
                </a:lnTo>
                <a:lnTo>
                  <a:pt x="134" y="31"/>
                </a:lnTo>
                <a:lnTo>
                  <a:pt x="130" y="27"/>
                </a:lnTo>
                <a:lnTo>
                  <a:pt x="126" y="23"/>
                </a:lnTo>
                <a:lnTo>
                  <a:pt x="119" y="19"/>
                </a:lnTo>
                <a:lnTo>
                  <a:pt x="115" y="15"/>
                </a:lnTo>
                <a:lnTo>
                  <a:pt x="107" y="15"/>
                </a:lnTo>
                <a:lnTo>
                  <a:pt x="96" y="15"/>
                </a:lnTo>
                <a:lnTo>
                  <a:pt x="88" y="12"/>
                </a:lnTo>
                <a:lnTo>
                  <a:pt x="77" y="15"/>
                </a:lnTo>
                <a:lnTo>
                  <a:pt x="77" y="12"/>
                </a:lnTo>
                <a:lnTo>
                  <a:pt x="73" y="12"/>
                </a:lnTo>
                <a:lnTo>
                  <a:pt x="69" y="12"/>
                </a:lnTo>
                <a:lnTo>
                  <a:pt x="65" y="8"/>
                </a:lnTo>
                <a:lnTo>
                  <a:pt x="61" y="8"/>
                </a:lnTo>
                <a:lnTo>
                  <a:pt x="58" y="8"/>
                </a:lnTo>
                <a:lnTo>
                  <a:pt x="54" y="8"/>
                </a:lnTo>
                <a:lnTo>
                  <a:pt x="50" y="4"/>
                </a:lnTo>
                <a:lnTo>
                  <a:pt x="42" y="4"/>
                </a:lnTo>
                <a:lnTo>
                  <a:pt x="39" y="0"/>
                </a:lnTo>
                <a:lnTo>
                  <a:pt x="31" y="0"/>
                </a:lnTo>
                <a:lnTo>
                  <a:pt x="23" y="4"/>
                </a:lnTo>
                <a:lnTo>
                  <a:pt x="19" y="4"/>
                </a:lnTo>
                <a:lnTo>
                  <a:pt x="16" y="8"/>
                </a:lnTo>
                <a:lnTo>
                  <a:pt x="12" y="12"/>
                </a:lnTo>
                <a:lnTo>
                  <a:pt x="8" y="15"/>
                </a:lnTo>
                <a:lnTo>
                  <a:pt x="4" y="23"/>
                </a:lnTo>
                <a:lnTo>
                  <a:pt x="0" y="35"/>
                </a:lnTo>
                <a:lnTo>
                  <a:pt x="0" y="42"/>
                </a:lnTo>
                <a:lnTo>
                  <a:pt x="0" y="50"/>
                </a:lnTo>
                <a:lnTo>
                  <a:pt x="0" y="57"/>
                </a:lnTo>
                <a:lnTo>
                  <a:pt x="0" y="65"/>
                </a:lnTo>
                <a:lnTo>
                  <a:pt x="4" y="69"/>
                </a:lnTo>
                <a:lnTo>
                  <a:pt x="4" y="77"/>
                </a:lnTo>
                <a:lnTo>
                  <a:pt x="12" y="84"/>
                </a:lnTo>
                <a:lnTo>
                  <a:pt x="16" y="92"/>
                </a:lnTo>
                <a:lnTo>
                  <a:pt x="23" y="96"/>
                </a:lnTo>
                <a:lnTo>
                  <a:pt x="23" y="96"/>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0" name="Freeform 218"/>
          <p:cNvSpPr/>
          <p:nvPr/>
        </p:nvSpPr>
        <p:spPr bwMode="auto">
          <a:xfrm>
            <a:off x="2768600" y="3840163"/>
            <a:ext cx="34925" cy="60325"/>
          </a:xfrm>
          <a:custGeom>
            <a:gdLst>
              <a:gd fmla="*/ 0 w 22" name="T0"/>
              <a:gd fmla="*/ 7 h 38" name="T1"/>
              <a:gd fmla="*/ 0 w 22" name="T2"/>
              <a:gd fmla="*/ 7 h 38" name="T3"/>
              <a:gd fmla="*/ 0 w 22" name="T4"/>
              <a:gd fmla="*/ 3 h 38" name="T5"/>
              <a:gd fmla="*/ 3 w 22" name="T6"/>
              <a:gd fmla="*/ 3 h 38" name="T7"/>
              <a:gd fmla="*/ 7 w 22" name="T8"/>
              <a:gd fmla="*/ 0 h 38" name="T9"/>
              <a:gd fmla="*/ 15 w 22" name="T10"/>
              <a:gd fmla="*/ 7 h 38" name="T11"/>
              <a:gd fmla="*/ 19 w 22" name="T12"/>
              <a:gd fmla="*/ 15 h 38" name="T13"/>
              <a:gd fmla="*/ 22 w 22" name="T14"/>
              <a:gd fmla="*/ 23 h 38" name="T15"/>
              <a:gd fmla="*/ 22 w 22" name="T16"/>
              <a:gd fmla="*/ 26 h 38" name="T17"/>
              <a:gd fmla="*/ 15 w 22" name="T18"/>
              <a:gd fmla="*/ 38 h 38" name="T19"/>
              <a:gd fmla="*/ 0 w 22" name="T20"/>
              <a:gd fmla="*/ 7 h 3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 w="22">
                <a:moveTo>
                  <a:pt x="0" y="7"/>
                </a:moveTo>
                <a:lnTo>
                  <a:pt x="0" y="7"/>
                </a:lnTo>
                <a:lnTo>
                  <a:pt x="0" y="3"/>
                </a:lnTo>
                <a:lnTo>
                  <a:pt x="3" y="3"/>
                </a:lnTo>
                <a:lnTo>
                  <a:pt x="7" y="0"/>
                </a:lnTo>
                <a:lnTo>
                  <a:pt x="15" y="7"/>
                </a:lnTo>
                <a:lnTo>
                  <a:pt x="19" y="15"/>
                </a:lnTo>
                <a:lnTo>
                  <a:pt x="22" y="23"/>
                </a:lnTo>
                <a:lnTo>
                  <a:pt x="22" y="26"/>
                </a:lnTo>
                <a:lnTo>
                  <a:pt x="15" y="38"/>
                </a:lnTo>
                <a:lnTo>
                  <a:pt x="0" y="7"/>
                </a:lnTo>
                <a:close/>
              </a:path>
            </a:pathLst>
          </a:custGeom>
          <a:solidFill>
            <a:srgbClr val="FEFEF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1" name="Freeform 219"/>
          <p:cNvSpPr/>
          <p:nvPr/>
        </p:nvSpPr>
        <p:spPr bwMode="auto">
          <a:xfrm>
            <a:off x="2635250" y="3821113"/>
            <a:ext cx="60325" cy="109538"/>
          </a:xfrm>
          <a:custGeom>
            <a:gdLst>
              <a:gd fmla="*/ 0 w 38" name="T0"/>
              <a:gd fmla="*/ 57 h 69" name="T1"/>
              <a:gd fmla="*/ 0 w 38" name="T2"/>
              <a:gd fmla="*/ 54 h 69" name="T3"/>
              <a:gd fmla="*/ 0 w 38" name="T4"/>
              <a:gd fmla="*/ 46 h 69" name="T5"/>
              <a:gd fmla="*/ 0 w 38" name="T6"/>
              <a:gd fmla="*/ 35 h 69" name="T7"/>
              <a:gd fmla="*/ 3 w 38" name="T8"/>
              <a:gd fmla="*/ 23 h 69" name="T9"/>
              <a:gd fmla="*/ 3 w 38" name="T10"/>
              <a:gd fmla="*/ 19 h 69" name="T11"/>
              <a:gd fmla="*/ 7 w 38" name="T12"/>
              <a:gd fmla="*/ 15 h 69" name="T13"/>
              <a:gd fmla="*/ 11 w 38" name="T14"/>
              <a:gd fmla="*/ 8 h 69" name="T15"/>
              <a:gd fmla="*/ 15 w 38" name="T16"/>
              <a:gd fmla="*/ 4 h 69" name="T17"/>
              <a:gd fmla="*/ 19 w 38" name="T18"/>
              <a:gd fmla="*/ 4 h 69" name="T19"/>
              <a:gd fmla="*/ 23 w 38" name="T20"/>
              <a:gd fmla="*/ 0 h 69" name="T21"/>
              <a:gd fmla="*/ 30 w 38" name="T22"/>
              <a:gd fmla="*/ 4 h 69" name="T23"/>
              <a:gd fmla="*/ 38 w 38" name="T24"/>
              <a:gd fmla="*/ 4 h 69" name="T25"/>
              <a:gd fmla="*/ 30 w 38" name="T26"/>
              <a:gd fmla="*/ 8 h 69" name="T27"/>
              <a:gd fmla="*/ 26 w 38" name="T28"/>
              <a:gd fmla="*/ 12 h 69" name="T29"/>
              <a:gd fmla="*/ 23 w 38" name="T30"/>
              <a:gd fmla="*/ 19 h 69" name="T31"/>
              <a:gd fmla="*/ 19 w 38" name="T32"/>
              <a:gd fmla="*/ 23 h 69" name="T33"/>
              <a:gd fmla="*/ 19 w 38" name="T34"/>
              <a:gd fmla="*/ 27 h 69" name="T35"/>
              <a:gd fmla="*/ 19 w 38" name="T36"/>
              <a:gd fmla="*/ 31 h 69" name="T37"/>
              <a:gd fmla="*/ 19 w 38" name="T38"/>
              <a:gd fmla="*/ 38 h 69" name="T39"/>
              <a:gd fmla="*/ 19 w 38" name="T40"/>
              <a:gd fmla="*/ 42 h 69" name="T41"/>
              <a:gd fmla="*/ 23 w 38" name="T42"/>
              <a:gd fmla="*/ 54 h 69" name="T43"/>
              <a:gd fmla="*/ 26 w 38" name="T44"/>
              <a:gd fmla="*/ 61 h 69" name="T45"/>
              <a:gd fmla="*/ 30 w 38" name="T46"/>
              <a:gd fmla="*/ 65 h 69" name="T47"/>
              <a:gd fmla="*/ 34 w 38" name="T48"/>
              <a:gd fmla="*/ 69 h 69" name="T49"/>
              <a:gd fmla="*/ 26 w 38" name="T50"/>
              <a:gd fmla="*/ 69 h 69" name="T51"/>
              <a:gd fmla="*/ 19 w 38" name="T52"/>
              <a:gd fmla="*/ 65 h 69" name="T53"/>
              <a:gd fmla="*/ 15 w 38" name="T54"/>
              <a:gd fmla="*/ 65 h 69" name="T55"/>
              <a:gd fmla="*/ 7 w 38" name="T56"/>
              <a:gd fmla="*/ 65 h 69" name="T57"/>
              <a:gd fmla="*/ 3 w 38" name="T58"/>
              <a:gd fmla="*/ 61 h 69" name="T59"/>
              <a:gd fmla="*/ 0 w 38" name="T60"/>
              <a:gd fmla="*/ 57 h 69"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69" w="38">
                <a:moveTo>
                  <a:pt x="0" y="57"/>
                </a:moveTo>
                <a:lnTo>
                  <a:pt x="0" y="54"/>
                </a:lnTo>
                <a:lnTo>
                  <a:pt x="0" y="46"/>
                </a:lnTo>
                <a:lnTo>
                  <a:pt x="0" y="35"/>
                </a:lnTo>
                <a:lnTo>
                  <a:pt x="3" y="23"/>
                </a:lnTo>
                <a:lnTo>
                  <a:pt x="3" y="19"/>
                </a:lnTo>
                <a:lnTo>
                  <a:pt x="7" y="15"/>
                </a:lnTo>
                <a:lnTo>
                  <a:pt x="11" y="8"/>
                </a:lnTo>
                <a:lnTo>
                  <a:pt x="15" y="4"/>
                </a:lnTo>
                <a:lnTo>
                  <a:pt x="19" y="4"/>
                </a:lnTo>
                <a:lnTo>
                  <a:pt x="23" y="0"/>
                </a:lnTo>
                <a:lnTo>
                  <a:pt x="30" y="4"/>
                </a:lnTo>
                <a:lnTo>
                  <a:pt x="38" y="4"/>
                </a:lnTo>
                <a:lnTo>
                  <a:pt x="30" y="8"/>
                </a:lnTo>
                <a:lnTo>
                  <a:pt x="26" y="12"/>
                </a:lnTo>
                <a:lnTo>
                  <a:pt x="23" y="19"/>
                </a:lnTo>
                <a:lnTo>
                  <a:pt x="19" y="23"/>
                </a:lnTo>
                <a:lnTo>
                  <a:pt x="19" y="27"/>
                </a:lnTo>
                <a:lnTo>
                  <a:pt x="19" y="31"/>
                </a:lnTo>
                <a:lnTo>
                  <a:pt x="19" y="38"/>
                </a:lnTo>
                <a:lnTo>
                  <a:pt x="19" y="42"/>
                </a:lnTo>
                <a:lnTo>
                  <a:pt x="23" y="54"/>
                </a:lnTo>
                <a:lnTo>
                  <a:pt x="26" y="61"/>
                </a:lnTo>
                <a:lnTo>
                  <a:pt x="30" y="65"/>
                </a:lnTo>
                <a:lnTo>
                  <a:pt x="34" y="69"/>
                </a:lnTo>
                <a:lnTo>
                  <a:pt x="26" y="69"/>
                </a:lnTo>
                <a:lnTo>
                  <a:pt x="19" y="65"/>
                </a:lnTo>
                <a:lnTo>
                  <a:pt x="15" y="65"/>
                </a:lnTo>
                <a:lnTo>
                  <a:pt x="7" y="65"/>
                </a:lnTo>
                <a:lnTo>
                  <a:pt x="3" y="61"/>
                </a:lnTo>
                <a:lnTo>
                  <a:pt x="0" y="57"/>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2" name="Freeform 220"/>
          <p:cNvSpPr/>
          <p:nvPr/>
        </p:nvSpPr>
        <p:spPr bwMode="auto">
          <a:xfrm>
            <a:off x="2986088" y="4318001"/>
            <a:ext cx="574675" cy="292100"/>
          </a:xfrm>
          <a:custGeom>
            <a:gdLst>
              <a:gd fmla="*/ 179 w 362" name="T0"/>
              <a:gd fmla="*/ 8 h 184" name="T1"/>
              <a:gd fmla="*/ 179 w 362" name="T2"/>
              <a:gd fmla="*/ 19 h 184" name="T3"/>
              <a:gd fmla="*/ 179 w 362" name="T4"/>
              <a:gd fmla="*/ 27 h 184" name="T5"/>
              <a:gd fmla="*/ 183 w 362" name="T6"/>
              <a:gd fmla="*/ 39 h 184" name="T7"/>
              <a:gd fmla="*/ 190 w 362" name="T8"/>
              <a:gd fmla="*/ 54 h 184" name="T9"/>
              <a:gd fmla="*/ 206 w 362" name="T10"/>
              <a:gd fmla="*/ 65 h 184" name="T11"/>
              <a:gd fmla="*/ 225 w 362" name="T12"/>
              <a:gd fmla="*/ 81 h 184" name="T13"/>
              <a:gd fmla="*/ 263 w 362" name="T14"/>
              <a:gd fmla="*/ 96 h 184" name="T15"/>
              <a:gd fmla="*/ 305 w 362" name="T16"/>
              <a:gd fmla="*/ 111 h 184" name="T17"/>
              <a:gd fmla="*/ 335 w 362" name="T18"/>
              <a:gd fmla="*/ 119 h 184" name="T19"/>
              <a:gd fmla="*/ 354 w 362" name="T20"/>
              <a:gd fmla="*/ 126 h 184" name="T21"/>
              <a:gd fmla="*/ 347 w 362" name="T22"/>
              <a:gd fmla="*/ 138 h 184" name="T23"/>
              <a:gd fmla="*/ 305 w 362" name="T24"/>
              <a:gd fmla="*/ 153 h 184" name="T25"/>
              <a:gd fmla="*/ 251 w 362" name="T26"/>
              <a:gd fmla="*/ 180 h 184" name="T27"/>
              <a:gd fmla="*/ 240 w 362" name="T28"/>
              <a:gd fmla="*/ 184 h 184" name="T29"/>
              <a:gd fmla="*/ 236 w 362" name="T30"/>
              <a:gd fmla="*/ 172 h 184" name="T31"/>
              <a:gd fmla="*/ 228 w 362" name="T32"/>
              <a:gd fmla="*/ 165 h 184" name="T33"/>
              <a:gd fmla="*/ 221 w 362" name="T34"/>
              <a:gd fmla="*/ 153 h 184" name="T35"/>
              <a:gd fmla="*/ 206 w 362" name="T36"/>
              <a:gd fmla="*/ 146 h 184" name="T37"/>
              <a:gd fmla="*/ 186 w 362" name="T38"/>
              <a:gd fmla="*/ 138 h 184" name="T39"/>
              <a:gd fmla="*/ 160 w 362" name="T40"/>
              <a:gd fmla="*/ 130 h 184" name="T41"/>
              <a:gd fmla="*/ 114 w 362" name="T42"/>
              <a:gd fmla="*/ 126 h 184" name="T43"/>
              <a:gd fmla="*/ 76 w 362" name="T44"/>
              <a:gd fmla="*/ 126 h 184" name="T45"/>
              <a:gd fmla="*/ 61 w 362" name="T46"/>
              <a:gd fmla="*/ 123 h 184" name="T47"/>
              <a:gd fmla="*/ 45 w 362" name="T48"/>
              <a:gd fmla="*/ 119 h 184" name="T49"/>
              <a:gd fmla="*/ 30 w 362" name="T50"/>
              <a:gd fmla="*/ 111 h 184" name="T51"/>
              <a:gd fmla="*/ 19 w 362" name="T52"/>
              <a:gd fmla="*/ 96 h 184" name="T53"/>
              <a:gd fmla="*/ 7 w 362" name="T54"/>
              <a:gd fmla="*/ 73 h 184" name="T55"/>
              <a:gd fmla="*/ 4 w 362" name="T56"/>
              <a:gd fmla="*/ 54 h 184" name="T57"/>
              <a:gd fmla="*/ 23 w 362" name="T58"/>
              <a:gd fmla="*/ 39 h 184" name="T59"/>
              <a:gd fmla="*/ 49 w 362" name="T60"/>
              <a:gd fmla="*/ 19 h 184" name="T61"/>
              <a:gd fmla="*/ 65 w 362" name="T62"/>
              <a:gd fmla="*/ 0 h 18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84" w="362">
                <a:moveTo>
                  <a:pt x="179" y="8"/>
                </a:moveTo>
                <a:lnTo>
                  <a:pt x="179" y="8"/>
                </a:lnTo>
                <a:lnTo>
                  <a:pt x="179" y="16"/>
                </a:lnTo>
                <a:lnTo>
                  <a:pt x="179" y="19"/>
                </a:lnTo>
                <a:lnTo>
                  <a:pt x="179" y="23"/>
                </a:lnTo>
                <a:lnTo>
                  <a:pt x="179" y="27"/>
                </a:lnTo>
                <a:lnTo>
                  <a:pt x="183" y="35"/>
                </a:lnTo>
                <a:lnTo>
                  <a:pt x="183" y="39"/>
                </a:lnTo>
                <a:lnTo>
                  <a:pt x="186" y="46"/>
                </a:lnTo>
                <a:lnTo>
                  <a:pt x="190" y="54"/>
                </a:lnTo>
                <a:lnTo>
                  <a:pt x="198" y="62"/>
                </a:lnTo>
                <a:lnTo>
                  <a:pt x="206" y="65"/>
                </a:lnTo>
                <a:lnTo>
                  <a:pt x="213" y="73"/>
                </a:lnTo>
                <a:lnTo>
                  <a:pt x="225" y="81"/>
                </a:lnTo>
                <a:lnTo>
                  <a:pt x="236" y="84"/>
                </a:lnTo>
                <a:lnTo>
                  <a:pt x="263" y="96"/>
                </a:lnTo>
                <a:lnTo>
                  <a:pt x="286" y="104"/>
                </a:lnTo>
                <a:lnTo>
                  <a:pt x="305" y="111"/>
                </a:lnTo>
                <a:lnTo>
                  <a:pt x="320" y="115"/>
                </a:lnTo>
                <a:lnTo>
                  <a:pt x="335" y="119"/>
                </a:lnTo>
                <a:lnTo>
                  <a:pt x="347" y="123"/>
                </a:lnTo>
                <a:lnTo>
                  <a:pt x="354" y="126"/>
                </a:lnTo>
                <a:lnTo>
                  <a:pt x="362" y="134"/>
                </a:lnTo>
                <a:lnTo>
                  <a:pt x="347" y="138"/>
                </a:lnTo>
                <a:lnTo>
                  <a:pt x="327" y="146"/>
                </a:lnTo>
                <a:lnTo>
                  <a:pt x="305" y="153"/>
                </a:lnTo>
                <a:lnTo>
                  <a:pt x="286" y="165"/>
                </a:lnTo>
                <a:lnTo>
                  <a:pt x="251" y="180"/>
                </a:lnTo>
                <a:lnTo>
                  <a:pt x="240" y="184"/>
                </a:lnTo>
                <a:lnTo>
                  <a:pt x="240" y="184"/>
                </a:lnTo>
                <a:lnTo>
                  <a:pt x="236" y="176"/>
                </a:lnTo>
                <a:lnTo>
                  <a:pt x="236" y="172"/>
                </a:lnTo>
                <a:lnTo>
                  <a:pt x="232" y="168"/>
                </a:lnTo>
                <a:lnTo>
                  <a:pt x="228" y="165"/>
                </a:lnTo>
                <a:lnTo>
                  <a:pt x="225" y="161"/>
                </a:lnTo>
                <a:lnTo>
                  <a:pt x="221" y="153"/>
                </a:lnTo>
                <a:lnTo>
                  <a:pt x="213" y="149"/>
                </a:lnTo>
                <a:lnTo>
                  <a:pt x="206" y="146"/>
                </a:lnTo>
                <a:lnTo>
                  <a:pt x="198" y="142"/>
                </a:lnTo>
                <a:lnTo>
                  <a:pt x="186" y="138"/>
                </a:lnTo>
                <a:lnTo>
                  <a:pt x="175" y="134"/>
                </a:lnTo>
                <a:lnTo>
                  <a:pt x="160" y="130"/>
                </a:lnTo>
                <a:lnTo>
                  <a:pt x="145" y="130"/>
                </a:lnTo>
                <a:lnTo>
                  <a:pt x="114" y="126"/>
                </a:lnTo>
                <a:lnTo>
                  <a:pt x="87" y="126"/>
                </a:lnTo>
                <a:lnTo>
                  <a:pt x="76" y="126"/>
                </a:lnTo>
                <a:lnTo>
                  <a:pt x="68" y="126"/>
                </a:lnTo>
                <a:lnTo>
                  <a:pt x="61" y="123"/>
                </a:lnTo>
                <a:lnTo>
                  <a:pt x="53" y="123"/>
                </a:lnTo>
                <a:lnTo>
                  <a:pt x="45" y="119"/>
                </a:lnTo>
                <a:lnTo>
                  <a:pt x="38" y="115"/>
                </a:lnTo>
                <a:lnTo>
                  <a:pt x="30" y="111"/>
                </a:lnTo>
                <a:lnTo>
                  <a:pt x="26" y="104"/>
                </a:lnTo>
                <a:lnTo>
                  <a:pt x="19" y="96"/>
                </a:lnTo>
                <a:lnTo>
                  <a:pt x="15" y="84"/>
                </a:lnTo>
                <a:lnTo>
                  <a:pt x="7" y="73"/>
                </a:lnTo>
                <a:lnTo>
                  <a:pt x="0" y="62"/>
                </a:lnTo>
                <a:lnTo>
                  <a:pt x="4" y="54"/>
                </a:lnTo>
                <a:lnTo>
                  <a:pt x="11" y="46"/>
                </a:lnTo>
                <a:lnTo>
                  <a:pt x="23" y="39"/>
                </a:lnTo>
                <a:lnTo>
                  <a:pt x="30" y="31"/>
                </a:lnTo>
                <a:lnTo>
                  <a:pt x="49" y="19"/>
                </a:lnTo>
                <a:lnTo>
                  <a:pt x="57" y="16"/>
                </a:lnTo>
                <a:lnTo>
                  <a:pt x="65" y="0"/>
                </a:lnTo>
                <a:lnTo>
                  <a:pt x="179" y="8"/>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3" name="Freeform 221"/>
          <p:cNvSpPr/>
          <p:nvPr/>
        </p:nvSpPr>
        <p:spPr bwMode="auto">
          <a:xfrm>
            <a:off x="4141788" y="4348163"/>
            <a:ext cx="519112" cy="661988"/>
          </a:xfrm>
          <a:custGeom>
            <a:gdLst>
              <a:gd fmla="*/ 38 w 327" name="T0"/>
              <a:gd fmla="*/ 31 h 417" name="T1"/>
              <a:gd fmla="*/ 57 w 327" name="T2"/>
              <a:gd fmla="*/ 20 h 417" name="T3"/>
              <a:gd fmla="*/ 76 w 327" name="T4"/>
              <a:gd fmla="*/ 12 h 417" name="T5"/>
              <a:gd fmla="*/ 99 w 327" name="T6"/>
              <a:gd fmla="*/ 4 h 417" name="T7"/>
              <a:gd fmla="*/ 125 w 327" name="T8"/>
              <a:gd fmla="*/ 0 h 417" name="T9"/>
              <a:gd fmla="*/ 152 w 327" name="T10"/>
              <a:gd fmla="*/ 0 h 417" name="T11"/>
              <a:gd fmla="*/ 167 w 327" name="T12"/>
              <a:gd fmla="*/ 4 h 417" name="T13"/>
              <a:gd fmla="*/ 186 w 327" name="T14"/>
              <a:gd fmla="*/ 12 h 417" name="T15"/>
              <a:gd fmla="*/ 205 w 327" name="T16"/>
              <a:gd fmla="*/ 20 h 417" name="T17"/>
              <a:gd fmla="*/ 217 w 327" name="T18"/>
              <a:gd fmla="*/ 31 h 417" name="T19"/>
              <a:gd fmla="*/ 224 w 327" name="T20"/>
              <a:gd fmla="*/ 46 h 417" name="T21"/>
              <a:gd fmla="*/ 232 w 327" name="T22"/>
              <a:gd fmla="*/ 62 h 417" name="T23"/>
              <a:gd fmla="*/ 251 w 327" name="T24"/>
              <a:gd fmla="*/ 77 h 417" name="T25"/>
              <a:gd fmla="*/ 266 w 327" name="T26"/>
              <a:gd fmla="*/ 85 h 417" name="T27"/>
              <a:gd fmla="*/ 301 w 327" name="T28"/>
              <a:gd fmla="*/ 96 h 417" name="T29"/>
              <a:gd fmla="*/ 316 w 327" name="T30"/>
              <a:gd fmla="*/ 104 h 417" name="T31"/>
              <a:gd fmla="*/ 324 w 327" name="T32"/>
              <a:gd fmla="*/ 107 h 417" name="T33"/>
              <a:gd fmla="*/ 324 w 327" name="T34"/>
              <a:gd fmla="*/ 127 h 417" name="T35"/>
              <a:gd fmla="*/ 324 w 327" name="T36"/>
              <a:gd fmla="*/ 211 h 417" name="T37"/>
              <a:gd fmla="*/ 324 w 327" name="T38"/>
              <a:gd fmla="*/ 321 h 417" name="T39"/>
              <a:gd fmla="*/ 327 w 327" name="T40"/>
              <a:gd fmla="*/ 405 h 417" name="T41"/>
              <a:gd fmla="*/ 327 w 327" name="T42"/>
              <a:gd fmla="*/ 409 h 417" name="T43"/>
              <a:gd fmla="*/ 324 w 327" name="T44"/>
              <a:gd fmla="*/ 375 h 417" name="T45"/>
              <a:gd fmla="*/ 316 w 327" name="T46"/>
              <a:gd fmla="*/ 329 h 417" name="T47"/>
              <a:gd fmla="*/ 308 w 327" name="T48"/>
              <a:gd fmla="*/ 295 h 417" name="T49"/>
              <a:gd fmla="*/ 297 w 327" name="T50"/>
              <a:gd fmla="*/ 260 h 417" name="T51"/>
              <a:gd fmla="*/ 274 w 327" name="T52"/>
              <a:gd fmla="*/ 222 h 417" name="T53"/>
              <a:gd fmla="*/ 129 w 327" name="T54"/>
              <a:gd fmla="*/ 146 h 417" name="T55"/>
              <a:gd fmla="*/ 7 w 327" name="T56"/>
              <a:gd fmla="*/ 88 h 417" name="T57"/>
              <a:gd fmla="*/ 22 w 327" name="T58"/>
              <a:gd fmla="*/ 62 h 417" name="T59"/>
              <a:gd fmla="*/ 30 w 327" name="T60"/>
              <a:gd fmla="*/ 50 h 417" name="T61"/>
              <a:gd fmla="*/ 34 w 327" name="T62"/>
              <a:gd fmla="*/ 39 h 417"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417" w="327">
                <a:moveTo>
                  <a:pt x="34" y="31"/>
                </a:moveTo>
                <a:lnTo>
                  <a:pt x="38" y="31"/>
                </a:lnTo>
                <a:lnTo>
                  <a:pt x="49" y="23"/>
                </a:lnTo>
                <a:lnTo>
                  <a:pt x="57" y="20"/>
                </a:lnTo>
                <a:lnTo>
                  <a:pt x="64" y="16"/>
                </a:lnTo>
                <a:lnTo>
                  <a:pt x="76" y="12"/>
                </a:lnTo>
                <a:lnTo>
                  <a:pt x="87" y="8"/>
                </a:lnTo>
                <a:lnTo>
                  <a:pt x="99" y="4"/>
                </a:lnTo>
                <a:lnTo>
                  <a:pt x="114" y="0"/>
                </a:lnTo>
                <a:lnTo>
                  <a:pt x="125" y="0"/>
                </a:lnTo>
                <a:lnTo>
                  <a:pt x="144" y="0"/>
                </a:lnTo>
                <a:lnTo>
                  <a:pt x="152" y="0"/>
                </a:lnTo>
                <a:lnTo>
                  <a:pt x="160" y="4"/>
                </a:lnTo>
                <a:lnTo>
                  <a:pt x="167" y="4"/>
                </a:lnTo>
                <a:lnTo>
                  <a:pt x="179" y="8"/>
                </a:lnTo>
                <a:lnTo>
                  <a:pt x="186" y="12"/>
                </a:lnTo>
                <a:lnTo>
                  <a:pt x="198" y="16"/>
                </a:lnTo>
                <a:lnTo>
                  <a:pt x="205" y="20"/>
                </a:lnTo>
                <a:lnTo>
                  <a:pt x="217" y="23"/>
                </a:lnTo>
                <a:lnTo>
                  <a:pt x="217" y="31"/>
                </a:lnTo>
                <a:lnTo>
                  <a:pt x="221" y="39"/>
                </a:lnTo>
                <a:lnTo>
                  <a:pt x="224" y="46"/>
                </a:lnTo>
                <a:lnTo>
                  <a:pt x="224" y="54"/>
                </a:lnTo>
                <a:lnTo>
                  <a:pt x="232" y="62"/>
                </a:lnTo>
                <a:lnTo>
                  <a:pt x="240" y="69"/>
                </a:lnTo>
                <a:lnTo>
                  <a:pt x="251" y="77"/>
                </a:lnTo>
                <a:lnTo>
                  <a:pt x="255" y="81"/>
                </a:lnTo>
                <a:lnTo>
                  <a:pt x="266" y="85"/>
                </a:lnTo>
                <a:lnTo>
                  <a:pt x="289" y="92"/>
                </a:lnTo>
                <a:lnTo>
                  <a:pt x="301" y="96"/>
                </a:lnTo>
                <a:lnTo>
                  <a:pt x="312" y="100"/>
                </a:lnTo>
                <a:lnTo>
                  <a:pt x="316" y="104"/>
                </a:lnTo>
                <a:lnTo>
                  <a:pt x="320" y="107"/>
                </a:lnTo>
                <a:lnTo>
                  <a:pt x="324" y="107"/>
                </a:lnTo>
                <a:lnTo>
                  <a:pt x="324" y="111"/>
                </a:lnTo>
                <a:lnTo>
                  <a:pt x="324" y="127"/>
                </a:lnTo>
                <a:lnTo>
                  <a:pt x="324" y="161"/>
                </a:lnTo>
                <a:lnTo>
                  <a:pt x="324" y="211"/>
                </a:lnTo>
                <a:lnTo>
                  <a:pt x="324" y="268"/>
                </a:lnTo>
                <a:lnTo>
                  <a:pt x="324" y="321"/>
                </a:lnTo>
                <a:lnTo>
                  <a:pt x="327" y="371"/>
                </a:lnTo>
                <a:lnTo>
                  <a:pt x="327" y="405"/>
                </a:lnTo>
                <a:lnTo>
                  <a:pt x="327" y="417"/>
                </a:lnTo>
                <a:lnTo>
                  <a:pt x="327" y="409"/>
                </a:lnTo>
                <a:lnTo>
                  <a:pt x="327" y="398"/>
                </a:lnTo>
                <a:lnTo>
                  <a:pt x="324" y="375"/>
                </a:lnTo>
                <a:lnTo>
                  <a:pt x="320" y="344"/>
                </a:lnTo>
                <a:lnTo>
                  <a:pt x="316" y="329"/>
                </a:lnTo>
                <a:lnTo>
                  <a:pt x="312" y="314"/>
                </a:lnTo>
                <a:lnTo>
                  <a:pt x="308" y="295"/>
                </a:lnTo>
                <a:lnTo>
                  <a:pt x="305" y="279"/>
                </a:lnTo>
                <a:lnTo>
                  <a:pt x="297" y="260"/>
                </a:lnTo>
                <a:lnTo>
                  <a:pt x="285" y="241"/>
                </a:lnTo>
                <a:lnTo>
                  <a:pt x="274" y="222"/>
                </a:lnTo>
                <a:lnTo>
                  <a:pt x="263" y="207"/>
                </a:lnTo>
                <a:lnTo>
                  <a:pt x="129" y="146"/>
                </a:lnTo>
                <a:lnTo>
                  <a:pt x="0" y="92"/>
                </a:lnTo>
                <a:lnTo>
                  <a:pt x="7" y="88"/>
                </a:lnTo>
                <a:lnTo>
                  <a:pt x="19" y="73"/>
                </a:lnTo>
                <a:lnTo>
                  <a:pt x="22" y="62"/>
                </a:lnTo>
                <a:lnTo>
                  <a:pt x="30" y="54"/>
                </a:lnTo>
                <a:lnTo>
                  <a:pt x="30" y="50"/>
                </a:lnTo>
                <a:lnTo>
                  <a:pt x="34" y="43"/>
                </a:lnTo>
                <a:lnTo>
                  <a:pt x="34" y="39"/>
                </a:lnTo>
                <a:lnTo>
                  <a:pt x="34" y="31"/>
                </a:lnTo>
                <a:close/>
              </a:path>
            </a:pathLst>
          </a:custGeom>
          <a:solidFill>
            <a:srgbClr val="24222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4" name="Freeform 222"/>
          <p:cNvSpPr/>
          <p:nvPr/>
        </p:nvSpPr>
        <p:spPr bwMode="auto">
          <a:xfrm>
            <a:off x="1509713" y="3741738"/>
            <a:ext cx="3151187" cy="1268413"/>
          </a:xfrm>
          <a:custGeom>
            <a:gdLst>
              <a:gd fmla="*/ 107 w 1985" name="T0"/>
              <a:gd fmla="*/ 111 h 799" name="T1"/>
              <a:gd fmla="*/ 156 w 1985" name="T2"/>
              <a:gd fmla="*/ 73 h 799" name="T3"/>
              <a:gd fmla="*/ 244 w 1985" name="T4"/>
              <a:gd fmla="*/ 58 h 799" name="T5"/>
              <a:gd fmla="*/ 301 w 1985" name="T6"/>
              <a:gd fmla="*/ 77 h 799" name="T7"/>
              <a:gd fmla="*/ 339 w 1985" name="T8"/>
              <a:gd fmla="*/ 172 h 799" name="T9"/>
              <a:gd fmla="*/ 331 w 1985" name="T10"/>
              <a:gd fmla="*/ 291 h 799" name="T11"/>
              <a:gd fmla="*/ 324 w 1985" name="T12"/>
              <a:gd fmla="*/ 379 h 799" name="T13"/>
              <a:gd fmla="*/ 354 w 1985" name="T14"/>
              <a:gd fmla="*/ 337 h 799" name="T15"/>
              <a:gd fmla="*/ 430 w 1985" name="T16"/>
              <a:gd fmla="*/ 237 h 799" name="T17"/>
              <a:gd fmla="*/ 526 w 1985" name="T18"/>
              <a:gd fmla="*/ 207 h 799" name="T19"/>
              <a:gd fmla="*/ 606 w 1985" name="T20"/>
              <a:gd fmla="*/ 214 h 799" name="T21"/>
              <a:gd fmla="*/ 693 w 1985" name="T22"/>
              <a:gd fmla="*/ 314 h 799" name="T23"/>
              <a:gd fmla="*/ 728 w 1985" name="T24"/>
              <a:gd fmla="*/ 432 h 799" name="T25"/>
              <a:gd fmla="*/ 762 w 1985" name="T26"/>
              <a:gd fmla="*/ 470 h 799" name="T27"/>
              <a:gd fmla="*/ 789 w 1985" name="T28"/>
              <a:gd fmla="*/ 352 h 799" name="T29"/>
              <a:gd fmla="*/ 758 w 1985" name="T30"/>
              <a:gd fmla="*/ 245 h 799" name="T31"/>
              <a:gd fmla="*/ 770 w 1985" name="T32"/>
              <a:gd fmla="*/ 157 h 799" name="T33"/>
              <a:gd fmla="*/ 808 w 1985" name="T34"/>
              <a:gd fmla="*/ 81 h 799" name="T35"/>
              <a:gd fmla="*/ 876 w 1985" name="T36"/>
              <a:gd fmla="*/ 42 h 799" name="T37"/>
              <a:gd fmla="*/ 964 w 1985" name="T38"/>
              <a:gd fmla="*/ 73 h 799" name="T39"/>
              <a:gd fmla="*/ 998 w 1985" name="T40"/>
              <a:gd fmla="*/ 134 h 799" name="T41"/>
              <a:gd fmla="*/ 1002 w 1985" name="T42"/>
              <a:gd fmla="*/ 260 h 799" name="T43"/>
              <a:gd fmla="*/ 983 w 1985" name="T44"/>
              <a:gd fmla="*/ 310 h 799" name="T45"/>
              <a:gd fmla="*/ 937 w 1985" name="T46"/>
              <a:gd fmla="*/ 371 h 799" name="T47"/>
              <a:gd fmla="*/ 937 w 1985" name="T48"/>
              <a:gd fmla="*/ 444 h 799" name="T49"/>
              <a:gd fmla="*/ 987 w 1985" name="T50"/>
              <a:gd fmla="*/ 489 h 799" name="T51"/>
              <a:gd fmla="*/ 1101 w 1985" name="T52"/>
              <a:gd fmla="*/ 493 h 799" name="T53"/>
              <a:gd fmla="*/ 1166 w 1985" name="T54"/>
              <a:gd fmla="*/ 531 h 799" name="T55"/>
              <a:gd fmla="*/ 1315 w 1985" name="T56"/>
              <a:gd fmla="*/ 482 h 799" name="T57"/>
              <a:gd fmla="*/ 1357 w 1985" name="T58"/>
              <a:gd fmla="*/ 451 h 799" name="T59"/>
              <a:gd fmla="*/ 1372 w 1985" name="T60"/>
              <a:gd fmla="*/ 382 h 799" name="T61"/>
              <a:gd fmla="*/ 1318 w 1985" name="T62"/>
              <a:gd fmla="*/ 279 h 799" name="T63"/>
              <a:gd fmla="*/ 1322 w 1985" name="T64"/>
              <a:gd fmla="*/ 245 h 799" name="T65"/>
              <a:gd fmla="*/ 1311 w 1985" name="T66"/>
              <a:gd fmla="*/ 142 h 799" name="T67"/>
              <a:gd fmla="*/ 1334 w 1985" name="T68"/>
              <a:gd fmla="*/ 65 h 799" name="T69"/>
              <a:gd fmla="*/ 1410 w 1985" name="T70"/>
              <a:gd fmla="*/ 8 h 799" name="T71"/>
              <a:gd fmla="*/ 1498 w 1985" name="T72"/>
              <a:gd fmla="*/ 8 h 799" name="T73"/>
              <a:gd fmla="*/ 1562 w 1985" name="T74"/>
              <a:gd fmla="*/ 69 h 799" name="T75"/>
              <a:gd fmla="*/ 1608 w 1985" name="T76"/>
              <a:gd fmla="*/ 195 h 799" name="T77"/>
              <a:gd fmla="*/ 1612 w 1985" name="T78"/>
              <a:gd fmla="*/ 249 h 799" name="T79"/>
              <a:gd fmla="*/ 1600 w 1985" name="T80"/>
              <a:gd fmla="*/ 375 h 799" name="T81"/>
              <a:gd fmla="*/ 1642 w 1985" name="T82"/>
              <a:gd fmla="*/ 474 h 799" name="T83"/>
              <a:gd fmla="*/ 1680 w 1985" name="T84"/>
              <a:gd fmla="*/ 451 h 799" name="T85"/>
              <a:gd fmla="*/ 1669 w 1985" name="T86"/>
              <a:gd fmla="*/ 371 h 799" name="T87"/>
              <a:gd fmla="*/ 1639 w 1985" name="T88"/>
              <a:gd fmla="*/ 295 h 799" name="T89"/>
              <a:gd fmla="*/ 1639 w 1985" name="T90"/>
              <a:gd fmla="*/ 199 h 799" name="T91"/>
              <a:gd fmla="*/ 1669 w 1985" name="T92"/>
              <a:gd fmla="*/ 111 h 799" name="T93"/>
              <a:gd fmla="*/ 1738 w 1985" name="T94"/>
              <a:gd fmla="*/ 69 h 799" name="T95"/>
              <a:gd fmla="*/ 1810 w 1985" name="T96"/>
              <a:gd fmla="*/ 73 h 799" name="T97"/>
              <a:gd fmla="*/ 1879 w 1985" name="T98"/>
              <a:gd fmla="*/ 127 h 799" name="T99"/>
              <a:gd fmla="*/ 1902 w 1985" name="T100"/>
              <a:gd fmla="*/ 207 h 799" name="T101"/>
              <a:gd fmla="*/ 1913 w 1985" name="T102"/>
              <a:gd fmla="*/ 272 h 799" name="T103"/>
              <a:gd fmla="*/ 1879 w 1985" name="T104"/>
              <a:gd fmla="*/ 337 h 799" name="T105"/>
              <a:gd fmla="*/ 1875 w 1985" name="T106"/>
              <a:gd fmla="*/ 398 h 799" name="T107"/>
              <a:gd fmla="*/ 1894 w 1985" name="T108"/>
              <a:gd fmla="*/ 455 h 799" name="T109"/>
              <a:gd fmla="*/ 0 w 1985" name="T110"/>
              <a:gd fmla="*/ 799 h 799"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799" w="1985">
                <a:moveTo>
                  <a:pt x="0" y="115"/>
                </a:moveTo>
                <a:lnTo>
                  <a:pt x="7" y="111"/>
                </a:lnTo>
                <a:lnTo>
                  <a:pt x="30" y="107"/>
                </a:lnTo>
                <a:lnTo>
                  <a:pt x="49" y="107"/>
                </a:lnTo>
                <a:lnTo>
                  <a:pt x="72" y="107"/>
                </a:lnTo>
                <a:lnTo>
                  <a:pt x="80" y="107"/>
                </a:lnTo>
                <a:lnTo>
                  <a:pt x="91" y="107"/>
                </a:lnTo>
                <a:lnTo>
                  <a:pt x="107" y="111"/>
                </a:lnTo>
                <a:lnTo>
                  <a:pt x="118" y="115"/>
                </a:lnTo>
                <a:lnTo>
                  <a:pt x="126" y="107"/>
                </a:lnTo>
                <a:lnTo>
                  <a:pt x="129" y="100"/>
                </a:lnTo>
                <a:lnTo>
                  <a:pt x="133" y="92"/>
                </a:lnTo>
                <a:lnTo>
                  <a:pt x="141" y="88"/>
                </a:lnTo>
                <a:lnTo>
                  <a:pt x="145" y="81"/>
                </a:lnTo>
                <a:lnTo>
                  <a:pt x="152" y="77"/>
                </a:lnTo>
                <a:lnTo>
                  <a:pt x="156" y="73"/>
                </a:lnTo>
                <a:lnTo>
                  <a:pt x="164" y="69"/>
                </a:lnTo>
                <a:lnTo>
                  <a:pt x="175" y="65"/>
                </a:lnTo>
                <a:lnTo>
                  <a:pt x="187" y="62"/>
                </a:lnTo>
                <a:lnTo>
                  <a:pt x="202" y="58"/>
                </a:lnTo>
                <a:lnTo>
                  <a:pt x="213" y="58"/>
                </a:lnTo>
                <a:lnTo>
                  <a:pt x="225" y="58"/>
                </a:lnTo>
                <a:lnTo>
                  <a:pt x="236" y="58"/>
                </a:lnTo>
                <a:lnTo>
                  <a:pt x="244" y="58"/>
                </a:lnTo>
                <a:lnTo>
                  <a:pt x="255" y="58"/>
                </a:lnTo>
                <a:lnTo>
                  <a:pt x="267" y="62"/>
                </a:lnTo>
                <a:lnTo>
                  <a:pt x="270" y="62"/>
                </a:lnTo>
                <a:lnTo>
                  <a:pt x="274" y="65"/>
                </a:lnTo>
                <a:lnTo>
                  <a:pt x="282" y="65"/>
                </a:lnTo>
                <a:lnTo>
                  <a:pt x="289" y="69"/>
                </a:lnTo>
                <a:lnTo>
                  <a:pt x="293" y="73"/>
                </a:lnTo>
                <a:lnTo>
                  <a:pt x="301" y="77"/>
                </a:lnTo>
                <a:lnTo>
                  <a:pt x="309" y="85"/>
                </a:lnTo>
                <a:lnTo>
                  <a:pt x="312" y="92"/>
                </a:lnTo>
                <a:lnTo>
                  <a:pt x="320" y="100"/>
                </a:lnTo>
                <a:lnTo>
                  <a:pt x="324" y="111"/>
                </a:lnTo>
                <a:lnTo>
                  <a:pt x="331" y="123"/>
                </a:lnTo>
                <a:lnTo>
                  <a:pt x="335" y="138"/>
                </a:lnTo>
                <a:lnTo>
                  <a:pt x="335" y="153"/>
                </a:lnTo>
                <a:lnTo>
                  <a:pt x="339" y="172"/>
                </a:lnTo>
                <a:lnTo>
                  <a:pt x="335" y="191"/>
                </a:lnTo>
                <a:lnTo>
                  <a:pt x="339" y="218"/>
                </a:lnTo>
                <a:lnTo>
                  <a:pt x="339" y="237"/>
                </a:lnTo>
                <a:lnTo>
                  <a:pt x="339" y="253"/>
                </a:lnTo>
                <a:lnTo>
                  <a:pt x="335" y="264"/>
                </a:lnTo>
                <a:lnTo>
                  <a:pt x="335" y="279"/>
                </a:lnTo>
                <a:lnTo>
                  <a:pt x="331" y="283"/>
                </a:lnTo>
                <a:lnTo>
                  <a:pt x="331" y="291"/>
                </a:lnTo>
                <a:lnTo>
                  <a:pt x="335" y="306"/>
                </a:lnTo>
                <a:lnTo>
                  <a:pt x="335" y="318"/>
                </a:lnTo>
                <a:lnTo>
                  <a:pt x="335" y="325"/>
                </a:lnTo>
                <a:lnTo>
                  <a:pt x="335" y="337"/>
                </a:lnTo>
                <a:lnTo>
                  <a:pt x="331" y="344"/>
                </a:lnTo>
                <a:lnTo>
                  <a:pt x="328" y="360"/>
                </a:lnTo>
                <a:lnTo>
                  <a:pt x="324" y="371"/>
                </a:lnTo>
                <a:lnTo>
                  <a:pt x="324" y="379"/>
                </a:lnTo>
                <a:lnTo>
                  <a:pt x="324" y="386"/>
                </a:lnTo>
                <a:lnTo>
                  <a:pt x="328" y="398"/>
                </a:lnTo>
                <a:lnTo>
                  <a:pt x="331" y="405"/>
                </a:lnTo>
                <a:lnTo>
                  <a:pt x="335" y="390"/>
                </a:lnTo>
                <a:lnTo>
                  <a:pt x="339" y="375"/>
                </a:lnTo>
                <a:lnTo>
                  <a:pt x="343" y="363"/>
                </a:lnTo>
                <a:lnTo>
                  <a:pt x="347" y="348"/>
                </a:lnTo>
                <a:lnTo>
                  <a:pt x="354" y="337"/>
                </a:lnTo>
                <a:lnTo>
                  <a:pt x="358" y="325"/>
                </a:lnTo>
                <a:lnTo>
                  <a:pt x="366" y="314"/>
                </a:lnTo>
                <a:lnTo>
                  <a:pt x="369" y="302"/>
                </a:lnTo>
                <a:lnTo>
                  <a:pt x="381" y="287"/>
                </a:lnTo>
                <a:lnTo>
                  <a:pt x="392" y="272"/>
                </a:lnTo>
                <a:lnTo>
                  <a:pt x="404" y="256"/>
                </a:lnTo>
                <a:lnTo>
                  <a:pt x="419" y="245"/>
                </a:lnTo>
                <a:lnTo>
                  <a:pt x="430" y="237"/>
                </a:lnTo>
                <a:lnTo>
                  <a:pt x="438" y="230"/>
                </a:lnTo>
                <a:lnTo>
                  <a:pt x="450" y="222"/>
                </a:lnTo>
                <a:lnTo>
                  <a:pt x="457" y="218"/>
                </a:lnTo>
                <a:lnTo>
                  <a:pt x="469" y="214"/>
                </a:lnTo>
                <a:lnTo>
                  <a:pt x="472" y="214"/>
                </a:lnTo>
                <a:lnTo>
                  <a:pt x="484" y="211"/>
                </a:lnTo>
                <a:lnTo>
                  <a:pt x="507" y="207"/>
                </a:lnTo>
                <a:lnTo>
                  <a:pt x="526" y="207"/>
                </a:lnTo>
                <a:lnTo>
                  <a:pt x="545" y="207"/>
                </a:lnTo>
                <a:lnTo>
                  <a:pt x="556" y="207"/>
                </a:lnTo>
                <a:lnTo>
                  <a:pt x="568" y="207"/>
                </a:lnTo>
                <a:lnTo>
                  <a:pt x="575" y="207"/>
                </a:lnTo>
                <a:lnTo>
                  <a:pt x="587" y="207"/>
                </a:lnTo>
                <a:lnTo>
                  <a:pt x="594" y="211"/>
                </a:lnTo>
                <a:lnTo>
                  <a:pt x="598" y="211"/>
                </a:lnTo>
                <a:lnTo>
                  <a:pt x="606" y="214"/>
                </a:lnTo>
                <a:lnTo>
                  <a:pt x="613" y="218"/>
                </a:lnTo>
                <a:lnTo>
                  <a:pt x="625" y="226"/>
                </a:lnTo>
                <a:lnTo>
                  <a:pt x="636" y="237"/>
                </a:lnTo>
                <a:lnTo>
                  <a:pt x="648" y="249"/>
                </a:lnTo>
                <a:lnTo>
                  <a:pt x="659" y="264"/>
                </a:lnTo>
                <a:lnTo>
                  <a:pt x="671" y="279"/>
                </a:lnTo>
                <a:lnTo>
                  <a:pt x="682" y="295"/>
                </a:lnTo>
                <a:lnTo>
                  <a:pt x="693" y="314"/>
                </a:lnTo>
                <a:lnTo>
                  <a:pt x="701" y="333"/>
                </a:lnTo>
                <a:lnTo>
                  <a:pt x="709" y="348"/>
                </a:lnTo>
                <a:lnTo>
                  <a:pt x="716" y="367"/>
                </a:lnTo>
                <a:lnTo>
                  <a:pt x="720" y="386"/>
                </a:lnTo>
                <a:lnTo>
                  <a:pt x="724" y="405"/>
                </a:lnTo>
                <a:lnTo>
                  <a:pt x="728" y="417"/>
                </a:lnTo>
                <a:lnTo>
                  <a:pt x="728" y="425"/>
                </a:lnTo>
                <a:lnTo>
                  <a:pt x="728" y="432"/>
                </a:lnTo>
                <a:lnTo>
                  <a:pt x="728" y="444"/>
                </a:lnTo>
                <a:lnTo>
                  <a:pt x="724" y="459"/>
                </a:lnTo>
                <a:lnTo>
                  <a:pt x="720" y="467"/>
                </a:lnTo>
                <a:lnTo>
                  <a:pt x="728" y="467"/>
                </a:lnTo>
                <a:lnTo>
                  <a:pt x="739" y="470"/>
                </a:lnTo>
                <a:lnTo>
                  <a:pt x="751" y="470"/>
                </a:lnTo>
                <a:lnTo>
                  <a:pt x="762" y="470"/>
                </a:lnTo>
                <a:lnTo>
                  <a:pt x="762" y="470"/>
                </a:lnTo>
                <a:lnTo>
                  <a:pt x="766" y="467"/>
                </a:lnTo>
                <a:lnTo>
                  <a:pt x="766" y="459"/>
                </a:lnTo>
                <a:lnTo>
                  <a:pt x="766" y="451"/>
                </a:lnTo>
                <a:lnTo>
                  <a:pt x="770" y="432"/>
                </a:lnTo>
                <a:lnTo>
                  <a:pt x="777" y="413"/>
                </a:lnTo>
                <a:lnTo>
                  <a:pt x="781" y="390"/>
                </a:lnTo>
                <a:lnTo>
                  <a:pt x="785" y="367"/>
                </a:lnTo>
                <a:lnTo>
                  <a:pt x="789" y="352"/>
                </a:lnTo>
                <a:lnTo>
                  <a:pt x="793" y="340"/>
                </a:lnTo>
                <a:lnTo>
                  <a:pt x="785" y="325"/>
                </a:lnTo>
                <a:lnTo>
                  <a:pt x="777" y="306"/>
                </a:lnTo>
                <a:lnTo>
                  <a:pt x="773" y="291"/>
                </a:lnTo>
                <a:lnTo>
                  <a:pt x="770" y="283"/>
                </a:lnTo>
                <a:lnTo>
                  <a:pt x="766" y="276"/>
                </a:lnTo>
                <a:lnTo>
                  <a:pt x="762" y="256"/>
                </a:lnTo>
                <a:lnTo>
                  <a:pt x="758" y="245"/>
                </a:lnTo>
                <a:lnTo>
                  <a:pt x="758" y="234"/>
                </a:lnTo>
                <a:lnTo>
                  <a:pt x="758" y="226"/>
                </a:lnTo>
                <a:lnTo>
                  <a:pt x="758" y="218"/>
                </a:lnTo>
                <a:lnTo>
                  <a:pt x="762" y="211"/>
                </a:lnTo>
                <a:lnTo>
                  <a:pt x="766" y="207"/>
                </a:lnTo>
                <a:lnTo>
                  <a:pt x="766" y="188"/>
                </a:lnTo>
                <a:lnTo>
                  <a:pt x="770" y="169"/>
                </a:lnTo>
                <a:lnTo>
                  <a:pt x="770" y="157"/>
                </a:lnTo>
                <a:lnTo>
                  <a:pt x="773" y="146"/>
                </a:lnTo>
                <a:lnTo>
                  <a:pt x="773" y="134"/>
                </a:lnTo>
                <a:lnTo>
                  <a:pt x="777" y="123"/>
                </a:lnTo>
                <a:lnTo>
                  <a:pt x="785" y="111"/>
                </a:lnTo>
                <a:lnTo>
                  <a:pt x="793" y="100"/>
                </a:lnTo>
                <a:lnTo>
                  <a:pt x="796" y="96"/>
                </a:lnTo>
                <a:lnTo>
                  <a:pt x="800" y="88"/>
                </a:lnTo>
                <a:lnTo>
                  <a:pt x="808" y="81"/>
                </a:lnTo>
                <a:lnTo>
                  <a:pt x="812" y="77"/>
                </a:lnTo>
                <a:lnTo>
                  <a:pt x="819" y="73"/>
                </a:lnTo>
                <a:lnTo>
                  <a:pt x="827" y="65"/>
                </a:lnTo>
                <a:lnTo>
                  <a:pt x="834" y="62"/>
                </a:lnTo>
                <a:lnTo>
                  <a:pt x="846" y="58"/>
                </a:lnTo>
                <a:lnTo>
                  <a:pt x="853" y="54"/>
                </a:lnTo>
                <a:lnTo>
                  <a:pt x="865" y="46"/>
                </a:lnTo>
                <a:lnTo>
                  <a:pt x="876" y="42"/>
                </a:lnTo>
                <a:lnTo>
                  <a:pt x="892" y="39"/>
                </a:lnTo>
                <a:lnTo>
                  <a:pt x="903" y="42"/>
                </a:lnTo>
                <a:lnTo>
                  <a:pt x="918" y="46"/>
                </a:lnTo>
                <a:lnTo>
                  <a:pt x="926" y="50"/>
                </a:lnTo>
                <a:lnTo>
                  <a:pt x="937" y="54"/>
                </a:lnTo>
                <a:lnTo>
                  <a:pt x="949" y="58"/>
                </a:lnTo>
                <a:lnTo>
                  <a:pt x="956" y="65"/>
                </a:lnTo>
                <a:lnTo>
                  <a:pt x="964" y="73"/>
                </a:lnTo>
                <a:lnTo>
                  <a:pt x="972" y="77"/>
                </a:lnTo>
                <a:lnTo>
                  <a:pt x="975" y="85"/>
                </a:lnTo>
                <a:lnTo>
                  <a:pt x="983" y="92"/>
                </a:lnTo>
                <a:lnTo>
                  <a:pt x="987" y="100"/>
                </a:lnTo>
                <a:lnTo>
                  <a:pt x="991" y="107"/>
                </a:lnTo>
                <a:lnTo>
                  <a:pt x="995" y="115"/>
                </a:lnTo>
                <a:lnTo>
                  <a:pt x="998" y="127"/>
                </a:lnTo>
                <a:lnTo>
                  <a:pt x="998" y="134"/>
                </a:lnTo>
                <a:lnTo>
                  <a:pt x="1002" y="142"/>
                </a:lnTo>
                <a:lnTo>
                  <a:pt x="1002" y="157"/>
                </a:lnTo>
                <a:lnTo>
                  <a:pt x="1006" y="176"/>
                </a:lnTo>
                <a:lnTo>
                  <a:pt x="1002" y="191"/>
                </a:lnTo>
                <a:lnTo>
                  <a:pt x="1002" y="207"/>
                </a:lnTo>
                <a:lnTo>
                  <a:pt x="998" y="230"/>
                </a:lnTo>
                <a:lnTo>
                  <a:pt x="998" y="245"/>
                </a:lnTo>
                <a:lnTo>
                  <a:pt x="1002" y="260"/>
                </a:lnTo>
                <a:lnTo>
                  <a:pt x="1002" y="276"/>
                </a:lnTo>
                <a:lnTo>
                  <a:pt x="1002" y="279"/>
                </a:lnTo>
                <a:lnTo>
                  <a:pt x="1002" y="283"/>
                </a:lnTo>
                <a:lnTo>
                  <a:pt x="998" y="287"/>
                </a:lnTo>
                <a:lnTo>
                  <a:pt x="998" y="295"/>
                </a:lnTo>
                <a:lnTo>
                  <a:pt x="995" y="298"/>
                </a:lnTo>
                <a:lnTo>
                  <a:pt x="991" y="306"/>
                </a:lnTo>
                <a:lnTo>
                  <a:pt x="983" y="310"/>
                </a:lnTo>
                <a:lnTo>
                  <a:pt x="975" y="318"/>
                </a:lnTo>
                <a:lnTo>
                  <a:pt x="968" y="325"/>
                </a:lnTo>
                <a:lnTo>
                  <a:pt x="960" y="333"/>
                </a:lnTo>
                <a:lnTo>
                  <a:pt x="956" y="337"/>
                </a:lnTo>
                <a:lnTo>
                  <a:pt x="949" y="348"/>
                </a:lnTo>
                <a:lnTo>
                  <a:pt x="945" y="356"/>
                </a:lnTo>
                <a:lnTo>
                  <a:pt x="941" y="363"/>
                </a:lnTo>
                <a:lnTo>
                  <a:pt x="937" y="371"/>
                </a:lnTo>
                <a:lnTo>
                  <a:pt x="934" y="382"/>
                </a:lnTo>
                <a:lnTo>
                  <a:pt x="934" y="390"/>
                </a:lnTo>
                <a:lnTo>
                  <a:pt x="930" y="398"/>
                </a:lnTo>
                <a:lnTo>
                  <a:pt x="930" y="409"/>
                </a:lnTo>
                <a:lnTo>
                  <a:pt x="934" y="417"/>
                </a:lnTo>
                <a:lnTo>
                  <a:pt x="934" y="425"/>
                </a:lnTo>
                <a:lnTo>
                  <a:pt x="934" y="432"/>
                </a:lnTo>
                <a:lnTo>
                  <a:pt x="937" y="444"/>
                </a:lnTo>
                <a:lnTo>
                  <a:pt x="941" y="451"/>
                </a:lnTo>
                <a:lnTo>
                  <a:pt x="945" y="455"/>
                </a:lnTo>
                <a:lnTo>
                  <a:pt x="949" y="463"/>
                </a:lnTo>
                <a:lnTo>
                  <a:pt x="956" y="467"/>
                </a:lnTo>
                <a:lnTo>
                  <a:pt x="960" y="474"/>
                </a:lnTo>
                <a:lnTo>
                  <a:pt x="968" y="482"/>
                </a:lnTo>
                <a:lnTo>
                  <a:pt x="979" y="486"/>
                </a:lnTo>
                <a:lnTo>
                  <a:pt x="987" y="489"/>
                </a:lnTo>
                <a:lnTo>
                  <a:pt x="998" y="489"/>
                </a:lnTo>
                <a:lnTo>
                  <a:pt x="1006" y="489"/>
                </a:lnTo>
                <a:lnTo>
                  <a:pt x="1010" y="493"/>
                </a:lnTo>
                <a:lnTo>
                  <a:pt x="1021" y="489"/>
                </a:lnTo>
                <a:lnTo>
                  <a:pt x="1036" y="489"/>
                </a:lnTo>
                <a:lnTo>
                  <a:pt x="1059" y="493"/>
                </a:lnTo>
                <a:lnTo>
                  <a:pt x="1086" y="493"/>
                </a:lnTo>
                <a:lnTo>
                  <a:pt x="1101" y="493"/>
                </a:lnTo>
                <a:lnTo>
                  <a:pt x="1113" y="497"/>
                </a:lnTo>
                <a:lnTo>
                  <a:pt x="1124" y="501"/>
                </a:lnTo>
                <a:lnTo>
                  <a:pt x="1139" y="505"/>
                </a:lnTo>
                <a:lnTo>
                  <a:pt x="1147" y="512"/>
                </a:lnTo>
                <a:lnTo>
                  <a:pt x="1158" y="520"/>
                </a:lnTo>
                <a:lnTo>
                  <a:pt x="1162" y="524"/>
                </a:lnTo>
                <a:lnTo>
                  <a:pt x="1166" y="528"/>
                </a:lnTo>
                <a:lnTo>
                  <a:pt x="1166" y="531"/>
                </a:lnTo>
                <a:lnTo>
                  <a:pt x="1170" y="535"/>
                </a:lnTo>
                <a:lnTo>
                  <a:pt x="1189" y="528"/>
                </a:lnTo>
                <a:lnTo>
                  <a:pt x="1212" y="520"/>
                </a:lnTo>
                <a:lnTo>
                  <a:pt x="1238" y="512"/>
                </a:lnTo>
                <a:lnTo>
                  <a:pt x="1261" y="501"/>
                </a:lnTo>
                <a:lnTo>
                  <a:pt x="1284" y="493"/>
                </a:lnTo>
                <a:lnTo>
                  <a:pt x="1299" y="486"/>
                </a:lnTo>
                <a:lnTo>
                  <a:pt x="1315" y="482"/>
                </a:lnTo>
                <a:lnTo>
                  <a:pt x="1318" y="478"/>
                </a:lnTo>
                <a:lnTo>
                  <a:pt x="1322" y="478"/>
                </a:lnTo>
                <a:lnTo>
                  <a:pt x="1326" y="474"/>
                </a:lnTo>
                <a:lnTo>
                  <a:pt x="1334" y="474"/>
                </a:lnTo>
                <a:lnTo>
                  <a:pt x="1345" y="467"/>
                </a:lnTo>
                <a:lnTo>
                  <a:pt x="1349" y="463"/>
                </a:lnTo>
                <a:lnTo>
                  <a:pt x="1353" y="459"/>
                </a:lnTo>
                <a:lnTo>
                  <a:pt x="1357" y="451"/>
                </a:lnTo>
                <a:lnTo>
                  <a:pt x="1364" y="447"/>
                </a:lnTo>
                <a:lnTo>
                  <a:pt x="1368" y="440"/>
                </a:lnTo>
                <a:lnTo>
                  <a:pt x="1372" y="432"/>
                </a:lnTo>
                <a:lnTo>
                  <a:pt x="1372" y="421"/>
                </a:lnTo>
                <a:lnTo>
                  <a:pt x="1376" y="409"/>
                </a:lnTo>
                <a:lnTo>
                  <a:pt x="1376" y="402"/>
                </a:lnTo>
                <a:lnTo>
                  <a:pt x="1376" y="394"/>
                </a:lnTo>
                <a:lnTo>
                  <a:pt x="1372" y="382"/>
                </a:lnTo>
                <a:lnTo>
                  <a:pt x="1372" y="375"/>
                </a:lnTo>
                <a:lnTo>
                  <a:pt x="1364" y="363"/>
                </a:lnTo>
                <a:lnTo>
                  <a:pt x="1360" y="348"/>
                </a:lnTo>
                <a:lnTo>
                  <a:pt x="1353" y="333"/>
                </a:lnTo>
                <a:lnTo>
                  <a:pt x="1349" y="329"/>
                </a:lnTo>
                <a:lnTo>
                  <a:pt x="1341" y="318"/>
                </a:lnTo>
                <a:lnTo>
                  <a:pt x="1322" y="287"/>
                </a:lnTo>
                <a:lnTo>
                  <a:pt x="1318" y="279"/>
                </a:lnTo>
                <a:lnTo>
                  <a:pt x="1318" y="272"/>
                </a:lnTo>
                <a:lnTo>
                  <a:pt x="1315" y="268"/>
                </a:lnTo>
                <a:lnTo>
                  <a:pt x="1315" y="260"/>
                </a:lnTo>
                <a:lnTo>
                  <a:pt x="1315" y="256"/>
                </a:lnTo>
                <a:lnTo>
                  <a:pt x="1315" y="249"/>
                </a:lnTo>
                <a:lnTo>
                  <a:pt x="1315" y="249"/>
                </a:lnTo>
                <a:lnTo>
                  <a:pt x="1318" y="249"/>
                </a:lnTo>
                <a:lnTo>
                  <a:pt x="1322" y="245"/>
                </a:lnTo>
                <a:lnTo>
                  <a:pt x="1322" y="245"/>
                </a:lnTo>
                <a:lnTo>
                  <a:pt x="1318" y="230"/>
                </a:lnTo>
                <a:lnTo>
                  <a:pt x="1315" y="211"/>
                </a:lnTo>
                <a:lnTo>
                  <a:pt x="1311" y="195"/>
                </a:lnTo>
                <a:lnTo>
                  <a:pt x="1311" y="184"/>
                </a:lnTo>
                <a:lnTo>
                  <a:pt x="1307" y="169"/>
                </a:lnTo>
                <a:lnTo>
                  <a:pt x="1307" y="153"/>
                </a:lnTo>
                <a:lnTo>
                  <a:pt x="1311" y="142"/>
                </a:lnTo>
                <a:lnTo>
                  <a:pt x="1311" y="130"/>
                </a:lnTo>
                <a:lnTo>
                  <a:pt x="1311" y="119"/>
                </a:lnTo>
                <a:lnTo>
                  <a:pt x="1315" y="107"/>
                </a:lnTo>
                <a:lnTo>
                  <a:pt x="1318" y="100"/>
                </a:lnTo>
                <a:lnTo>
                  <a:pt x="1322" y="88"/>
                </a:lnTo>
                <a:lnTo>
                  <a:pt x="1326" y="81"/>
                </a:lnTo>
                <a:lnTo>
                  <a:pt x="1330" y="73"/>
                </a:lnTo>
                <a:lnTo>
                  <a:pt x="1334" y="65"/>
                </a:lnTo>
                <a:lnTo>
                  <a:pt x="1341" y="58"/>
                </a:lnTo>
                <a:lnTo>
                  <a:pt x="1353" y="46"/>
                </a:lnTo>
                <a:lnTo>
                  <a:pt x="1360" y="35"/>
                </a:lnTo>
                <a:lnTo>
                  <a:pt x="1372" y="27"/>
                </a:lnTo>
                <a:lnTo>
                  <a:pt x="1383" y="20"/>
                </a:lnTo>
                <a:lnTo>
                  <a:pt x="1398" y="12"/>
                </a:lnTo>
                <a:lnTo>
                  <a:pt x="1402" y="8"/>
                </a:lnTo>
                <a:lnTo>
                  <a:pt x="1410" y="8"/>
                </a:lnTo>
                <a:lnTo>
                  <a:pt x="1429" y="4"/>
                </a:lnTo>
                <a:lnTo>
                  <a:pt x="1444" y="0"/>
                </a:lnTo>
                <a:lnTo>
                  <a:pt x="1456" y="0"/>
                </a:lnTo>
                <a:lnTo>
                  <a:pt x="1467" y="4"/>
                </a:lnTo>
                <a:lnTo>
                  <a:pt x="1475" y="4"/>
                </a:lnTo>
                <a:lnTo>
                  <a:pt x="1482" y="4"/>
                </a:lnTo>
                <a:lnTo>
                  <a:pt x="1490" y="8"/>
                </a:lnTo>
                <a:lnTo>
                  <a:pt x="1498" y="8"/>
                </a:lnTo>
                <a:lnTo>
                  <a:pt x="1509" y="12"/>
                </a:lnTo>
                <a:lnTo>
                  <a:pt x="1517" y="20"/>
                </a:lnTo>
                <a:lnTo>
                  <a:pt x="1524" y="23"/>
                </a:lnTo>
                <a:lnTo>
                  <a:pt x="1532" y="31"/>
                </a:lnTo>
                <a:lnTo>
                  <a:pt x="1539" y="39"/>
                </a:lnTo>
                <a:lnTo>
                  <a:pt x="1551" y="46"/>
                </a:lnTo>
                <a:lnTo>
                  <a:pt x="1555" y="58"/>
                </a:lnTo>
                <a:lnTo>
                  <a:pt x="1562" y="69"/>
                </a:lnTo>
                <a:lnTo>
                  <a:pt x="1570" y="81"/>
                </a:lnTo>
                <a:lnTo>
                  <a:pt x="1578" y="96"/>
                </a:lnTo>
                <a:lnTo>
                  <a:pt x="1585" y="111"/>
                </a:lnTo>
                <a:lnTo>
                  <a:pt x="1589" y="130"/>
                </a:lnTo>
                <a:lnTo>
                  <a:pt x="1593" y="149"/>
                </a:lnTo>
                <a:lnTo>
                  <a:pt x="1597" y="169"/>
                </a:lnTo>
                <a:lnTo>
                  <a:pt x="1600" y="191"/>
                </a:lnTo>
                <a:lnTo>
                  <a:pt x="1608" y="195"/>
                </a:lnTo>
                <a:lnTo>
                  <a:pt x="1612" y="199"/>
                </a:lnTo>
                <a:lnTo>
                  <a:pt x="1616" y="203"/>
                </a:lnTo>
                <a:lnTo>
                  <a:pt x="1616" y="207"/>
                </a:lnTo>
                <a:lnTo>
                  <a:pt x="1616" y="214"/>
                </a:lnTo>
                <a:lnTo>
                  <a:pt x="1616" y="222"/>
                </a:lnTo>
                <a:lnTo>
                  <a:pt x="1616" y="230"/>
                </a:lnTo>
                <a:lnTo>
                  <a:pt x="1616" y="234"/>
                </a:lnTo>
                <a:lnTo>
                  <a:pt x="1612" y="249"/>
                </a:lnTo>
                <a:lnTo>
                  <a:pt x="1604" y="260"/>
                </a:lnTo>
                <a:lnTo>
                  <a:pt x="1600" y="268"/>
                </a:lnTo>
                <a:lnTo>
                  <a:pt x="1600" y="268"/>
                </a:lnTo>
                <a:lnTo>
                  <a:pt x="1597" y="283"/>
                </a:lnTo>
                <a:lnTo>
                  <a:pt x="1597" y="321"/>
                </a:lnTo>
                <a:lnTo>
                  <a:pt x="1597" y="344"/>
                </a:lnTo>
                <a:lnTo>
                  <a:pt x="1600" y="367"/>
                </a:lnTo>
                <a:lnTo>
                  <a:pt x="1600" y="375"/>
                </a:lnTo>
                <a:lnTo>
                  <a:pt x="1600" y="386"/>
                </a:lnTo>
                <a:lnTo>
                  <a:pt x="1604" y="394"/>
                </a:lnTo>
                <a:lnTo>
                  <a:pt x="1604" y="402"/>
                </a:lnTo>
                <a:lnTo>
                  <a:pt x="1616" y="428"/>
                </a:lnTo>
                <a:lnTo>
                  <a:pt x="1627" y="455"/>
                </a:lnTo>
                <a:lnTo>
                  <a:pt x="1635" y="463"/>
                </a:lnTo>
                <a:lnTo>
                  <a:pt x="1639" y="474"/>
                </a:lnTo>
                <a:lnTo>
                  <a:pt x="1642" y="474"/>
                </a:lnTo>
                <a:lnTo>
                  <a:pt x="1642" y="478"/>
                </a:lnTo>
                <a:lnTo>
                  <a:pt x="1646" y="478"/>
                </a:lnTo>
                <a:lnTo>
                  <a:pt x="1646" y="478"/>
                </a:lnTo>
                <a:lnTo>
                  <a:pt x="1650" y="478"/>
                </a:lnTo>
                <a:lnTo>
                  <a:pt x="1658" y="474"/>
                </a:lnTo>
                <a:lnTo>
                  <a:pt x="1665" y="467"/>
                </a:lnTo>
                <a:lnTo>
                  <a:pt x="1673" y="459"/>
                </a:lnTo>
                <a:lnTo>
                  <a:pt x="1680" y="451"/>
                </a:lnTo>
                <a:lnTo>
                  <a:pt x="1688" y="440"/>
                </a:lnTo>
                <a:lnTo>
                  <a:pt x="1688" y="436"/>
                </a:lnTo>
                <a:lnTo>
                  <a:pt x="1692" y="432"/>
                </a:lnTo>
                <a:lnTo>
                  <a:pt x="1692" y="425"/>
                </a:lnTo>
                <a:lnTo>
                  <a:pt x="1692" y="421"/>
                </a:lnTo>
                <a:lnTo>
                  <a:pt x="1677" y="390"/>
                </a:lnTo>
                <a:lnTo>
                  <a:pt x="1673" y="382"/>
                </a:lnTo>
                <a:lnTo>
                  <a:pt x="1669" y="371"/>
                </a:lnTo>
                <a:lnTo>
                  <a:pt x="1661" y="356"/>
                </a:lnTo>
                <a:lnTo>
                  <a:pt x="1658" y="344"/>
                </a:lnTo>
                <a:lnTo>
                  <a:pt x="1654" y="337"/>
                </a:lnTo>
                <a:lnTo>
                  <a:pt x="1650" y="321"/>
                </a:lnTo>
                <a:lnTo>
                  <a:pt x="1646" y="314"/>
                </a:lnTo>
                <a:lnTo>
                  <a:pt x="1642" y="306"/>
                </a:lnTo>
                <a:lnTo>
                  <a:pt x="1642" y="302"/>
                </a:lnTo>
                <a:lnTo>
                  <a:pt x="1639" y="295"/>
                </a:lnTo>
                <a:lnTo>
                  <a:pt x="1639" y="283"/>
                </a:lnTo>
                <a:lnTo>
                  <a:pt x="1642" y="264"/>
                </a:lnTo>
                <a:lnTo>
                  <a:pt x="1642" y="249"/>
                </a:lnTo>
                <a:lnTo>
                  <a:pt x="1642" y="245"/>
                </a:lnTo>
                <a:lnTo>
                  <a:pt x="1642" y="237"/>
                </a:lnTo>
                <a:lnTo>
                  <a:pt x="1642" y="222"/>
                </a:lnTo>
                <a:lnTo>
                  <a:pt x="1639" y="211"/>
                </a:lnTo>
                <a:lnTo>
                  <a:pt x="1639" y="199"/>
                </a:lnTo>
                <a:lnTo>
                  <a:pt x="1642" y="184"/>
                </a:lnTo>
                <a:lnTo>
                  <a:pt x="1642" y="169"/>
                </a:lnTo>
                <a:lnTo>
                  <a:pt x="1646" y="153"/>
                </a:lnTo>
                <a:lnTo>
                  <a:pt x="1654" y="138"/>
                </a:lnTo>
                <a:lnTo>
                  <a:pt x="1658" y="134"/>
                </a:lnTo>
                <a:lnTo>
                  <a:pt x="1661" y="127"/>
                </a:lnTo>
                <a:lnTo>
                  <a:pt x="1665" y="119"/>
                </a:lnTo>
                <a:lnTo>
                  <a:pt x="1669" y="111"/>
                </a:lnTo>
                <a:lnTo>
                  <a:pt x="1677" y="104"/>
                </a:lnTo>
                <a:lnTo>
                  <a:pt x="1684" y="100"/>
                </a:lnTo>
                <a:lnTo>
                  <a:pt x="1692" y="92"/>
                </a:lnTo>
                <a:lnTo>
                  <a:pt x="1700" y="88"/>
                </a:lnTo>
                <a:lnTo>
                  <a:pt x="1707" y="81"/>
                </a:lnTo>
                <a:lnTo>
                  <a:pt x="1719" y="77"/>
                </a:lnTo>
                <a:lnTo>
                  <a:pt x="1726" y="73"/>
                </a:lnTo>
                <a:lnTo>
                  <a:pt x="1738" y="69"/>
                </a:lnTo>
                <a:lnTo>
                  <a:pt x="1749" y="69"/>
                </a:lnTo>
                <a:lnTo>
                  <a:pt x="1761" y="65"/>
                </a:lnTo>
                <a:lnTo>
                  <a:pt x="1768" y="65"/>
                </a:lnTo>
                <a:lnTo>
                  <a:pt x="1780" y="65"/>
                </a:lnTo>
                <a:lnTo>
                  <a:pt x="1787" y="69"/>
                </a:lnTo>
                <a:lnTo>
                  <a:pt x="1795" y="69"/>
                </a:lnTo>
                <a:lnTo>
                  <a:pt x="1806" y="69"/>
                </a:lnTo>
                <a:lnTo>
                  <a:pt x="1810" y="73"/>
                </a:lnTo>
                <a:lnTo>
                  <a:pt x="1818" y="77"/>
                </a:lnTo>
                <a:lnTo>
                  <a:pt x="1825" y="77"/>
                </a:lnTo>
                <a:lnTo>
                  <a:pt x="1833" y="81"/>
                </a:lnTo>
                <a:lnTo>
                  <a:pt x="1841" y="85"/>
                </a:lnTo>
                <a:lnTo>
                  <a:pt x="1852" y="96"/>
                </a:lnTo>
                <a:lnTo>
                  <a:pt x="1860" y="104"/>
                </a:lnTo>
                <a:lnTo>
                  <a:pt x="1871" y="115"/>
                </a:lnTo>
                <a:lnTo>
                  <a:pt x="1879" y="127"/>
                </a:lnTo>
                <a:lnTo>
                  <a:pt x="1882" y="138"/>
                </a:lnTo>
                <a:lnTo>
                  <a:pt x="1890" y="149"/>
                </a:lnTo>
                <a:lnTo>
                  <a:pt x="1894" y="165"/>
                </a:lnTo>
                <a:lnTo>
                  <a:pt x="1898" y="172"/>
                </a:lnTo>
                <a:lnTo>
                  <a:pt x="1898" y="184"/>
                </a:lnTo>
                <a:lnTo>
                  <a:pt x="1902" y="195"/>
                </a:lnTo>
                <a:lnTo>
                  <a:pt x="1902" y="203"/>
                </a:lnTo>
                <a:lnTo>
                  <a:pt x="1902" y="207"/>
                </a:lnTo>
                <a:lnTo>
                  <a:pt x="1902" y="211"/>
                </a:lnTo>
                <a:lnTo>
                  <a:pt x="1902" y="218"/>
                </a:lnTo>
                <a:lnTo>
                  <a:pt x="1902" y="226"/>
                </a:lnTo>
                <a:lnTo>
                  <a:pt x="1902" y="234"/>
                </a:lnTo>
                <a:lnTo>
                  <a:pt x="1905" y="237"/>
                </a:lnTo>
                <a:lnTo>
                  <a:pt x="1905" y="245"/>
                </a:lnTo>
                <a:lnTo>
                  <a:pt x="1909" y="256"/>
                </a:lnTo>
                <a:lnTo>
                  <a:pt x="1913" y="272"/>
                </a:lnTo>
                <a:lnTo>
                  <a:pt x="1909" y="276"/>
                </a:lnTo>
                <a:lnTo>
                  <a:pt x="1909" y="283"/>
                </a:lnTo>
                <a:lnTo>
                  <a:pt x="1905" y="287"/>
                </a:lnTo>
                <a:lnTo>
                  <a:pt x="1902" y="295"/>
                </a:lnTo>
                <a:lnTo>
                  <a:pt x="1898" y="302"/>
                </a:lnTo>
                <a:lnTo>
                  <a:pt x="1890" y="314"/>
                </a:lnTo>
                <a:lnTo>
                  <a:pt x="1882" y="325"/>
                </a:lnTo>
                <a:lnTo>
                  <a:pt x="1879" y="337"/>
                </a:lnTo>
                <a:lnTo>
                  <a:pt x="1879" y="340"/>
                </a:lnTo>
                <a:lnTo>
                  <a:pt x="1875" y="348"/>
                </a:lnTo>
                <a:lnTo>
                  <a:pt x="1875" y="356"/>
                </a:lnTo>
                <a:lnTo>
                  <a:pt x="1879" y="360"/>
                </a:lnTo>
                <a:lnTo>
                  <a:pt x="1875" y="367"/>
                </a:lnTo>
                <a:lnTo>
                  <a:pt x="1875" y="371"/>
                </a:lnTo>
                <a:lnTo>
                  <a:pt x="1875" y="382"/>
                </a:lnTo>
                <a:lnTo>
                  <a:pt x="1875" y="398"/>
                </a:lnTo>
                <a:lnTo>
                  <a:pt x="1871" y="405"/>
                </a:lnTo>
                <a:lnTo>
                  <a:pt x="1871" y="405"/>
                </a:lnTo>
                <a:lnTo>
                  <a:pt x="1875" y="417"/>
                </a:lnTo>
                <a:lnTo>
                  <a:pt x="1879" y="432"/>
                </a:lnTo>
                <a:lnTo>
                  <a:pt x="1882" y="444"/>
                </a:lnTo>
                <a:lnTo>
                  <a:pt x="1886" y="451"/>
                </a:lnTo>
                <a:lnTo>
                  <a:pt x="1890" y="455"/>
                </a:lnTo>
                <a:lnTo>
                  <a:pt x="1894" y="455"/>
                </a:lnTo>
                <a:lnTo>
                  <a:pt x="1894" y="459"/>
                </a:lnTo>
                <a:lnTo>
                  <a:pt x="1898" y="459"/>
                </a:lnTo>
                <a:lnTo>
                  <a:pt x="1913" y="463"/>
                </a:lnTo>
                <a:lnTo>
                  <a:pt x="1943" y="474"/>
                </a:lnTo>
                <a:lnTo>
                  <a:pt x="1970" y="482"/>
                </a:lnTo>
                <a:lnTo>
                  <a:pt x="1985" y="486"/>
                </a:lnTo>
                <a:lnTo>
                  <a:pt x="1982" y="799"/>
                </a:lnTo>
                <a:lnTo>
                  <a:pt x="0" y="799"/>
                </a:lnTo>
                <a:lnTo>
                  <a:pt x="0" y="11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5" name="Freeform 223"/>
          <p:cNvSpPr/>
          <p:nvPr/>
        </p:nvSpPr>
        <p:spPr bwMode="auto">
          <a:xfrm>
            <a:off x="2598738" y="4483101"/>
            <a:ext cx="779462" cy="527050"/>
          </a:xfrm>
          <a:custGeom>
            <a:gdLst>
              <a:gd fmla="*/ 30 w 491" name="T0"/>
              <a:gd fmla="*/ 30 h 332" name="T1"/>
              <a:gd fmla="*/ 15 w 491" name="T2"/>
              <a:gd fmla="*/ 114 h 332" name="T3"/>
              <a:gd fmla="*/ 0 w 491" name="T4"/>
              <a:gd fmla="*/ 171 h 332" name="T5"/>
              <a:gd fmla="*/ 0 w 491" name="T6"/>
              <a:gd fmla="*/ 198 h 332" name="T7"/>
              <a:gd fmla="*/ 11 w 491" name="T8"/>
              <a:gd fmla="*/ 221 h 332" name="T9"/>
              <a:gd fmla="*/ 30 w 491" name="T10"/>
              <a:gd fmla="*/ 233 h 332" name="T11"/>
              <a:gd fmla="*/ 84 w 491" name="T12"/>
              <a:gd fmla="*/ 248 h 332" name="T13"/>
              <a:gd fmla="*/ 148 w 491" name="T14"/>
              <a:gd fmla="*/ 278 h 332" name="T15"/>
              <a:gd fmla="*/ 167 w 491" name="T16"/>
              <a:gd fmla="*/ 298 h 332" name="T17"/>
              <a:gd fmla="*/ 183 w 491" name="T18"/>
              <a:gd fmla="*/ 324 h 332" name="T19"/>
              <a:gd fmla="*/ 187 w 491" name="T20"/>
              <a:gd fmla="*/ 332 h 332" name="T21"/>
              <a:gd fmla="*/ 309 w 491" name="T22"/>
              <a:gd fmla="*/ 278 h 332" name="T23"/>
              <a:gd fmla="*/ 328 w 491" name="T24"/>
              <a:gd fmla="*/ 229 h 332" name="T25"/>
              <a:gd fmla="*/ 343 w 491" name="T26"/>
              <a:gd fmla="*/ 206 h 332" name="T27"/>
              <a:gd fmla="*/ 377 w 491" name="T28"/>
              <a:gd fmla="*/ 156 h 332" name="T29"/>
              <a:gd fmla="*/ 411 w 491" name="T30"/>
              <a:gd fmla="*/ 118 h 332" name="T31"/>
              <a:gd fmla="*/ 446 w 491" name="T32"/>
              <a:gd fmla="*/ 95 h 332" name="T33"/>
              <a:gd fmla="*/ 491 w 491" name="T34"/>
              <a:gd fmla="*/ 76 h 332" name="T35"/>
              <a:gd fmla="*/ 488 w 491" name="T36"/>
              <a:gd fmla="*/ 57 h 332" name="T37"/>
              <a:gd fmla="*/ 469 w 491" name="T38"/>
              <a:gd fmla="*/ 42 h 332" name="T39"/>
              <a:gd fmla="*/ 423 w 491" name="T40"/>
              <a:gd fmla="*/ 26 h 332" name="T41"/>
              <a:gd fmla="*/ 381 w 491" name="T42"/>
              <a:gd fmla="*/ 22 h 332" name="T43"/>
              <a:gd fmla="*/ 328 w 491" name="T44"/>
              <a:gd fmla="*/ 22 h 332" name="T45"/>
              <a:gd fmla="*/ 293 w 491" name="T46"/>
              <a:gd fmla="*/ 19 h 332" name="T47"/>
              <a:gd fmla="*/ 274 w 491" name="T48"/>
              <a:gd fmla="*/ 11 h 332" name="T49"/>
              <a:gd fmla="*/ 270 w 491" name="T50"/>
              <a:gd fmla="*/ 11 h 332" name="T51"/>
              <a:gd fmla="*/ 259 w 491" name="T52"/>
              <a:gd fmla="*/ 30 h 332" name="T53"/>
              <a:gd fmla="*/ 251 w 491" name="T54"/>
              <a:gd fmla="*/ 80 h 332" name="T55"/>
              <a:gd fmla="*/ 248 w 491" name="T56"/>
              <a:gd fmla="*/ 110 h 332" name="T57"/>
              <a:gd fmla="*/ 236 w 491" name="T58"/>
              <a:gd fmla="*/ 141 h 332" name="T59"/>
              <a:gd fmla="*/ 225 w 491" name="T60"/>
              <a:gd fmla="*/ 171 h 332" name="T61"/>
              <a:gd fmla="*/ 221 w 491" name="T62"/>
              <a:gd fmla="*/ 194 h 332" name="T63"/>
              <a:gd fmla="*/ 217 w 491" name="T64"/>
              <a:gd fmla="*/ 206 h 332" name="T65"/>
              <a:gd fmla="*/ 217 w 491" name="T66"/>
              <a:gd fmla="*/ 206 h 332" name="T67"/>
              <a:gd fmla="*/ 206 w 491" name="T68"/>
              <a:gd fmla="*/ 164 h 332" name="T69"/>
              <a:gd fmla="*/ 198 w 491" name="T70"/>
              <a:gd fmla="*/ 183 h 332" name="T71"/>
              <a:gd fmla="*/ 198 w 491" name="T72"/>
              <a:gd fmla="*/ 225 h 332" name="T73"/>
              <a:gd fmla="*/ 202 w 491" name="T74"/>
              <a:gd fmla="*/ 248 h 332" name="T75"/>
              <a:gd fmla="*/ 206 w 491" name="T76"/>
              <a:gd fmla="*/ 267 h 332" name="T77"/>
              <a:gd fmla="*/ 202 w 491" name="T78"/>
              <a:gd fmla="*/ 282 h 332" name="T79"/>
              <a:gd fmla="*/ 187 w 491" name="T80"/>
              <a:gd fmla="*/ 294 h 332" name="T81"/>
              <a:gd fmla="*/ 175 w 491" name="T82"/>
              <a:gd fmla="*/ 290 h 332" name="T83"/>
              <a:gd fmla="*/ 133 w 491" name="T84"/>
              <a:gd fmla="*/ 259 h 332" name="T85"/>
              <a:gd fmla="*/ 95 w 491" name="T86"/>
              <a:gd fmla="*/ 229 h 332" name="T87"/>
              <a:gd fmla="*/ 84 w 491" name="T88"/>
              <a:gd fmla="*/ 213 h 332" name="T89"/>
              <a:gd fmla="*/ 84 w 491" name="T90"/>
              <a:gd fmla="*/ 171 h 332" name="T91"/>
              <a:gd fmla="*/ 80 w 491" name="T92"/>
              <a:gd fmla="*/ 114 h 332" name="T93"/>
              <a:gd fmla="*/ 76 w 491" name="T94"/>
              <a:gd fmla="*/ 114 h 332" name="T95"/>
              <a:gd fmla="*/ 72 w 491" name="T96"/>
              <a:gd fmla="*/ 126 h 332" name="T97"/>
              <a:gd fmla="*/ 61 w 491" name="T98"/>
              <a:gd fmla="*/ 129 h 332" name="T99"/>
              <a:gd fmla="*/ 53 w 491" name="T100"/>
              <a:gd fmla="*/ 129 h 332" name="T101"/>
              <a:gd fmla="*/ 46 w 491" name="T102"/>
              <a:gd fmla="*/ 118 h 332" name="T103"/>
              <a:gd fmla="*/ 46 w 491" name="T104"/>
              <a:gd fmla="*/ 99 h 332" name="T105"/>
              <a:gd fmla="*/ 68 w 491" name="T106"/>
              <a:gd fmla="*/ 22 h 332" name="T107"/>
              <a:gd fmla="*/ 34 w 491" name="T108"/>
              <a:gd fmla="*/ 0 h 332"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332" w="491">
                <a:moveTo>
                  <a:pt x="34" y="0"/>
                </a:moveTo>
                <a:lnTo>
                  <a:pt x="34" y="7"/>
                </a:lnTo>
                <a:lnTo>
                  <a:pt x="30" y="30"/>
                </a:lnTo>
                <a:lnTo>
                  <a:pt x="23" y="57"/>
                </a:lnTo>
                <a:lnTo>
                  <a:pt x="19" y="84"/>
                </a:lnTo>
                <a:lnTo>
                  <a:pt x="15" y="114"/>
                </a:lnTo>
                <a:lnTo>
                  <a:pt x="7" y="141"/>
                </a:lnTo>
                <a:lnTo>
                  <a:pt x="4" y="156"/>
                </a:lnTo>
                <a:lnTo>
                  <a:pt x="0" y="171"/>
                </a:lnTo>
                <a:lnTo>
                  <a:pt x="0" y="183"/>
                </a:lnTo>
                <a:lnTo>
                  <a:pt x="0" y="191"/>
                </a:lnTo>
                <a:lnTo>
                  <a:pt x="0" y="198"/>
                </a:lnTo>
                <a:lnTo>
                  <a:pt x="4" y="206"/>
                </a:lnTo>
                <a:lnTo>
                  <a:pt x="7" y="213"/>
                </a:lnTo>
                <a:lnTo>
                  <a:pt x="11" y="221"/>
                </a:lnTo>
                <a:lnTo>
                  <a:pt x="19" y="229"/>
                </a:lnTo>
                <a:lnTo>
                  <a:pt x="23" y="233"/>
                </a:lnTo>
                <a:lnTo>
                  <a:pt x="30" y="233"/>
                </a:lnTo>
                <a:lnTo>
                  <a:pt x="49" y="236"/>
                </a:lnTo>
                <a:lnTo>
                  <a:pt x="65" y="244"/>
                </a:lnTo>
                <a:lnTo>
                  <a:pt x="84" y="248"/>
                </a:lnTo>
                <a:lnTo>
                  <a:pt x="110" y="259"/>
                </a:lnTo>
                <a:lnTo>
                  <a:pt x="137" y="271"/>
                </a:lnTo>
                <a:lnTo>
                  <a:pt x="148" y="278"/>
                </a:lnTo>
                <a:lnTo>
                  <a:pt x="156" y="286"/>
                </a:lnTo>
                <a:lnTo>
                  <a:pt x="164" y="290"/>
                </a:lnTo>
                <a:lnTo>
                  <a:pt x="167" y="298"/>
                </a:lnTo>
                <a:lnTo>
                  <a:pt x="175" y="305"/>
                </a:lnTo>
                <a:lnTo>
                  <a:pt x="183" y="317"/>
                </a:lnTo>
                <a:lnTo>
                  <a:pt x="183" y="324"/>
                </a:lnTo>
                <a:lnTo>
                  <a:pt x="187" y="328"/>
                </a:lnTo>
                <a:lnTo>
                  <a:pt x="187" y="328"/>
                </a:lnTo>
                <a:lnTo>
                  <a:pt x="187" y="332"/>
                </a:lnTo>
                <a:lnTo>
                  <a:pt x="301" y="328"/>
                </a:lnTo>
                <a:lnTo>
                  <a:pt x="305" y="317"/>
                </a:lnTo>
                <a:lnTo>
                  <a:pt x="309" y="278"/>
                </a:lnTo>
                <a:lnTo>
                  <a:pt x="316" y="259"/>
                </a:lnTo>
                <a:lnTo>
                  <a:pt x="324" y="236"/>
                </a:lnTo>
                <a:lnTo>
                  <a:pt x="328" y="229"/>
                </a:lnTo>
                <a:lnTo>
                  <a:pt x="331" y="217"/>
                </a:lnTo>
                <a:lnTo>
                  <a:pt x="339" y="210"/>
                </a:lnTo>
                <a:lnTo>
                  <a:pt x="343" y="206"/>
                </a:lnTo>
                <a:lnTo>
                  <a:pt x="354" y="191"/>
                </a:lnTo>
                <a:lnTo>
                  <a:pt x="366" y="175"/>
                </a:lnTo>
                <a:lnTo>
                  <a:pt x="377" y="156"/>
                </a:lnTo>
                <a:lnTo>
                  <a:pt x="392" y="137"/>
                </a:lnTo>
                <a:lnTo>
                  <a:pt x="404" y="129"/>
                </a:lnTo>
                <a:lnTo>
                  <a:pt x="411" y="118"/>
                </a:lnTo>
                <a:lnTo>
                  <a:pt x="423" y="110"/>
                </a:lnTo>
                <a:lnTo>
                  <a:pt x="434" y="103"/>
                </a:lnTo>
                <a:lnTo>
                  <a:pt x="446" y="95"/>
                </a:lnTo>
                <a:lnTo>
                  <a:pt x="461" y="87"/>
                </a:lnTo>
                <a:lnTo>
                  <a:pt x="476" y="80"/>
                </a:lnTo>
                <a:lnTo>
                  <a:pt x="491" y="76"/>
                </a:lnTo>
                <a:lnTo>
                  <a:pt x="491" y="68"/>
                </a:lnTo>
                <a:lnTo>
                  <a:pt x="491" y="61"/>
                </a:lnTo>
                <a:lnTo>
                  <a:pt x="488" y="57"/>
                </a:lnTo>
                <a:lnTo>
                  <a:pt x="480" y="49"/>
                </a:lnTo>
                <a:lnTo>
                  <a:pt x="472" y="45"/>
                </a:lnTo>
                <a:lnTo>
                  <a:pt x="469" y="42"/>
                </a:lnTo>
                <a:lnTo>
                  <a:pt x="461" y="38"/>
                </a:lnTo>
                <a:lnTo>
                  <a:pt x="450" y="34"/>
                </a:lnTo>
                <a:lnTo>
                  <a:pt x="423" y="26"/>
                </a:lnTo>
                <a:lnTo>
                  <a:pt x="408" y="22"/>
                </a:lnTo>
                <a:lnTo>
                  <a:pt x="400" y="22"/>
                </a:lnTo>
                <a:lnTo>
                  <a:pt x="381" y="22"/>
                </a:lnTo>
                <a:lnTo>
                  <a:pt x="366" y="22"/>
                </a:lnTo>
                <a:lnTo>
                  <a:pt x="347" y="22"/>
                </a:lnTo>
                <a:lnTo>
                  <a:pt x="328" y="22"/>
                </a:lnTo>
                <a:lnTo>
                  <a:pt x="305" y="19"/>
                </a:lnTo>
                <a:lnTo>
                  <a:pt x="297" y="22"/>
                </a:lnTo>
                <a:lnTo>
                  <a:pt x="293" y="19"/>
                </a:lnTo>
                <a:lnTo>
                  <a:pt x="286" y="19"/>
                </a:lnTo>
                <a:lnTo>
                  <a:pt x="282" y="15"/>
                </a:lnTo>
                <a:lnTo>
                  <a:pt x="274" y="11"/>
                </a:lnTo>
                <a:lnTo>
                  <a:pt x="270" y="7"/>
                </a:lnTo>
                <a:lnTo>
                  <a:pt x="270" y="7"/>
                </a:lnTo>
                <a:lnTo>
                  <a:pt x="270" y="11"/>
                </a:lnTo>
                <a:lnTo>
                  <a:pt x="267" y="15"/>
                </a:lnTo>
                <a:lnTo>
                  <a:pt x="263" y="19"/>
                </a:lnTo>
                <a:lnTo>
                  <a:pt x="259" y="30"/>
                </a:lnTo>
                <a:lnTo>
                  <a:pt x="255" y="42"/>
                </a:lnTo>
                <a:lnTo>
                  <a:pt x="251" y="57"/>
                </a:lnTo>
                <a:lnTo>
                  <a:pt x="251" y="80"/>
                </a:lnTo>
                <a:lnTo>
                  <a:pt x="251" y="91"/>
                </a:lnTo>
                <a:lnTo>
                  <a:pt x="251" y="99"/>
                </a:lnTo>
                <a:lnTo>
                  <a:pt x="248" y="110"/>
                </a:lnTo>
                <a:lnTo>
                  <a:pt x="248" y="118"/>
                </a:lnTo>
                <a:lnTo>
                  <a:pt x="244" y="129"/>
                </a:lnTo>
                <a:lnTo>
                  <a:pt x="236" y="141"/>
                </a:lnTo>
                <a:lnTo>
                  <a:pt x="232" y="152"/>
                </a:lnTo>
                <a:lnTo>
                  <a:pt x="228" y="164"/>
                </a:lnTo>
                <a:lnTo>
                  <a:pt x="225" y="171"/>
                </a:lnTo>
                <a:lnTo>
                  <a:pt x="225" y="175"/>
                </a:lnTo>
                <a:lnTo>
                  <a:pt x="221" y="183"/>
                </a:lnTo>
                <a:lnTo>
                  <a:pt x="221" y="194"/>
                </a:lnTo>
                <a:lnTo>
                  <a:pt x="221" y="198"/>
                </a:lnTo>
                <a:lnTo>
                  <a:pt x="221" y="202"/>
                </a:lnTo>
                <a:lnTo>
                  <a:pt x="217" y="206"/>
                </a:lnTo>
                <a:lnTo>
                  <a:pt x="217" y="206"/>
                </a:lnTo>
                <a:lnTo>
                  <a:pt x="217" y="206"/>
                </a:lnTo>
                <a:lnTo>
                  <a:pt x="217" y="206"/>
                </a:lnTo>
                <a:lnTo>
                  <a:pt x="213" y="198"/>
                </a:lnTo>
                <a:lnTo>
                  <a:pt x="209" y="187"/>
                </a:lnTo>
                <a:lnTo>
                  <a:pt x="206" y="164"/>
                </a:lnTo>
                <a:lnTo>
                  <a:pt x="202" y="149"/>
                </a:lnTo>
                <a:lnTo>
                  <a:pt x="198" y="160"/>
                </a:lnTo>
                <a:lnTo>
                  <a:pt x="198" y="183"/>
                </a:lnTo>
                <a:lnTo>
                  <a:pt x="194" y="198"/>
                </a:lnTo>
                <a:lnTo>
                  <a:pt x="194" y="217"/>
                </a:lnTo>
                <a:lnTo>
                  <a:pt x="198" y="225"/>
                </a:lnTo>
                <a:lnTo>
                  <a:pt x="198" y="233"/>
                </a:lnTo>
                <a:lnTo>
                  <a:pt x="198" y="240"/>
                </a:lnTo>
                <a:lnTo>
                  <a:pt x="202" y="248"/>
                </a:lnTo>
                <a:lnTo>
                  <a:pt x="206" y="255"/>
                </a:lnTo>
                <a:lnTo>
                  <a:pt x="206" y="263"/>
                </a:lnTo>
                <a:lnTo>
                  <a:pt x="206" y="267"/>
                </a:lnTo>
                <a:lnTo>
                  <a:pt x="206" y="275"/>
                </a:lnTo>
                <a:lnTo>
                  <a:pt x="202" y="278"/>
                </a:lnTo>
                <a:lnTo>
                  <a:pt x="202" y="282"/>
                </a:lnTo>
                <a:lnTo>
                  <a:pt x="198" y="286"/>
                </a:lnTo>
                <a:lnTo>
                  <a:pt x="198" y="290"/>
                </a:lnTo>
                <a:lnTo>
                  <a:pt x="187" y="294"/>
                </a:lnTo>
                <a:lnTo>
                  <a:pt x="187" y="298"/>
                </a:lnTo>
                <a:lnTo>
                  <a:pt x="183" y="294"/>
                </a:lnTo>
                <a:lnTo>
                  <a:pt x="175" y="290"/>
                </a:lnTo>
                <a:lnTo>
                  <a:pt x="164" y="278"/>
                </a:lnTo>
                <a:lnTo>
                  <a:pt x="148" y="271"/>
                </a:lnTo>
                <a:lnTo>
                  <a:pt x="133" y="259"/>
                </a:lnTo>
                <a:lnTo>
                  <a:pt x="114" y="248"/>
                </a:lnTo>
                <a:lnTo>
                  <a:pt x="103" y="236"/>
                </a:lnTo>
                <a:lnTo>
                  <a:pt x="95" y="229"/>
                </a:lnTo>
                <a:lnTo>
                  <a:pt x="87" y="225"/>
                </a:lnTo>
                <a:lnTo>
                  <a:pt x="87" y="221"/>
                </a:lnTo>
                <a:lnTo>
                  <a:pt x="84" y="213"/>
                </a:lnTo>
                <a:lnTo>
                  <a:pt x="84" y="210"/>
                </a:lnTo>
                <a:lnTo>
                  <a:pt x="84" y="194"/>
                </a:lnTo>
                <a:lnTo>
                  <a:pt x="84" y="171"/>
                </a:lnTo>
                <a:lnTo>
                  <a:pt x="80" y="145"/>
                </a:lnTo>
                <a:lnTo>
                  <a:pt x="80" y="122"/>
                </a:lnTo>
                <a:lnTo>
                  <a:pt x="80" y="114"/>
                </a:lnTo>
                <a:lnTo>
                  <a:pt x="80" y="110"/>
                </a:lnTo>
                <a:lnTo>
                  <a:pt x="76" y="110"/>
                </a:lnTo>
                <a:lnTo>
                  <a:pt x="76" y="114"/>
                </a:lnTo>
                <a:lnTo>
                  <a:pt x="76" y="118"/>
                </a:lnTo>
                <a:lnTo>
                  <a:pt x="72" y="122"/>
                </a:lnTo>
                <a:lnTo>
                  <a:pt x="72" y="126"/>
                </a:lnTo>
                <a:lnTo>
                  <a:pt x="68" y="129"/>
                </a:lnTo>
                <a:lnTo>
                  <a:pt x="65" y="129"/>
                </a:lnTo>
                <a:lnTo>
                  <a:pt x="61" y="129"/>
                </a:lnTo>
                <a:lnTo>
                  <a:pt x="57" y="129"/>
                </a:lnTo>
                <a:lnTo>
                  <a:pt x="53" y="129"/>
                </a:lnTo>
                <a:lnTo>
                  <a:pt x="53" y="129"/>
                </a:lnTo>
                <a:lnTo>
                  <a:pt x="49" y="126"/>
                </a:lnTo>
                <a:lnTo>
                  <a:pt x="46" y="122"/>
                </a:lnTo>
                <a:lnTo>
                  <a:pt x="46" y="118"/>
                </a:lnTo>
                <a:lnTo>
                  <a:pt x="46" y="114"/>
                </a:lnTo>
                <a:lnTo>
                  <a:pt x="46" y="107"/>
                </a:lnTo>
                <a:lnTo>
                  <a:pt x="46" y="99"/>
                </a:lnTo>
                <a:lnTo>
                  <a:pt x="49" y="87"/>
                </a:lnTo>
                <a:lnTo>
                  <a:pt x="57" y="53"/>
                </a:lnTo>
                <a:lnTo>
                  <a:pt x="68" y="22"/>
                </a:lnTo>
                <a:lnTo>
                  <a:pt x="72" y="3"/>
                </a:lnTo>
                <a:lnTo>
                  <a:pt x="76" y="0"/>
                </a:lnTo>
                <a:lnTo>
                  <a:pt x="34" y="0"/>
                </a:lnTo>
                <a:close/>
              </a:path>
            </a:pathLst>
          </a:custGeom>
          <a:solidFill>
            <a:srgbClr val="2EA7E0"/>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6" name="Freeform 224"/>
          <p:cNvSpPr/>
          <p:nvPr/>
        </p:nvSpPr>
        <p:spPr bwMode="auto">
          <a:xfrm>
            <a:off x="2822575" y="4173538"/>
            <a:ext cx="103187" cy="47625"/>
          </a:xfrm>
          <a:custGeom>
            <a:gdLst>
              <a:gd fmla="*/ 4 w 65" name="T0"/>
              <a:gd fmla="*/ 4 h 30" name="T1"/>
              <a:gd fmla="*/ 11 w 65" name="T2"/>
              <a:gd fmla="*/ 4 h 30" name="T3"/>
              <a:gd fmla="*/ 26 w 65" name="T4"/>
              <a:gd fmla="*/ 0 h 30" name="T5"/>
              <a:gd fmla="*/ 34 w 65" name="T6"/>
              <a:gd fmla="*/ 0 h 30" name="T7"/>
              <a:gd fmla="*/ 38 w 65" name="T8"/>
              <a:gd fmla="*/ 0 h 30" name="T9"/>
              <a:gd fmla="*/ 42 w 65" name="T10"/>
              <a:gd fmla="*/ 0 h 30" name="T11"/>
              <a:gd fmla="*/ 46 w 65" name="T12"/>
              <a:gd fmla="*/ 4 h 30" name="T13"/>
              <a:gd fmla="*/ 49 w 65" name="T14"/>
              <a:gd fmla="*/ 4 h 30" name="T15"/>
              <a:gd fmla="*/ 53 w 65" name="T16"/>
              <a:gd fmla="*/ 7 h 30" name="T17"/>
              <a:gd fmla="*/ 57 w 65" name="T18"/>
              <a:gd fmla="*/ 11 h 30" name="T19"/>
              <a:gd fmla="*/ 61 w 65" name="T20"/>
              <a:gd fmla="*/ 19 h 30" name="T21"/>
              <a:gd fmla="*/ 61 w 65" name="T22"/>
              <a:gd fmla="*/ 23 h 30" name="T23"/>
              <a:gd fmla="*/ 65 w 65" name="T24"/>
              <a:gd fmla="*/ 26 h 30" name="T25"/>
              <a:gd fmla="*/ 65 w 65" name="T26"/>
              <a:gd fmla="*/ 30 h 30" name="T27"/>
              <a:gd fmla="*/ 61 w 65" name="T28"/>
              <a:gd fmla="*/ 30 h 30" name="T29"/>
              <a:gd fmla="*/ 57 w 65" name="T30"/>
              <a:gd fmla="*/ 30 h 30" name="T31"/>
              <a:gd fmla="*/ 57 w 65" name="T32"/>
              <a:gd fmla="*/ 30 h 30" name="T33"/>
              <a:gd fmla="*/ 53 w 65" name="T34"/>
              <a:gd fmla="*/ 26 h 30" name="T35"/>
              <a:gd fmla="*/ 42 w 65" name="T36"/>
              <a:gd fmla="*/ 19 h 30" name="T37"/>
              <a:gd fmla="*/ 34 w 65" name="T38"/>
              <a:gd fmla="*/ 19 h 30" name="T39"/>
              <a:gd fmla="*/ 26 w 65" name="T40"/>
              <a:gd fmla="*/ 19 h 30" name="T41"/>
              <a:gd fmla="*/ 23 w 65" name="T42"/>
              <a:gd fmla="*/ 19 h 30" name="T43"/>
              <a:gd fmla="*/ 15 w 65" name="T44"/>
              <a:gd fmla="*/ 19 h 30" name="T45"/>
              <a:gd fmla="*/ 11 w 65" name="T46"/>
              <a:gd fmla="*/ 19 h 30" name="T47"/>
              <a:gd fmla="*/ 7 w 65" name="T48"/>
              <a:gd fmla="*/ 23 h 30" name="T49"/>
              <a:gd fmla="*/ 0 w 65" name="T50"/>
              <a:gd fmla="*/ 19 h 30" name="T51"/>
              <a:gd fmla="*/ 0 w 65" name="T52"/>
              <a:gd fmla="*/ 19 h 30" name="T53"/>
              <a:gd fmla="*/ 0 w 65" name="T54"/>
              <a:gd fmla="*/ 15 h 30" name="T55"/>
              <a:gd fmla="*/ 0 w 65" name="T56"/>
              <a:gd fmla="*/ 11 h 30" name="T57"/>
              <a:gd fmla="*/ 4 w 65" name="T58"/>
              <a:gd fmla="*/ 7 h 30" name="T59"/>
              <a:gd fmla="*/ 4 w 65" name="T60"/>
              <a:gd fmla="*/ 4 h 30"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30" w="65">
                <a:moveTo>
                  <a:pt x="4" y="4"/>
                </a:moveTo>
                <a:lnTo>
                  <a:pt x="11" y="4"/>
                </a:lnTo>
                <a:lnTo>
                  <a:pt x="26" y="0"/>
                </a:lnTo>
                <a:lnTo>
                  <a:pt x="34" y="0"/>
                </a:lnTo>
                <a:lnTo>
                  <a:pt x="38" y="0"/>
                </a:lnTo>
                <a:lnTo>
                  <a:pt x="42" y="0"/>
                </a:lnTo>
                <a:lnTo>
                  <a:pt x="46" y="4"/>
                </a:lnTo>
                <a:lnTo>
                  <a:pt x="49" y="4"/>
                </a:lnTo>
                <a:lnTo>
                  <a:pt x="53" y="7"/>
                </a:lnTo>
                <a:lnTo>
                  <a:pt x="57" y="11"/>
                </a:lnTo>
                <a:lnTo>
                  <a:pt x="61" y="19"/>
                </a:lnTo>
                <a:lnTo>
                  <a:pt x="61" y="23"/>
                </a:lnTo>
                <a:lnTo>
                  <a:pt x="65" y="26"/>
                </a:lnTo>
                <a:lnTo>
                  <a:pt x="65" y="30"/>
                </a:lnTo>
                <a:lnTo>
                  <a:pt x="61" y="30"/>
                </a:lnTo>
                <a:lnTo>
                  <a:pt x="57" y="30"/>
                </a:lnTo>
                <a:lnTo>
                  <a:pt x="57" y="30"/>
                </a:lnTo>
                <a:lnTo>
                  <a:pt x="53" y="26"/>
                </a:lnTo>
                <a:lnTo>
                  <a:pt x="42" y="19"/>
                </a:lnTo>
                <a:lnTo>
                  <a:pt x="34" y="19"/>
                </a:lnTo>
                <a:lnTo>
                  <a:pt x="26" y="19"/>
                </a:lnTo>
                <a:lnTo>
                  <a:pt x="23" y="19"/>
                </a:lnTo>
                <a:lnTo>
                  <a:pt x="15" y="19"/>
                </a:lnTo>
                <a:lnTo>
                  <a:pt x="11" y="19"/>
                </a:lnTo>
                <a:lnTo>
                  <a:pt x="7" y="23"/>
                </a:lnTo>
                <a:lnTo>
                  <a:pt x="0" y="19"/>
                </a:lnTo>
                <a:lnTo>
                  <a:pt x="0" y="19"/>
                </a:lnTo>
                <a:lnTo>
                  <a:pt x="0" y="15"/>
                </a:lnTo>
                <a:lnTo>
                  <a:pt x="0" y="11"/>
                </a:lnTo>
                <a:lnTo>
                  <a:pt x="4" y="7"/>
                </a:lnTo>
                <a:lnTo>
                  <a:pt x="4" y="4"/>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7" name="Freeform 225"/>
          <p:cNvSpPr/>
          <p:nvPr/>
        </p:nvSpPr>
        <p:spPr bwMode="auto">
          <a:xfrm>
            <a:off x="1509713" y="4397376"/>
            <a:ext cx="501650" cy="612775"/>
          </a:xfrm>
          <a:custGeom>
            <a:gdLst>
              <a:gd fmla="*/ 145 w 316" name="T0"/>
              <a:gd fmla="*/ 0 h 386" name="T1"/>
              <a:gd fmla="*/ 148 w 316" name="T2"/>
              <a:gd fmla="*/ 12 h 386" name="T3"/>
              <a:gd fmla="*/ 164 w 316" name="T4"/>
              <a:gd fmla="*/ 34 h 386" name="T5"/>
              <a:gd fmla="*/ 171 w 316" name="T6"/>
              <a:gd fmla="*/ 50 h 386" name="T7"/>
              <a:gd fmla="*/ 183 w 316" name="T8"/>
              <a:gd fmla="*/ 61 h 386" name="T9"/>
              <a:gd fmla="*/ 187 w 316" name="T10"/>
              <a:gd fmla="*/ 65 h 386" name="T11"/>
              <a:gd fmla="*/ 190 w 316" name="T12"/>
              <a:gd fmla="*/ 73 h 386" name="T13"/>
              <a:gd fmla="*/ 194 w 316" name="T14"/>
              <a:gd fmla="*/ 76 h 386" name="T15"/>
              <a:gd fmla="*/ 198 w 316" name="T16"/>
              <a:gd fmla="*/ 76 h 386" name="T17"/>
              <a:gd fmla="*/ 225 w 316" name="T18"/>
              <a:gd fmla="*/ 92 h 386" name="T19"/>
              <a:gd fmla="*/ 263 w 316" name="T20"/>
              <a:gd fmla="*/ 115 h 386" name="T21"/>
              <a:gd fmla="*/ 274 w 316" name="T22"/>
              <a:gd fmla="*/ 122 h 386" name="T23"/>
              <a:gd fmla="*/ 282 w 316" name="T24"/>
              <a:gd fmla="*/ 126 h 386" name="T25"/>
              <a:gd fmla="*/ 293 w 316" name="T26"/>
              <a:gd fmla="*/ 134 h 386" name="T27"/>
              <a:gd fmla="*/ 297 w 316" name="T28"/>
              <a:gd fmla="*/ 141 h 386" name="T29"/>
              <a:gd fmla="*/ 305 w 316" name="T30"/>
              <a:gd fmla="*/ 149 h 386" name="T31"/>
              <a:gd fmla="*/ 309 w 316" name="T32"/>
              <a:gd fmla="*/ 153 h 386" name="T33"/>
              <a:gd fmla="*/ 312 w 316" name="T34"/>
              <a:gd fmla="*/ 161 h 386" name="T35"/>
              <a:gd fmla="*/ 312 w 316" name="T36"/>
              <a:gd fmla="*/ 164 h 386" name="T37"/>
              <a:gd fmla="*/ 312 w 316" name="T38"/>
              <a:gd fmla="*/ 180 h 386" name="T39"/>
              <a:gd fmla="*/ 316 w 316" name="T40"/>
              <a:gd fmla="*/ 191 h 386" name="T41"/>
              <a:gd fmla="*/ 316 w 316" name="T42"/>
              <a:gd fmla="*/ 210 h 386" name="T43"/>
              <a:gd fmla="*/ 316 w 316" name="T44"/>
              <a:gd fmla="*/ 225 h 386" name="T45"/>
              <a:gd fmla="*/ 312 w 316" name="T46"/>
              <a:gd fmla="*/ 245 h 386" name="T47"/>
              <a:gd fmla="*/ 312 w 316" name="T48"/>
              <a:gd fmla="*/ 264 h 386" name="T49"/>
              <a:gd fmla="*/ 312 w 316" name="T50"/>
              <a:gd fmla="*/ 283 h 386" name="T51"/>
              <a:gd fmla="*/ 312 w 316" name="T52"/>
              <a:gd fmla="*/ 306 h 386" name="T53"/>
              <a:gd fmla="*/ 309 w 316" name="T54"/>
              <a:gd fmla="*/ 340 h 386" name="T55"/>
              <a:gd fmla="*/ 305 w 316" name="T56"/>
              <a:gd fmla="*/ 367 h 386" name="T57"/>
              <a:gd fmla="*/ 301 w 316" name="T58"/>
              <a:gd fmla="*/ 382 h 386" name="T59"/>
              <a:gd fmla="*/ 301 w 316" name="T60"/>
              <a:gd fmla="*/ 386 h 386" name="T61"/>
              <a:gd fmla="*/ 0 w 316" name="T62"/>
              <a:gd fmla="*/ 382 h 386" name="T63"/>
              <a:gd fmla="*/ 0 w 316" name="T64"/>
              <a:gd fmla="*/ 61 h 386" name="T65"/>
              <a:gd fmla="*/ 4 w 316" name="T66"/>
              <a:gd fmla="*/ 57 h 386" name="T67"/>
              <a:gd fmla="*/ 15 w 316" name="T68"/>
              <a:gd fmla="*/ 50 h 386" name="T69"/>
              <a:gd fmla="*/ 23 w 316" name="T70"/>
              <a:gd fmla="*/ 46 h 386" name="T71"/>
              <a:gd fmla="*/ 30 w 316" name="T72"/>
              <a:gd fmla="*/ 42 h 386" name="T73"/>
              <a:gd fmla="*/ 34 w 316" name="T74"/>
              <a:gd fmla="*/ 42 h 386" name="T75"/>
              <a:gd fmla="*/ 42 w 316" name="T76"/>
              <a:gd fmla="*/ 42 h 386" name="T77"/>
              <a:gd fmla="*/ 46 w 316" name="T78"/>
              <a:gd fmla="*/ 42 h 386" name="T79"/>
              <a:gd fmla="*/ 53 w 316" name="T80"/>
              <a:gd fmla="*/ 42 h 386" name="T81"/>
              <a:gd fmla="*/ 76 w 316" name="T82"/>
              <a:gd fmla="*/ 50 h 386" name="T83"/>
              <a:gd fmla="*/ 95 w 316" name="T84"/>
              <a:gd fmla="*/ 54 h 386" name="T85"/>
              <a:gd fmla="*/ 103 w 316" name="T86"/>
              <a:gd fmla="*/ 54 h 386" name="T87"/>
              <a:gd fmla="*/ 110 w 316" name="T88"/>
              <a:gd fmla="*/ 54 h 386" name="T89"/>
              <a:gd fmla="*/ 114 w 316" name="T90"/>
              <a:gd fmla="*/ 54 h 386" name="T91"/>
              <a:gd fmla="*/ 114 w 316" name="T92"/>
              <a:gd fmla="*/ 50 h 386" name="T93"/>
              <a:gd fmla="*/ 118 w 316" name="T94"/>
              <a:gd fmla="*/ 50 h 386" name="T95"/>
              <a:gd fmla="*/ 118 w 316" name="T96"/>
              <a:gd fmla="*/ 46 h 386" name="T97"/>
              <a:gd fmla="*/ 126 w 316" name="T98"/>
              <a:gd fmla="*/ 34 h 386" name="T99"/>
              <a:gd fmla="*/ 133 w 316" name="T100"/>
              <a:gd fmla="*/ 19 h 386" name="T101"/>
              <a:gd fmla="*/ 141 w 316" name="T102"/>
              <a:gd fmla="*/ 4 h 386" name="T103"/>
              <a:gd fmla="*/ 145 w 316" name="T104"/>
              <a:gd fmla="*/ 0 h 386"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386" w="316">
                <a:moveTo>
                  <a:pt x="145" y="0"/>
                </a:moveTo>
                <a:lnTo>
                  <a:pt x="148" y="12"/>
                </a:lnTo>
                <a:lnTo>
                  <a:pt x="164" y="34"/>
                </a:lnTo>
                <a:lnTo>
                  <a:pt x="171" y="50"/>
                </a:lnTo>
                <a:lnTo>
                  <a:pt x="183" y="61"/>
                </a:lnTo>
                <a:lnTo>
                  <a:pt x="187" y="65"/>
                </a:lnTo>
                <a:lnTo>
                  <a:pt x="190" y="73"/>
                </a:lnTo>
                <a:lnTo>
                  <a:pt x="194" y="76"/>
                </a:lnTo>
                <a:lnTo>
                  <a:pt x="198" y="76"/>
                </a:lnTo>
                <a:lnTo>
                  <a:pt x="225" y="92"/>
                </a:lnTo>
                <a:lnTo>
                  <a:pt x="263" y="115"/>
                </a:lnTo>
                <a:lnTo>
                  <a:pt x="274" y="122"/>
                </a:lnTo>
                <a:lnTo>
                  <a:pt x="282" y="126"/>
                </a:lnTo>
                <a:lnTo>
                  <a:pt x="293" y="134"/>
                </a:lnTo>
                <a:lnTo>
                  <a:pt x="297" y="141"/>
                </a:lnTo>
                <a:lnTo>
                  <a:pt x="305" y="149"/>
                </a:lnTo>
                <a:lnTo>
                  <a:pt x="309" y="153"/>
                </a:lnTo>
                <a:lnTo>
                  <a:pt x="312" y="161"/>
                </a:lnTo>
                <a:lnTo>
                  <a:pt x="312" y="164"/>
                </a:lnTo>
                <a:lnTo>
                  <a:pt x="312" y="180"/>
                </a:lnTo>
                <a:lnTo>
                  <a:pt x="316" y="191"/>
                </a:lnTo>
                <a:lnTo>
                  <a:pt x="316" y="210"/>
                </a:lnTo>
                <a:lnTo>
                  <a:pt x="316" y="225"/>
                </a:lnTo>
                <a:lnTo>
                  <a:pt x="312" y="245"/>
                </a:lnTo>
                <a:lnTo>
                  <a:pt x="312" y="264"/>
                </a:lnTo>
                <a:lnTo>
                  <a:pt x="312" y="283"/>
                </a:lnTo>
                <a:lnTo>
                  <a:pt x="312" y="306"/>
                </a:lnTo>
                <a:lnTo>
                  <a:pt x="309" y="340"/>
                </a:lnTo>
                <a:lnTo>
                  <a:pt x="305" y="367"/>
                </a:lnTo>
                <a:lnTo>
                  <a:pt x="301" y="382"/>
                </a:lnTo>
                <a:lnTo>
                  <a:pt x="301" y="386"/>
                </a:lnTo>
                <a:lnTo>
                  <a:pt x="0" y="382"/>
                </a:lnTo>
                <a:lnTo>
                  <a:pt x="0" y="61"/>
                </a:lnTo>
                <a:lnTo>
                  <a:pt x="4" y="57"/>
                </a:lnTo>
                <a:lnTo>
                  <a:pt x="15" y="50"/>
                </a:lnTo>
                <a:lnTo>
                  <a:pt x="23" y="46"/>
                </a:lnTo>
                <a:lnTo>
                  <a:pt x="30" y="42"/>
                </a:lnTo>
                <a:lnTo>
                  <a:pt x="34" y="42"/>
                </a:lnTo>
                <a:lnTo>
                  <a:pt x="42" y="42"/>
                </a:lnTo>
                <a:lnTo>
                  <a:pt x="46" y="42"/>
                </a:lnTo>
                <a:lnTo>
                  <a:pt x="53" y="42"/>
                </a:lnTo>
                <a:lnTo>
                  <a:pt x="76" y="50"/>
                </a:lnTo>
                <a:lnTo>
                  <a:pt x="95" y="54"/>
                </a:lnTo>
                <a:lnTo>
                  <a:pt x="103" y="54"/>
                </a:lnTo>
                <a:lnTo>
                  <a:pt x="110" y="54"/>
                </a:lnTo>
                <a:lnTo>
                  <a:pt x="114" y="54"/>
                </a:lnTo>
                <a:lnTo>
                  <a:pt x="114" y="50"/>
                </a:lnTo>
                <a:lnTo>
                  <a:pt x="118" y="50"/>
                </a:lnTo>
                <a:lnTo>
                  <a:pt x="118" y="46"/>
                </a:lnTo>
                <a:lnTo>
                  <a:pt x="126" y="34"/>
                </a:lnTo>
                <a:lnTo>
                  <a:pt x="133" y="19"/>
                </a:lnTo>
                <a:lnTo>
                  <a:pt x="141" y="4"/>
                </a:lnTo>
                <a:lnTo>
                  <a:pt x="145" y="0"/>
                </a:lnTo>
                <a:close/>
              </a:path>
            </a:pathLst>
          </a:custGeom>
          <a:solidFill>
            <a:srgbClr val="2EA7E0"/>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8" name="Freeform 226"/>
          <p:cNvSpPr/>
          <p:nvPr/>
        </p:nvSpPr>
        <p:spPr bwMode="auto">
          <a:xfrm>
            <a:off x="3063875" y="4348163"/>
            <a:ext cx="1597025" cy="674688"/>
          </a:xfrm>
          <a:custGeom>
            <a:gdLst>
              <a:gd fmla="*/ 4 w 1006" name="T0"/>
              <a:gd fmla="*/ 398 h 425" name="T1"/>
              <a:gd fmla="*/ 19 w 1006" name="T2"/>
              <a:gd fmla="*/ 340 h 425" name="T3"/>
              <a:gd fmla="*/ 35 w 1006" name="T4"/>
              <a:gd fmla="*/ 310 h 425" name="T5"/>
              <a:gd fmla="*/ 42 w 1006" name="T6"/>
              <a:gd fmla="*/ 291 h 425" name="T7"/>
              <a:gd fmla="*/ 73 w 1006" name="T8"/>
              <a:gd fmla="*/ 253 h 425" name="T9"/>
              <a:gd fmla="*/ 107 w 1006" name="T10"/>
              <a:gd fmla="*/ 207 h 425" name="T11"/>
              <a:gd fmla="*/ 126 w 1006" name="T12"/>
              <a:gd fmla="*/ 192 h 425" name="T13"/>
              <a:gd fmla="*/ 145 w 1006" name="T14"/>
              <a:gd fmla="*/ 176 h 425" name="T15"/>
              <a:gd fmla="*/ 172 w 1006" name="T16"/>
              <a:gd fmla="*/ 161 h 425" name="T17"/>
              <a:gd fmla="*/ 210 w 1006" name="T18"/>
              <a:gd fmla="*/ 146 h 425" name="T19"/>
              <a:gd fmla="*/ 252 w 1006" name="T20"/>
              <a:gd fmla="*/ 127 h 425" name="T21"/>
              <a:gd fmla="*/ 290 w 1006" name="T22"/>
              <a:gd fmla="*/ 111 h 425" name="T23"/>
              <a:gd fmla="*/ 332 w 1006" name="T24"/>
              <a:gd fmla="*/ 96 h 425" name="T25"/>
              <a:gd fmla="*/ 362 w 1006" name="T26"/>
              <a:gd fmla="*/ 85 h 425" name="T27"/>
              <a:gd fmla="*/ 374 w 1006" name="T28"/>
              <a:gd fmla="*/ 73 h 425" name="T29"/>
              <a:gd fmla="*/ 381 w 1006" name="T30"/>
              <a:gd fmla="*/ 62 h 425" name="T31"/>
              <a:gd fmla="*/ 389 w 1006" name="T32"/>
              <a:gd fmla="*/ 50 h 425" name="T33"/>
              <a:gd fmla="*/ 397 w 1006" name="T34"/>
              <a:gd fmla="*/ 27 h 425" name="T35"/>
              <a:gd fmla="*/ 400 w 1006" name="T36"/>
              <a:gd fmla="*/ 16 h 425" name="T37"/>
              <a:gd fmla="*/ 431 w 1006" name="T38"/>
              <a:gd fmla="*/ 8 h 425" name="T39"/>
              <a:gd fmla="*/ 477 w 1006" name="T40"/>
              <a:gd fmla="*/ 0 h 425" name="T41"/>
              <a:gd fmla="*/ 511 w 1006" name="T42"/>
              <a:gd fmla="*/ 0 h 425" name="T43"/>
              <a:gd fmla="*/ 549 w 1006" name="T44"/>
              <a:gd fmla="*/ 0 h 425" name="T45"/>
              <a:gd fmla="*/ 599 w 1006" name="T46"/>
              <a:gd fmla="*/ 8 h 425" name="T47"/>
              <a:gd fmla="*/ 633 w 1006" name="T48"/>
              <a:gd fmla="*/ 31 h 425" name="T49"/>
              <a:gd fmla="*/ 648 w 1006" name="T50"/>
              <a:gd fmla="*/ 58 h 425" name="T51"/>
              <a:gd fmla="*/ 660 w 1006" name="T52"/>
              <a:gd fmla="*/ 73 h 425" name="T53"/>
              <a:gd fmla="*/ 671 w 1006" name="T54"/>
              <a:gd fmla="*/ 81 h 425" name="T55"/>
              <a:gd fmla="*/ 690 w 1006" name="T56"/>
              <a:gd fmla="*/ 92 h 425" name="T57"/>
              <a:gd fmla="*/ 732 w 1006" name="T58"/>
              <a:gd fmla="*/ 111 h 425" name="T59"/>
              <a:gd fmla="*/ 793 w 1006" name="T60"/>
              <a:gd fmla="*/ 142 h 425" name="T61"/>
              <a:gd fmla="*/ 858 w 1006" name="T62"/>
              <a:gd fmla="*/ 172 h 425" name="T63"/>
              <a:gd fmla="*/ 900 w 1006" name="T64"/>
              <a:gd fmla="*/ 195 h 425" name="T65"/>
              <a:gd fmla="*/ 911 w 1006" name="T66"/>
              <a:gd fmla="*/ 199 h 425" name="T67"/>
              <a:gd fmla="*/ 930 w 1006" name="T68"/>
              <a:gd fmla="*/ 211 h 425" name="T69"/>
              <a:gd fmla="*/ 949 w 1006" name="T70"/>
              <a:gd fmla="*/ 226 h 425" name="T71"/>
              <a:gd fmla="*/ 968 w 1006" name="T72"/>
              <a:gd fmla="*/ 253 h 425" name="T73"/>
              <a:gd fmla="*/ 984 w 1006" name="T74"/>
              <a:gd fmla="*/ 276 h 425" name="T75"/>
              <a:gd fmla="*/ 991 w 1006" name="T76"/>
              <a:gd fmla="*/ 295 h 425" name="T77"/>
              <a:gd fmla="*/ 999 w 1006" name="T78"/>
              <a:gd fmla="*/ 318 h 425" name="T79"/>
              <a:gd fmla="*/ 1003 w 1006" name="T80"/>
              <a:gd fmla="*/ 340 h 425" name="T81"/>
              <a:gd fmla="*/ 1003 w 1006" name="T82"/>
              <a:gd fmla="*/ 367 h 425" name="T83"/>
              <a:gd fmla="*/ 1003 w 1006" name="T84"/>
              <a:gd fmla="*/ 402 h 425" name="T85"/>
              <a:gd fmla="*/ 995 w 1006" name="T86"/>
              <a:gd fmla="*/ 421 h 425" name="T87"/>
              <a:gd fmla="*/ 968 w 1006" name="T88"/>
              <a:gd fmla="*/ 421 h 425" name="T89"/>
              <a:gd fmla="*/ 892 w 1006" name="T90"/>
              <a:gd fmla="*/ 425 h 425" name="T91"/>
              <a:gd fmla="*/ 751 w 1006" name="T92"/>
              <a:gd fmla="*/ 425 h 425" name="T93"/>
              <a:gd fmla="*/ 576 w 1006" name="T94"/>
              <a:gd fmla="*/ 425 h 425" name="T95"/>
              <a:gd fmla="*/ 393 w 1006" name="T96"/>
              <a:gd fmla="*/ 421 h 425" name="T97"/>
              <a:gd fmla="*/ 225 w 1006" name="T98"/>
              <a:gd fmla="*/ 421 h 425" name="T99"/>
              <a:gd fmla="*/ 88 w 1006" name="T100"/>
              <a:gd fmla="*/ 417 h 425" name="T101"/>
              <a:gd fmla="*/ 12 w 1006" name="T102"/>
              <a:gd fmla="*/ 417 h 425"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425" w="1005">
                <a:moveTo>
                  <a:pt x="0" y="417"/>
                </a:moveTo>
                <a:lnTo>
                  <a:pt x="4" y="398"/>
                </a:lnTo>
                <a:lnTo>
                  <a:pt x="12" y="363"/>
                </a:lnTo>
                <a:lnTo>
                  <a:pt x="19" y="340"/>
                </a:lnTo>
                <a:lnTo>
                  <a:pt x="27" y="318"/>
                </a:lnTo>
                <a:lnTo>
                  <a:pt x="35" y="310"/>
                </a:lnTo>
                <a:lnTo>
                  <a:pt x="38" y="298"/>
                </a:lnTo>
                <a:lnTo>
                  <a:pt x="42" y="291"/>
                </a:lnTo>
                <a:lnTo>
                  <a:pt x="46" y="283"/>
                </a:lnTo>
                <a:lnTo>
                  <a:pt x="73" y="253"/>
                </a:lnTo>
                <a:lnTo>
                  <a:pt x="99" y="214"/>
                </a:lnTo>
                <a:lnTo>
                  <a:pt x="107" y="207"/>
                </a:lnTo>
                <a:lnTo>
                  <a:pt x="115" y="199"/>
                </a:lnTo>
                <a:lnTo>
                  <a:pt x="126" y="192"/>
                </a:lnTo>
                <a:lnTo>
                  <a:pt x="137" y="180"/>
                </a:lnTo>
                <a:lnTo>
                  <a:pt x="145" y="176"/>
                </a:lnTo>
                <a:lnTo>
                  <a:pt x="160" y="169"/>
                </a:lnTo>
                <a:lnTo>
                  <a:pt x="172" y="161"/>
                </a:lnTo>
                <a:lnTo>
                  <a:pt x="183" y="157"/>
                </a:lnTo>
                <a:lnTo>
                  <a:pt x="210" y="146"/>
                </a:lnTo>
                <a:lnTo>
                  <a:pt x="233" y="134"/>
                </a:lnTo>
                <a:lnTo>
                  <a:pt x="252" y="127"/>
                </a:lnTo>
                <a:lnTo>
                  <a:pt x="271" y="119"/>
                </a:lnTo>
                <a:lnTo>
                  <a:pt x="290" y="111"/>
                </a:lnTo>
                <a:lnTo>
                  <a:pt x="309" y="104"/>
                </a:lnTo>
                <a:lnTo>
                  <a:pt x="332" y="96"/>
                </a:lnTo>
                <a:lnTo>
                  <a:pt x="355" y="88"/>
                </a:lnTo>
                <a:lnTo>
                  <a:pt x="362" y="85"/>
                </a:lnTo>
                <a:lnTo>
                  <a:pt x="370" y="81"/>
                </a:lnTo>
                <a:lnTo>
                  <a:pt x="374" y="73"/>
                </a:lnTo>
                <a:lnTo>
                  <a:pt x="378" y="69"/>
                </a:lnTo>
                <a:lnTo>
                  <a:pt x="381" y="62"/>
                </a:lnTo>
                <a:lnTo>
                  <a:pt x="385" y="58"/>
                </a:lnTo>
                <a:lnTo>
                  <a:pt x="389" y="50"/>
                </a:lnTo>
                <a:lnTo>
                  <a:pt x="389" y="46"/>
                </a:lnTo>
                <a:lnTo>
                  <a:pt x="397" y="27"/>
                </a:lnTo>
                <a:lnTo>
                  <a:pt x="397" y="16"/>
                </a:lnTo>
                <a:lnTo>
                  <a:pt x="400" y="16"/>
                </a:lnTo>
                <a:lnTo>
                  <a:pt x="412" y="12"/>
                </a:lnTo>
                <a:lnTo>
                  <a:pt x="431" y="8"/>
                </a:lnTo>
                <a:lnTo>
                  <a:pt x="458" y="4"/>
                </a:lnTo>
                <a:lnTo>
                  <a:pt x="477" y="0"/>
                </a:lnTo>
                <a:lnTo>
                  <a:pt x="492" y="0"/>
                </a:lnTo>
                <a:lnTo>
                  <a:pt x="511" y="0"/>
                </a:lnTo>
                <a:lnTo>
                  <a:pt x="530" y="0"/>
                </a:lnTo>
                <a:lnTo>
                  <a:pt x="549" y="0"/>
                </a:lnTo>
                <a:lnTo>
                  <a:pt x="572" y="4"/>
                </a:lnTo>
                <a:lnTo>
                  <a:pt x="599" y="8"/>
                </a:lnTo>
                <a:lnTo>
                  <a:pt x="621" y="12"/>
                </a:lnTo>
                <a:lnTo>
                  <a:pt x="633" y="31"/>
                </a:lnTo>
                <a:lnTo>
                  <a:pt x="641" y="46"/>
                </a:lnTo>
                <a:lnTo>
                  <a:pt x="648" y="58"/>
                </a:lnTo>
                <a:lnTo>
                  <a:pt x="656" y="69"/>
                </a:lnTo>
                <a:lnTo>
                  <a:pt x="660" y="73"/>
                </a:lnTo>
                <a:lnTo>
                  <a:pt x="667" y="77"/>
                </a:lnTo>
                <a:lnTo>
                  <a:pt x="671" y="81"/>
                </a:lnTo>
                <a:lnTo>
                  <a:pt x="679" y="85"/>
                </a:lnTo>
                <a:lnTo>
                  <a:pt x="690" y="92"/>
                </a:lnTo>
                <a:lnTo>
                  <a:pt x="709" y="100"/>
                </a:lnTo>
                <a:lnTo>
                  <a:pt x="732" y="111"/>
                </a:lnTo>
                <a:lnTo>
                  <a:pt x="759" y="127"/>
                </a:lnTo>
                <a:lnTo>
                  <a:pt x="793" y="142"/>
                </a:lnTo>
                <a:lnTo>
                  <a:pt x="827" y="157"/>
                </a:lnTo>
                <a:lnTo>
                  <a:pt x="858" y="172"/>
                </a:lnTo>
                <a:lnTo>
                  <a:pt x="881" y="188"/>
                </a:lnTo>
                <a:lnTo>
                  <a:pt x="900" y="195"/>
                </a:lnTo>
                <a:lnTo>
                  <a:pt x="907" y="195"/>
                </a:lnTo>
                <a:lnTo>
                  <a:pt x="911" y="199"/>
                </a:lnTo>
                <a:lnTo>
                  <a:pt x="923" y="207"/>
                </a:lnTo>
                <a:lnTo>
                  <a:pt x="930" y="211"/>
                </a:lnTo>
                <a:lnTo>
                  <a:pt x="942" y="218"/>
                </a:lnTo>
                <a:lnTo>
                  <a:pt x="949" y="226"/>
                </a:lnTo>
                <a:lnTo>
                  <a:pt x="961" y="237"/>
                </a:lnTo>
                <a:lnTo>
                  <a:pt x="968" y="253"/>
                </a:lnTo>
                <a:lnTo>
                  <a:pt x="980" y="264"/>
                </a:lnTo>
                <a:lnTo>
                  <a:pt x="984" y="276"/>
                </a:lnTo>
                <a:lnTo>
                  <a:pt x="987" y="283"/>
                </a:lnTo>
                <a:lnTo>
                  <a:pt x="991" y="295"/>
                </a:lnTo>
                <a:lnTo>
                  <a:pt x="995" y="306"/>
                </a:lnTo>
                <a:lnTo>
                  <a:pt x="999" y="318"/>
                </a:lnTo>
                <a:lnTo>
                  <a:pt x="999" y="329"/>
                </a:lnTo>
                <a:lnTo>
                  <a:pt x="1003" y="340"/>
                </a:lnTo>
                <a:lnTo>
                  <a:pt x="1003" y="356"/>
                </a:lnTo>
                <a:lnTo>
                  <a:pt x="1003" y="367"/>
                </a:lnTo>
                <a:lnTo>
                  <a:pt x="1006" y="386"/>
                </a:lnTo>
                <a:lnTo>
                  <a:pt x="1003" y="402"/>
                </a:lnTo>
                <a:lnTo>
                  <a:pt x="1003" y="417"/>
                </a:lnTo>
                <a:lnTo>
                  <a:pt x="995" y="421"/>
                </a:lnTo>
                <a:lnTo>
                  <a:pt x="984" y="421"/>
                </a:lnTo>
                <a:lnTo>
                  <a:pt x="968" y="421"/>
                </a:lnTo>
                <a:lnTo>
                  <a:pt x="945" y="421"/>
                </a:lnTo>
                <a:lnTo>
                  <a:pt x="892" y="425"/>
                </a:lnTo>
                <a:lnTo>
                  <a:pt x="827" y="425"/>
                </a:lnTo>
                <a:lnTo>
                  <a:pt x="751" y="425"/>
                </a:lnTo>
                <a:lnTo>
                  <a:pt x="667" y="425"/>
                </a:lnTo>
                <a:lnTo>
                  <a:pt x="576" y="425"/>
                </a:lnTo>
                <a:lnTo>
                  <a:pt x="484" y="421"/>
                </a:lnTo>
                <a:lnTo>
                  <a:pt x="393" y="421"/>
                </a:lnTo>
                <a:lnTo>
                  <a:pt x="305" y="421"/>
                </a:lnTo>
                <a:lnTo>
                  <a:pt x="225" y="421"/>
                </a:lnTo>
                <a:lnTo>
                  <a:pt x="149" y="417"/>
                </a:lnTo>
                <a:lnTo>
                  <a:pt x="88" y="417"/>
                </a:lnTo>
                <a:lnTo>
                  <a:pt x="42" y="417"/>
                </a:lnTo>
                <a:lnTo>
                  <a:pt x="12" y="417"/>
                </a:lnTo>
                <a:lnTo>
                  <a:pt x="0" y="417"/>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9" name="Freeform 227"/>
          <p:cNvSpPr/>
          <p:nvPr/>
        </p:nvSpPr>
        <p:spPr bwMode="auto">
          <a:xfrm>
            <a:off x="1744663" y="4324351"/>
            <a:ext cx="290512" cy="388938"/>
          </a:xfrm>
          <a:custGeom>
            <a:gdLst>
              <a:gd fmla="*/ 31 w 183" name="T0"/>
              <a:gd fmla="*/ 0 h 245" name="T1"/>
              <a:gd fmla="*/ 27 w 183" name="T2"/>
              <a:gd fmla="*/ 8 h 245" name="T3"/>
              <a:gd fmla="*/ 16 w 183" name="T4"/>
              <a:gd fmla="*/ 27 h 245" name="T5"/>
              <a:gd fmla="*/ 8 w 183" name="T6"/>
              <a:gd fmla="*/ 38 h 245" name="T7"/>
              <a:gd fmla="*/ 4 w 183" name="T8"/>
              <a:gd fmla="*/ 50 h 245" name="T9"/>
              <a:gd fmla="*/ 0 w 183" name="T10"/>
              <a:gd fmla="*/ 54 h 245" name="T11"/>
              <a:gd fmla="*/ 0 w 183" name="T12"/>
              <a:gd fmla="*/ 61 h 245" name="T13"/>
              <a:gd fmla="*/ 0 w 183" name="T14"/>
              <a:gd fmla="*/ 65 h 245" name="T15"/>
              <a:gd fmla="*/ 4 w 183" name="T16"/>
              <a:gd fmla="*/ 69 h 245" name="T17"/>
              <a:gd fmla="*/ 12 w 183" name="T18"/>
              <a:gd fmla="*/ 84 h 245" name="T19"/>
              <a:gd fmla="*/ 19 w 183" name="T20"/>
              <a:gd fmla="*/ 103 h 245" name="T21"/>
              <a:gd fmla="*/ 23 w 183" name="T22"/>
              <a:gd fmla="*/ 111 h 245" name="T23"/>
              <a:gd fmla="*/ 31 w 183" name="T24"/>
              <a:gd fmla="*/ 122 h 245" name="T25"/>
              <a:gd fmla="*/ 35 w 183" name="T26"/>
              <a:gd fmla="*/ 126 h 245" name="T27"/>
              <a:gd fmla="*/ 42 w 183" name="T28"/>
              <a:gd fmla="*/ 130 h 245" name="T29"/>
              <a:gd fmla="*/ 46 w 183" name="T30"/>
              <a:gd fmla="*/ 134 h 245" name="T31"/>
              <a:gd fmla="*/ 54 w 183" name="T32"/>
              <a:gd fmla="*/ 134 h 245" name="T33"/>
              <a:gd fmla="*/ 65 w 183" name="T34"/>
              <a:gd fmla="*/ 138 h 245" name="T35"/>
              <a:gd fmla="*/ 84 w 183" name="T36"/>
              <a:gd fmla="*/ 145 h 245" name="T37"/>
              <a:gd fmla="*/ 96 w 183" name="T38"/>
              <a:gd fmla="*/ 149 h 245" name="T39"/>
              <a:gd fmla="*/ 103 w 183" name="T40"/>
              <a:gd fmla="*/ 157 h 245" name="T41"/>
              <a:gd fmla="*/ 115 w 183" name="T42"/>
              <a:gd fmla="*/ 161 h 245" name="T43"/>
              <a:gd fmla="*/ 122 w 183" name="T44"/>
              <a:gd fmla="*/ 168 h 245" name="T45"/>
              <a:gd fmla="*/ 134 w 183" name="T46"/>
              <a:gd fmla="*/ 176 h 245" name="T47"/>
              <a:gd fmla="*/ 141 w 183" name="T48"/>
              <a:gd fmla="*/ 184 h 245" name="T49"/>
              <a:gd fmla="*/ 149 w 183" name="T50"/>
              <a:gd fmla="*/ 191 h 245" name="T51"/>
              <a:gd fmla="*/ 157 w 183" name="T52"/>
              <a:gd fmla="*/ 199 h 245" name="T53"/>
              <a:gd fmla="*/ 164 w 183" name="T54"/>
              <a:gd fmla="*/ 210 h 245" name="T55"/>
              <a:gd fmla="*/ 168 w 183" name="T56"/>
              <a:gd fmla="*/ 222 h 245" name="T57"/>
              <a:gd fmla="*/ 172 w 183" name="T58"/>
              <a:gd fmla="*/ 233 h 245" name="T59"/>
              <a:gd fmla="*/ 176 w 183" name="T60"/>
              <a:gd fmla="*/ 245 h 245" name="T61"/>
              <a:gd fmla="*/ 180 w 183" name="T62"/>
              <a:gd fmla="*/ 218 h 245" name="T63"/>
              <a:gd fmla="*/ 183 w 183" name="T64"/>
              <a:gd fmla="*/ 199 h 245" name="T65"/>
              <a:gd fmla="*/ 183 w 183" name="T66"/>
              <a:gd fmla="*/ 180 h 245" name="T67"/>
              <a:gd fmla="*/ 183 w 183" name="T68"/>
              <a:gd fmla="*/ 168 h 245" name="T69"/>
              <a:gd fmla="*/ 183 w 183" name="T70"/>
              <a:gd fmla="*/ 153 h 245" name="T71"/>
              <a:gd fmla="*/ 183 w 183" name="T72"/>
              <a:gd fmla="*/ 149 h 245" name="T73"/>
              <a:gd fmla="*/ 180 w 183" name="T74"/>
              <a:gd fmla="*/ 134 h 245" name="T75"/>
              <a:gd fmla="*/ 176 w 183" name="T76"/>
              <a:gd fmla="*/ 100 h 245" name="T77"/>
              <a:gd fmla="*/ 176 w 183" name="T78"/>
              <a:gd fmla="*/ 80 h 245" name="T79"/>
              <a:gd fmla="*/ 176 w 183" name="T80"/>
              <a:gd fmla="*/ 65 h 245" name="T81"/>
              <a:gd fmla="*/ 176 w 183" name="T82"/>
              <a:gd fmla="*/ 58 h 245" name="T83"/>
              <a:gd fmla="*/ 176 w 183" name="T84"/>
              <a:gd fmla="*/ 50 h 245" name="T85"/>
              <a:gd fmla="*/ 180 w 183" name="T86"/>
              <a:gd fmla="*/ 42 h 245" name="T87"/>
              <a:gd fmla="*/ 183 w 183" name="T88"/>
              <a:gd fmla="*/ 38 h 245" name="T89"/>
              <a:gd fmla="*/ 183 w 183" name="T90"/>
              <a:gd fmla="*/ 31 h 245" name="T91"/>
              <a:gd fmla="*/ 180 w 183" name="T92"/>
              <a:gd fmla="*/ 27 h 245" name="T93"/>
              <a:gd fmla="*/ 180 w 183" name="T94"/>
              <a:gd fmla="*/ 19 h 245" name="T95"/>
              <a:gd fmla="*/ 180 w 183" name="T96"/>
              <a:gd fmla="*/ 15 h 245" name="T97"/>
              <a:gd fmla="*/ 180 w 183" name="T98"/>
              <a:gd fmla="*/ 4 h 245" name="T99"/>
              <a:gd fmla="*/ 180 w 183" name="T100"/>
              <a:gd fmla="*/ 4 h 245" name="T101"/>
              <a:gd fmla="*/ 176 w 183" name="T102"/>
              <a:gd fmla="*/ 4 h 245" name="T103"/>
              <a:gd fmla="*/ 164 w 183" name="T104"/>
              <a:gd fmla="*/ 4 h 245" name="T105"/>
              <a:gd fmla="*/ 145 w 183" name="T106"/>
              <a:gd fmla="*/ 8 h 245" name="T107"/>
              <a:gd fmla="*/ 126 w 183" name="T108"/>
              <a:gd fmla="*/ 8 h 245" name="T109"/>
              <a:gd fmla="*/ 103 w 183" name="T110"/>
              <a:gd fmla="*/ 8 h 245" name="T111"/>
              <a:gd fmla="*/ 77 w 183" name="T112"/>
              <a:gd fmla="*/ 8 h 245" name="T113"/>
              <a:gd fmla="*/ 65 w 183" name="T114"/>
              <a:gd fmla="*/ 8 h 245" name="T115"/>
              <a:gd fmla="*/ 54 w 183" name="T116"/>
              <a:gd fmla="*/ 4 h 245" name="T117"/>
              <a:gd fmla="*/ 42 w 183" name="T118"/>
              <a:gd fmla="*/ 4 h 245" name="T119"/>
              <a:gd fmla="*/ 31 w 183" name="T120"/>
              <a:gd fmla="*/ 0 h 245"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245" w="183">
                <a:moveTo>
                  <a:pt x="31" y="0"/>
                </a:moveTo>
                <a:lnTo>
                  <a:pt x="27" y="8"/>
                </a:lnTo>
                <a:lnTo>
                  <a:pt x="16" y="27"/>
                </a:lnTo>
                <a:lnTo>
                  <a:pt x="8" y="38"/>
                </a:lnTo>
                <a:lnTo>
                  <a:pt x="4" y="50"/>
                </a:lnTo>
                <a:lnTo>
                  <a:pt x="0" y="54"/>
                </a:lnTo>
                <a:lnTo>
                  <a:pt x="0" y="61"/>
                </a:lnTo>
                <a:lnTo>
                  <a:pt x="0" y="65"/>
                </a:lnTo>
                <a:lnTo>
                  <a:pt x="4" y="69"/>
                </a:lnTo>
                <a:lnTo>
                  <a:pt x="12" y="84"/>
                </a:lnTo>
                <a:lnTo>
                  <a:pt x="19" y="103"/>
                </a:lnTo>
                <a:lnTo>
                  <a:pt x="23" y="111"/>
                </a:lnTo>
                <a:lnTo>
                  <a:pt x="31" y="122"/>
                </a:lnTo>
                <a:lnTo>
                  <a:pt x="35" y="126"/>
                </a:lnTo>
                <a:lnTo>
                  <a:pt x="42" y="130"/>
                </a:lnTo>
                <a:lnTo>
                  <a:pt x="46" y="134"/>
                </a:lnTo>
                <a:lnTo>
                  <a:pt x="54" y="134"/>
                </a:lnTo>
                <a:lnTo>
                  <a:pt x="65" y="138"/>
                </a:lnTo>
                <a:lnTo>
                  <a:pt x="84" y="145"/>
                </a:lnTo>
                <a:lnTo>
                  <a:pt x="96" y="149"/>
                </a:lnTo>
                <a:lnTo>
                  <a:pt x="103" y="157"/>
                </a:lnTo>
                <a:lnTo>
                  <a:pt x="115" y="161"/>
                </a:lnTo>
                <a:lnTo>
                  <a:pt x="122" y="168"/>
                </a:lnTo>
                <a:lnTo>
                  <a:pt x="134" y="176"/>
                </a:lnTo>
                <a:lnTo>
                  <a:pt x="141" y="184"/>
                </a:lnTo>
                <a:lnTo>
                  <a:pt x="149" y="191"/>
                </a:lnTo>
                <a:lnTo>
                  <a:pt x="157" y="199"/>
                </a:lnTo>
                <a:lnTo>
                  <a:pt x="164" y="210"/>
                </a:lnTo>
                <a:lnTo>
                  <a:pt x="168" y="222"/>
                </a:lnTo>
                <a:lnTo>
                  <a:pt x="172" y="233"/>
                </a:lnTo>
                <a:lnTo>
                  <a:pt x="176" y="245"/>
                </a:lnTo>
                <a:lnTo>
                  <a:pt x="180" y="218"/>
                </a:lnTo>
                <a:lnTo>
                  <a:pt x="183" y="199"/>
                </a:lnTo>
                <a:lnTo>
                  <a:pt x="183" y="180"/>
                </a:lnTo>
                <a:lnTo>
                  <a:pt x="183" y="168"/>
                </a:lnTo>
                <a:lnTo>
                  <a:pt x="183" y="153"/>
                </a:lnTo>
                <a:lnTo>
                  <a:pt x="183" y="149"/>
                </a:lnTo>
                <a:lnTo>
                  <a:pt x="180" y="134"/>
                </a:lnTo>
                <a:lnTo>
                  <a:pt x="176" y="100"/>
                </a:lnTo>
                <a:lnTo>
                  <a:pt x="176" y="80"/>
                </a:lnTo>
                <a:lnTo>
                  <a:pt x="176" y="65"/>
                </a:lnTo>
                <a:lnTo>
                  <a:pt x="176" y="58"/>
                </a:lnTo>
                <a:lnTo>
                  <a:pt x="176" y="50"/>
                </a:lnTo>
                <a:lnTo>
                  <a:pt x="180" y="42"/>
                </a:lnTo>
                <a:lnTo>
                  <a:pt x="183" y="38"/>
                </a:lnTo>
                <a:lnTo>
                  <a:pt x="183" y="31"/>
                </a:lnTo>
                <a:lnTo>
                  <a:pt x="180" y="27"/>
                </a:lnTo>
                <a:lnTo>
                  <a:pt x="180" y="19"/>
                </a:lnTo>
                <a:lnTo>
                  <a:pt x="180" y="15"/>
                </a:lnTo>
                <a:lnTo>
                  <a:pt x="180" y="4"/>
                </a:lnTo>
                <a:lnTo>
                  <a:pt x="180" y="4"/>
                </a:lnTo>
                <a:lnTo>
                  <a:pt x="176" y="4"/>
                </a:lnTo>
                <a:lnTo>
                  <a:pt x="164" y="4"/>
                </a:lnTo>
                <a:lnTo>
                  <a:pt x="145" y="8"/>
                </a:lnTo>
                <a:lnTo>
                  <a:pt x="126" y="8"/>
                </a:lnTo>
                <a:lnTo>
                  <a:pt x="103" y="8"/>
                </a:lnTo>
                <a:lnTo>
                  <a:pt x="77" y="8"/>
                </a:lnTo>
                <a:lnTo>
                  <a:pt x="65" y="8"/>
                </a:lnTo>
                <a:lnTo>
                  <a:pt x="54" y="4"/>
                </a:lnTo>
                <a:lnTo>
                  <a:pt x="42" y="4"/>
                </a:lnTo>
                <a:lnTo>
                  <a:pt x="31" y="0"/>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50" name="Freeform 228"/>
          <p:cNvSpPr/>
          <p:nvPr/>
        </p:nvSpPr>
        <p:spPr bwMode="auto">
          <a:xfrm>
            <a:off x="1720850" y="4833938"/>
            <a:ext cx="284162" cy="176213"/>
          </a:xfrm>
          <a:custGeom>
            <a:gdLst>
              <a:gd fmla="*/ 168 w 179" name="T0"/>
              <a:gd fmla="*/ 0 h 111" name="T1"/>
              <a:gd fmla="*/ 164 w 179" name="T2"/>
              <a:gd fmla="*/ 0 h 111" name="T3"/>
              <a:gd fmla="*/ 149 w 179" name="T4"/>
              <a:gd fmla="*/ 4 h 111" name="T5"/>
              <a:gd fmla="*/ 126 w 179" name="T6"/>
              <a:gd fmla="*/ 8 h 111" name="T7"/>
              <a:gd fmla="*/ 99 w 179" name="T8"/>
              <a:gd fmla="*/ 12 h 111" name="T9"/>
              <a:gd fmla="*/ 84 w 179" name="T10"/>
              <a:gd fmla="*/ 19 h 111" name="T11"/>
              <a:gd fmla="*/ 73 w 179" name="T12"/>
              <a:gd fmla="*/ 23 h 111" name="T13"/>
              <a:gd fmla="*/ 57 w 179" name="T14"/>
              <a:gd fmla="*/ 27 h 111" name="T15"/>
              <a:gd fmla="*/ 46 w 179" name="T16"/>
              <a:gd fmla="*/ 34 h 111" name="T17"/>
              <a:gd fmla="*/ 38 w 179" name="T18"/>
              <a:gd fmla="*/ 38 h 111" name="T19"/>
              <a:gd fmla="*/ 27 w 179" name="T20"/>
              <a:gd fmla="*/ 46 h 111" name="T21"/>
              <a:gd fmla="*/ 23 w 179" name="T22"/>
              <a:gd fmla="*/ 50 h 111" name="T23"/>
              <a:gd fmla="*/ 19 w 179" name="T24"/>
              <a:gd fmla="*/ 57 h 111" name="T25"/>
              <a:gd fmla="*/ 19 w 179" name="T26"/>
              <a:gd fmla="*/ 61 h 111" name="T27"/>
              <a:gd fmla="*/ 19 w 179" name="T28"/>
              <a:gd fmla="*/ 65 h 111" name="T29"/>
              <a:gd fmla="*/ 8 w 179" name="T30"/>
              <a:gd fmla="*/ 96 h 111" name="T31"/>
              <a:gd fmla="*/ 4 w 179" name="T32"/>
              <a:gd fmla="*/ 107 h 111" name="T33"/>
              <a:gd fmla="*/ 4 w 179" name="T34"/>
              <a:gd fmla="*/ 111 h 111" name="T35"/>
              <a:gd fmla="*/ 0 w 179" name="T36"/>
              <a:gd fmla="*/ 111 h 111" name="T37"/>
              <a:gd fmla="*/ 172 w 179" name="T38"/>
              <a:gd fmla="*/ 107 h 111" name="T39"/>
              <a:gd fmla="*/ 179 w 179" name="T40"/>
              <a:gd fmla="*/ 0 h 111" name="T41"/>
              <a:gd fmla="*/ 168 w 179" name="T42"/>
              <a:gd fmla="*/ 0 h 111"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10" w="179">
                <a:moveTo>
                  <a:pt x="168" y="0"/>
                </a:moveTo>
                <a:lnTo>
                  <a:pt x="164" y="0"/>
                </a:lnTo>
                <a:lnTo>
                  <a:pt x="149" y="4"/>
                </a:lnTo>
                <a:lnTo>
                  <a:pt x="126" y="8"/>
                </a:lnTo>
                <a:lnTo>
                  <a:pt x="99" y="12"/>
                </a:lnTo>
                <a:lnTo>
                  <a:pt x="84" y="19"/>
                </a:lnTo>
                <a:lnTo>
                  <a:pt x="73" y="23"/>
                </a:lnTo>
                <a:lnTo>
                  <a:pt x="57" y="27"/>
                </a:lnTo>
                <a:lnTo>
                  <a:pt x="46" y="34"/>
                </a:lnTo>
                <a:lnTo>
                  <a:pt x="38" y="38"/>
                </a:lnTo>
                <a:lnTo>
                  <a:pt x="27" y="46"/>
                </a:lnTo>
                <a:lnTo>
                  <a:pt x="23" y="50"/>
                </a:lnTo>
                <a:lnTo>
                  <a:pt x="19" y="57"/>
                </a:lnTo>
                <a:lnTo>
                  <a:pt x="19" y="61"/>
                </a:lnTo>
                <a:lnTo>
                  <a:pt x="19" y="65"/>
                </a:lnTo>
                <a:lnTo>
                  <a:pt x="8" y="96"/>
                </a:lnTo>
                <a:lnTo>
                  <a:pt x="4" y="107"/>
                </a:lnTo>
                <a:lnTo>
                  <a:pt x="4" y="111"/>
                </a:lnTo>
                <a:lnTo>
                  <a:pt x="0" y="111"/>
                </a:lnTo>
                <a:lnTo>
                  <a:pt x="172" y="107"/>
                </a:lnTo>
                <a:lnTo>
                  <a:pt x="179" y="0"/>
                </a:lnTo>
                <a:lnTo>
                  <a:pt x="168" y="0"/>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51" name="Freeform 229"/>
          <p:cNvSpPr/>
          <p:nvPr/>
        </p:nvSpPr>
        <p:spPr bwMode="auto">
          <a:xfrm>
            <a:off x="2622550" y="4852988"/>
            <a:ext cx="273050" cy="157163"/>
          </a:xfrm>
          <a:custGeom>
            <a:gdLst>
              <a:gd fmla="*/ 0 w 172" name="T0"/>
              <a:gd fmla="*/ 0 h 99" name="T1"/>
              <a:gd fmla="*/ 8 w 172" name="T2"/>
              <a:gd fmla="*/ 3 h 99" name="T3"/>
              <a:gd fmla="*/ 23 w 172" name="T4"/>
              <a:gd fmla="*/ 3 h 99" name="T5"/>
              <a:gd fmla="*/ 34 w 172" name="T6"/>
              <a:gd fmla="*/ 7 h 99" name="T7"/>
              <a:gd fmla="*/ 46 w 172" name="T8"/>
              <a:gd fmla="*/ 11 h 99" name="T9"/>
              <a:gd fmla="*/ 61 w 172" name="T10"/>
              <a:gd fmla="*/ 15 h 99" name="T11"/>
              <a:gd fmla="*/ 72 w 172" name="T12"/>
              <a:gd fmla="*/ 19 h 99" name="T13"/>
              <a:gd fmla="*/ 88 w 172" name="T14"/>
              <a:gd fmla="*/ 22 h 99" name="T15"/>
              <a:gd fmla="*/ 103 w 172" name="T16"/>
              <a:gd fmla="*/ 30 h 99" name="T17"/>
              <a:gd fmla="*/ 118 w 172" name="T18"/>
              <a:gd fmla="*/ 38 h 99" name="T19"/>
              <a:gd fmla="*/ 130 w 172" name="T20"/>
              <a:gd fmla="*/ 45 h 99" name="T21"/>
              <a:gd fmla="*/ 137 w 172" name="T22"/>
              <a:gd fmla="*/ 53 h 99" name="T23"/>
              <a:gd fmla="*/ 145 w 172" name="T24"/>
              <a:gd fmla="*/ 57 h 99" name="T25"/>
              <a:gd fmla="*/ 149 w 172" name="T26"/>
              <a:gd fmla="*/ 65 h 99" name="T27"/>
              <a:gd fmla="*/ 156 w 172" name="T28"/>
              <a:gd fmla="*/ 68 h 99" name="T29"/>
              <a:gd fmla="*/ 160 w 172" name="T30"/>
              <a:gd fmla="*/ 76 h 99" name="T31"/>
              <a:gd fmla="*/ 164 w 172" name="T32"/>
              <a:gd fmla="*/ 84 h 99" name="T33"/>
              <a:gd fmla="*/ 168 w 172" name="T34"/>
              <a:gd fmla="*/ 91 h 99" name="T35"/>
              <a:gd fmla="*/ 172 w 172" name="T36"/>
              <a:gd fmla="*/ 99 h 99" name="T37"/>
              <a:gd fmla="*/ 160 w 172" name="T38"/>
              <a:gd fmla="*/ 99 h 99" name="T39"/>
              <a:gd fmla="*/ 149 w 172" name="T40"/>
              <a:gd fmla="*/ 99 h 99" name="T41"/>
              <a:gd fmla="*/ 118 w 172" name="T42"/>
              <a:gd fmla="*/ 95 h 99" name="T43"/>
              <a:gd fmla="*/ 61 w 172" name="T44"/>
              <a:gd fmla="*/ 95 h 99" name="T45"/>
              <a:gd fmla="*/ 50 w 172" name="T46"/>
              <a:gd fmla="*/ 84 h 99" name="T47"/>
              <a:gd fmla="*/ 31 w 172" name="T48"/>
              <a:gd fmla="*/ 61 h 99" name="T49"/>
              <a:gd fmla="*/ 19 w 172" name="T50"/>
              <a:gd fmla="*/ 42 h 99" name="T51"/>
              <a:gd fmla="*/ 8 w 172" name="T52"/>
              <a:gd fmla="*/ 26 h 99" name="T53"/>
              <a:gd fmla="*/ 4 w 172" name="T54"/>
              <a:gd fmla="*/ 19 h 99" name="T55"/>
              <a:gd fmla="*/ 0 w 172" name="T56"/>
              <a:gd fmla="*/ 15 h 99" name="T57"/>
              <a:gd fmla="*/ 0 w 172" name="T58"/>
              <a:gd fmla="*/ 7 h 99" name="T59"/>
              <a:gd fmla="*/ 0 w 172" name="T60"/>
              <a:gd fmla="*/ 0 h 99"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9" w="172">
                <a:moveTo>
                  <a:pt x="0" y="0"/>
                </a:moveTo>
                <a:lnTo>
                  <a:pt x="8" y="3"/>
                </a:lnTo>
                <a:lnTo>
                  <a:pt x="23" y="3"/>
                </a:lnTo>
                <a:lnTo>
                  <a:pt x="34" y="7"/>
                </a:lnTo>
                <a:lnTo>
                  <a:pt x="46" y="11"/>
                </a:lnTo>
                <a:lnTo>
                  <a:pt x="61" y="15"/>
                </a:lnTo>
                <a:lnTo>
                  <a:pt x="72" y="19"/>
                </a:lnTo>
                <a:lnTo>
                  <a:pt x="88" y="22"/>
                </a:lnTo>
                <a:lnTo>
                  <a:pt x="103" y="30"/>
                </a:lnTo>
                <a:lnTo>
                  <a:pt x="118" y="38"/>
                </a:lnTo>
                <a:lnTo>
                  <a:pt x="130" y="45"/>
                </a:lnTo>
                <a:lnTo>
                  <a:pt x="137" y="53"/>
                </a:lnTo>
                <a:lnTo>
                  <a:pt x="145" y="57"/>
                </a:lnTo>
                <a:lnTo>
                  <a:pt x="149" y="65"/>
                </a:lnTo>
                <a:lnTo>
                  <a:pt x="156" y="68"/>
                </a:lnTo>
                <a:lnTo>
                  <a:pt x="160" y="76"/>
                </a:lnTo>
                <a:lnTo>
                  <a:pt x="164" y="84"/>
                </a:lnTo>
                <a:lnTo>
                  <a:pt x="168" y="91"/>
                </a:lnTo>
                <a:lnTo>
                  <a:pt x="172" y="99"/>
                </a:lnTo>
                <a:lnTo>
                  <a:pt x="160" y="99"/>
                </a:lnTo>
                <a:lnTo>
                  <a:pt x="149" y="99"/>
                </a:lnTo>
                <a:lnTo>
                  <a:pt x="118" y="95"/>
                </a:lnTo>
                <a:lnTo>
                  <a:pt x="61" y="95"/>
                </a:lnTo>
                <a:lnTo>
                  <a:pt x="50" y="84"/>
                </a:lnTo>
                <a:lnTo>
                  <a:pt x="31" y="61"/>
                </a:lnTo>
                <a:lnTo>
                  <a:pt x="19" y="42"/>
                </a:lnTo>
                <a:lnTo>
                  <a:pt x="8" y="26"/>
                </a:lnTo>
                <a:lnTo>
                  <a:pt x="4" y="19"/>
                </a:lnTo>
                <a:lnTo>
                  <a:pt x="0" y="15"/>
                </a:lnTo>
                <a:lnTo>
                  <a:pt x="0" y="7"/>
                </a:lnTo>
                <a:lnTo>
                  <a:pt x="0" y="0"/>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52" name="Freeform 230"/>
          <p:cNvSpPr/>
          <p:nvPr/>
        </p:nvSpPr>
        <p:spPr bwMode="auto">
          <a:xfrm>
            <a:off x="3003550" y="3906838"/>
            <a:ext cx="327025" cy="617538"/>
          </a:xfrm>
          <a:custGeom>
            <a:gdLst>
              <a:gd fmla="*/ 54 w 206" name="T0"/>
              <a:gd fmla="*/ 11 h 389" name="T1"/>
              <a:gd fmla="*/ 65 w 206" name="T2"/>
              <a:gd fmla="*/ 7 h 389" name="T3"/>
              <a:gd fmla="*/ 80 w 206" name="T4"/>
              <a:gd fmla="*/ 0 h 389" name="T5"/>
              <a:gd fmla="*/ 92 w 206" name="T6"/>
              <a:gd fmla="*/ 0 h 389" name="T7"/>
              <a:gd fmla="*/ 107 w 206" name="T8"/>
              <a:gd fmla="*/ 0 h 389" name="T9"/>
              <a:gd fmla="*/ 122 w 206" name="T10"/>
              <a:gd fmla="*/ 3 h 389" name="T11"/>
              <a:gd fmla="*/ 145 w 206" name="T12"/>
              <a:gd fmla="*/ 11 h 389" name="T13"/>
              <a:gd fmla="*/ 160 w 206" name="T14"/>
              <a:gd fmla="*/ 23 h 389" name="T15"/>
              <a:gd fmla="*/ 175 w 206" name="T16"/>
              <a:gd fmla="*/ 34 h 389" name="T17"/>
              <a:gd fmla="*/ 183 w 206" name="T18"/>
              <a:gd fmla="*/ 45 h 389" name="T19"/>
              <a:gd fmla="*/ 195 w 206" name="T20"/>
              <a:gd fmla="*/ 61 h 389" name="T21"/>
              <a:gd fmla="*/ 198 w 206" name="T22"/>
              <a:gd fmla="*/ 76 h 389" name="T23"/>
              <a:gd fmla="*/ 202 w 206" name="T24"/>
              <a:gd fmla="*/ 87 h 389" name="T25"/>
              <a:gd fmla="*/ 206 w 206" name="T26"/>
              <a:gd fmla="*/ 103 h 389" name="T27"/>
              <a:gd fmla="*/ 202 w 206" name="T28"/>
              <a:gd fmla="*/ 141 h 389" name="T29"/>
              <a:gd fmla="*/ 198 w 206" name="T30"/>
              <a:gd fmla="*/ 187 h 389" name="T31"/>
              <a:gd fmla="*/ 195 w 206" name="T32"/>
              <a:gd fmla="*/ 206 h 389" name="T33"/>
              <a:gd fmla="*/ 191 w 206" name="T34"/>
              <a:gd fmla="*/ 214 h 389" name="T35"/>
              <a:gd fmla="*/ 183 w 206" name="T36"/>
              <a:gd fmla="*/ 225 h 389" name="T37"/>
              <a:gd fmla="*/ 175 w 206" name="T38"/>
              <a:gd fmla="*/ 240 h 389" name="T39"/>
              <a:gd fmla="*/ 168 w 206" name="T40"/>
              <a:gd fmla="*/ 259 h 389" name="T41"/>
              <a:gd fmla="*/ 114 w 206" name="T42"/>
              <a:gd fmla="*/ 263 h 389" name="T43"/>
              <a:gd fmla="*/ 145 w 206" name="T44"/>
              <a:gd fmla="*/ 301 h 389" name="T45"/>
              <a:gd fmla="*/ 164 w 206" name="T46"/>
              <a:gd fmla="*/ 332 h 389" name="T47"/>
              <a:gd fmla="*/ 172 w 206" name="T48"/>
              <a:gd fmla="*/ 347 h 389" name="T49"/>
              <a:gd fmla="*/ 172 w 206" name="T50"/>
              <a:gd fmla="*/ 355 h 389" name="T51"/>
              <a:gd fmla="*/ 172 w 206" name="T52"/>
              <a:gd fmla="*/ 378 h 389" name="T53"/>
              <a:gd fmla="*/ 168 w 206" name="T54"/>
              <a:gd fmla="*/ 389 h 389" name="T55"/>
              <a:gd fmla="*/ 145 w 206" name="T56"/>
              <a:gd fmla="*/ 389 h 389" name="T57"/>
              <a:gd fmla="*/ 99 w 206" name="T58"/>
              <a:gd fmla="*/ 385 h 389" name="T59"/>
              <a:gd fmla="*/ 54 w 206" name="T60"/>
              <a:gd fmla="*/ 385 h 389" name="T61"/>
              <a:gd fmla="*/ 27 w 206" name="T62"/>
              <a:gd fmla="*/ 382 h 389" name="T63"/>
              <a:gd fmla="*/ 12 w 206" name="T64"/>
              <a:gd fmla="*/ 366 h 389" name="T65"/>
              <a:gd fmla="*/ 4 w 206" name="T66"/>
              <a:gd fmla="*/ 355 h 389" name="T67"/>
              <a:gd fmla="*/ 0 w 206" name="T68"/>
              <a:gd fmla="*/ 347 h 389" name="T69"/>
              <a:gd fmla="*/ 8 w 206" name="T70"/>
              <a:gd fmla="*/ 328 h 389" name="T71"/>
              <a:gd fmla="*/ 27 w 206" name="T72"/>
              <a:gd fmla="*/ 298 h 389" name="T73"/>
              <a:gd fmla="*/ 54 w 206" name="T74"/>
              <a:gd fmla="*/ 259 h 389" name="T75"/>
              <a:gd fmla="*/ 42 w 206" name="T76"/>
              <a:gd fmla="*/ 248 h 389" name="T77"/>
              <a:gd fmla="*/ 34 w 206" name="T78"/>
              <a:gd fmla="*/ 236 h 389" name="T79"/>
              <a:gd fmla="*/ 31 w 206" name="T80"/>
              <a:gd fmla="*/ 221 h 389" name="T81"/>
              <a:gd fmla="*/ 31 w 206" name="T82"/>
              <a:gd fmla="*/ 217 h 389" name="T83"/>
              <a:gd fmla="*/ 34 w 206" name="T84"/>
              <a:gd fmla="*/ 210 h 389" name="T85"/>
              <a:gd fmla="*/ 42 w 206" name="T86"/>
              <a:gd fmla="*/ 202 h 389" name="T87"/>
              <a:gd fmla="*/ 46 w 206" name="T88"/>
              <a:gd fmla="*/ 194 h 389" name="T89"/>
              <a:gd fmla="*/ 50 w 206" name="T90"/>
              <a:gd fmla="*/ 183 h 389" name="T91"/>
              <a:gd fmla="*/ 50 w 206" name="T92"/>
              <a:gd fmla="*/ 168 h 389" name="T93"/>
              <a:gd fmla="*/ 50 w 206" name="T94"/>
              <a:gd fmla="*/ 149 h 389" name="T95"/>
              <a:gd fmla="*/ 54 w 206" name="T96"/>
              <a:gd fmla="*/ 103 h 389" name="T97"/>
              <a:gd fmla="*/ 54 w 206" name="T98"/>
              <a:gd fmla="*/ 61 h 389" name="T99"/>
              <a:gd fmla="*/ 54 w 206" name="T100"/>
              <a:gd fmla="*/ 15 h 389"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389" w="206">
                <a:moveTo>
                  <a:pt x="54" y="15"/>
                </a:moveTo>
                <a:lnTo>
                  <a:pt x="54" y="11"/>
                </a:lnTo>
                <a:lnTo>
                  <a:pt x="57" y="11"/>
                </a:lnTo>
                <a:lnTo>
                  <a:pt x="65" y="7"/>
                </a:lnTo>
                <a:lnTo>
                  <a:pt x="73" y="3"/>
                </a:lnTo>
                <a:lnTo>
                  <a:pt x="80" y="0"/>
                </a:lnTo>
                <a:lnTo>
                  <a:pt x="84" y="0"/>
                </a:lnTo>
                <a:lnTo>
                  <a:pt x="92" y="0"/>
                </a:lnTo>
                <a:lnTo>
                  <a:pt x="99" y="0"/>
                </a:lnTo>
                <a:lnTo>
                  <a:pt x="107" y="0"/>
                </a:lnTo>
                <a:lnTo>
                  <a:pt x="114" y="3"/>
                </a:lnTo>
                <a:lnTo>
                  <a:pt x="122" y="3"/>
                </a:lnTo>
                <a:lnTo>
                  <a:pt x="134" y="7"/>
                </a:lnTo>
                <a:lnTo>
                  <a:pt x="145" y="11"/>
                </a:lnTo>
                <a:lnTo>
                  <a:pt x="153" y="19"/>
                </a:lnTo>
                <a:lnTo>
                  <a:pt x="160" y="23"/>
                </a:lnTo>
                <a:lnTo>
                  <a:pt x="168" y="30"/>
                </a:lnTo>
                <a:lnTo>
                  <a:pt x="175" y="34"/>
                </a:lnTo>
                <a:lnTo>
                  <a:pt x="179" y="42"/>
                </a:lnTo>
                <a:lnTo>
                  <a:pt x="183" y="45"/>
                </a:lnTo>
                <a:lnTo>
                  <a:pt x="191" y="53"/>
                </a:lnTo>
                <a:lnTo>
                  <a:pt x="195" y="61"/>
                </a:lnTo>
                <a:lnTo>
                  <a:pt x="198" y="68"/>
                </a:lnTo>
                <a:lnTo>
                  <a:pt x="198" y="76"/>
                </a:lnTo>
                <a:lnTo>
                  <a:pt x="202" y="80"/>
                </a:lnTo>
                <a:lnTo>
                  <a:pt x="202" y="87"/>
                </a:lnTo>
                <a:lnTo>
                  <a:pt x="202" y="95"/>
                </a:lnTo>
                <a:lnTo>
                  <a:pt x="206" y="103"/>
                </a:lnTo>
                <a:lnTo>
                  <a:pt x="206" y="110"/>
                </a:lnTo>
                <a:lnTo>
                  <a:pt x="202" y="141"/>
                </a:lnTo>
                <a:lnTo>
                  <a:pt x="198" y="172"/>
                </a:lnTo>
                <a:lnTo>
                  <a:pt x="198" y="187"/>
                </a:lnTo>
                <a:lnTo>
                  <a:pt x="195" y="198"/>
                </a:lnTo>
                <a:lnTo>
                  <a:pt x="195" y="206"/>
                </a:lnTo>
                <a:lnTo>
                  <a:pt x="191" y="210"/>
                </a:lnTo>
                <a:lnTo>
                  <a:pt x="191" y="214"/>
                </a:lnTo>
                <a:lnTo>
                  <a:pt x="187" y="217"/>
                </a:lnTo>
                <a:lnTo>
                  <a:pt x="183" y="225"/>
                </a:lnTo>
                <a:lnTo>
                  <a:pt x="179" y="233"/>
                </a:lnTo>
                <a:lnTo>
                  <a:pt x="175" y="240"/>
                </a:lnTo>
                <a:lnTo>
                  <a:pt x="172" y="248"/>
                </a:lnTo>
                <a:lnTo>
                  <a:pt x="168" y="259"/>
                </a:lnTo>
                <a:lnTo>
                  <a:pt x="164" y="267"/>
                </a:lnTo>
                <a:lnTo>
                  <a:pt x="114" y="263"/>
                </a:lnTo>
                <a:lnTo>
                  <a:pt x="122" y="275"/>
                </a:lnTo>
                <a:lnTo>
                  <a:pt x="145" y="301"/>
                </a:lnTo>
                <a:lnTo>
                  <a:pt x="153" y="317"/>
                </a:lnTo>
                <a:lnTo>
                  <a:pt x="164" y="332"/>
                </a:lnTo>
                <a:lnTo>
                  <a:pt x="168" y="340"/>
                </a:lnTo>
                <a:lnTo>
                  <a:pt x="172" y="347"/>
                </a:lnTo>
                <a:lnTo>
                  <a:pt x="172" y="351"/>
                </a:lnTo>
                <a:lnTo>
                  <a:pt x="172" y="355"/>
                </a:lnTo>
                <a:lnTo>
                  <a:pt x="172" y="366"/>
                </a:lnTo>
                <a:lnTo>
                  <a:pt x="172" y="378"/>
                </a:lnTo>
                <a:lnTo>
                  <a:pt x="168" y="385"/>
                </a:lnTo>
                <a:lnTo>
                  <a:pt x="168" y="389"/>
                </a:lnTo>
                <a:lnTo>
                  <a:pt x="160" y="389"/>
                </a:lnTo>
                <a:lnTo>
                  <a:pt x="145" y="389"/>
                </a:lnTo>
                <a:lnTo>
                  <a:pt x="122" y="389"/>
                </a:lnTo>
                <a:lnTo>
                  <a:pt x="99" y="385"/>
                </a:lnTo>
                <a:lnTo>
                  <a:pt x="73" y="385"/>
                </a:lnTo>
                <a:lnTo>
                  <a:pt x="54" y="385"/>
                </a:lnTo>
                <a:lnTo>
                  <a:pt x="34" y="382"/>
                </a:lnTo>
                <a:lnTo>
                  <a:pt x="27" y="382"/>
                </a:lnTo>
                <a:lnTo>
                  <a:pt x="23" y="374"/>
                </a:lnTo>
                <a:lnTo>
                  <a:pt x="12" y="366"/>
                </a:lnTo>
                <a:lnTo>
                  <a:pt x="8" y="359"/>
                </a:lnTo>
                <a:lnTo>
                  <a:pt x="4" y="355"/>
                </a:lnTo>
                <a:lnTo>
                  <a:pt x="0" y="351"/>
                </a:lnTo>
                <a:lnTo>
                  <a:pt x="0" y="347"/>
                </a:lnTo>
                <a:lnTo>
                  <a:pt x="4" y="340"/>
                </a:lnTo>
                <a:lnTo>
                  <a:pt x="8" y="328"/>
                </a:lnTo>
                <a:lnTo>
                  <a:pt x="15" y="313"/>
                </a:lnTo>
                <a:lnTo>
                  <a:pt x="27" y="298"/>
                </a:lnTo>
                <a:lnTo>
                  <a:pt x="46" y="271"/>
                </a:lnTo>
                <a:lnTo>
                  <a:pt x="54" y="259"/>
                </a:lnTo>
                <a:lnTo>
                  <a:pt x="50" y="256"/>
                </a:lnTo>
                <a:lnTo>
                  <a:pt x="42" y="248"/>
                </a:lnTo>
                <a:lnTo>
                  <a:pt x="38" y="240"/>
                </a:lnTo>
                <a:lnTo>
                  <a:pt x="34" y="236"/>
                </a:lnTo>
                <a:lnTo>
                  <a:pt x="31" y="229"/>
                </a:lnTo>
                <a:lnTo>
                  <a:pt x="31" y="221"/>
                </a:lnTo>
                <a:lnTo>
                  <a:pt x="31" y="221"/>
                </a:lnTo>
                <a:lnTo>
                  <a:pt x="31" y="217"/>
                </a:lnTo>
                <a:lnTo>
                  <a:pt x="31" y="214"/>
                </a:lnTo>
                <a:lnTo>
                  <a:pt x="34" y="210"/>
                </a:lnTo>
                <a:lnTo>
                  <a:pt x="38" y="206"/>
                </a:lnTo>
                <a:lnTo>
                  <a:pt x="42" y="202"/>
                </a:lnTo>
                <a:lnTo>
                  <a:pt x="42" y="198"/>
                </a:lnTo>
                <a:lnTo>
                  <a:pt x="46" y="194"/>
                </a:lnTo>
                <a:lnTo>
                  <a:pt x="46" y="187"/>
                </a:lnTo>
                <a:lnTo>
                  <a:pt x="50" y="183"/>
                </a:lnTo>
                <a:lnTo>
                  <a:pt x="50" y="175"/>
                </a:lnTo>
                <a:lnTo>
                  <a:pt x="50" y="168"/>
                </a:lnTo>
                <a:lnTo>
                  <a:pt x="50" y="160"/>
                </a:lnTo>
                <a:lnTo>
                  <a:pt x="50" y="149"/>
                </a:lnTo>
                <a:lnTo>
                  <a:pt x="54" y="130"/>
                </a:lnTo>
                <a:lnTo>
                  <a:pt x="54" y="103"/>
                </a:lnTo>
                <a:lnTo>
                  <a:pt x="54" y="80"/>
                </a:lnTo>
                <a:lnTo>
                  <a:pt x="54" y="61"/>
                </a:lnTo>
                <a:lnTo>
                  <a:pt x="54" y="26"/>
                </a:lnTo>
                <a:lnTo>
                  <a:pt x="54" y="1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53" name="Freeform 231"/>
          <p:cNvSpPr/>
          <p:nvPr/>
        </p:nvSpPr>
        <p:spPr bwMode="auto">
          <a:xfrm>
            <a:off x="3094038" y="4246563"/>
            <a:ext cx="85725" cy="41275"/>
          </a:xfrm>
          <a:custGeom>
            <a:gdLst>
              <a:gd fmla="*/ 8 w 54" name="T0"/>
              <a:gd fmla="*/ 0 h 26" name="T1"/>
              <a:gd fmla="*/ 4 w 54" name="T2"/>
              <a:gd fmla="*/ 0 h 26" name="T3"/>
              <a:gd fmla="*/ 0 w 54" name="T4"/>
              <a:gd fmla="*/ 7 h 26" name="T5"/>
              <a:gd fmla="*/ 0 w 54" name="T6"/>
              <a:gd fmla="*/ 11 h 26" name="T7"/>
              <a:gd fmla="*/ 0 w 54" name="T8"/>
              <a:gd fmla="*/ 15 h 26" name="T9"/>
              <a:gd fmla="*/ 0 w 54" name="T10"/>
              <a:gd fmla="*/ 19 h 26" name="T11"/>
              <a:gd fmla="*/ 0 w 54" name="T12"/>
              <a:gd fmla="*/ 22 h 26" name="T13"/>
              <a:gd fmla="*/ 4 w 54" name="T14"/>
              <a:gd fmla="*/ 22 h 26" name="T15"/>
              <a:gd fmla="*/ 12 w 54" name="T16"/>
              <a:gd fmla="*/ 26 h 26" name="T17"/>
              <a:gd fmla="*/ 19 w 54" name="T18"/>
              <a:gd fmla="*/ 26 h 26" name="T19"/>
              <a:gd fmla="*/ 23 w 54" name="T20"/>
              <a:gd fmla="*/ 26 h 26" name="T21"/>
              <a:gd fmla="*/ 38 w 54" name="T22"/>
              <a:gd fmla="*/ 26 h 26" name="T23"/>
              <a:gd fmla="*/ 42 w 54" name="T24"/>
              <a:gd fmla="*/ 26 h 26" name="T25"/>
              <a:gd fmla="*/ 46 w 54" name="T26"/>
              <a:gd fmla="*/ 22 h 26" name="T27"/>
              <a:gd fmla="*/ 50 w 54" name="T28"/>
              <a:gd fmla="*/ 22 h 26" name="T29"/>
              <a:gd fmla="*/ 50 w 54" name="T30"/>
              <a:gd fmla="*/ 19 h 26" name="T31"/>
              <a:gd fmla="*/ 54 w 54" name="T32"/>
              <a:gd fmla="*/ 19 h 26" name="T33"/>
              <a:gd fmla="*/ 54 w 54" name="T34"/>
              <a:gd fmla="*/ 15 h 26" name="T35"/>
              <a:gd fmla="*/ 50 w 54" name="T36"/>
              <a:gd fmla="*/ 11 h 26" name="T37"/>
              <a:gd fmla="*/ 50 w 54" name="T38"/>
              <a:gd fmla="*/ 7 h 26" name="T39"/>
              <a:gd fmla="*/ 46 w 54" name="T40"/>
              <a:gd fmla="*/ 7 h 26" name="T41"/>
              <a:gd fmla="*/ 42 w 54" name="T42"/>
              <a:gd fmla="*/ 3 h 26" name="T43"/>
              <a:gd fmla="*/ 42 w 54" name="T44"/>
              <a:gd fmla="*/ 3 h 26" name="T45"/>
              <a:gd fmla="*/ 35 w 54" name="T46"/>
              <a:gd fmla="*/ 0 h 26" name="T47"/>
              <a:gd fmla="*/ 27 w 54" name="T48"/>
              <a:gd fmla="*/ 0 h 26" name="T49"/>
              <a:gd fmla="*/ 12 w 54" name="T50"/>
              <a:gd fmla="*/ 0 h 26" name="T51"/>
              <a:gd fmla="*/ 8 w 54" name="T52"/>
              <a:gd fmla="*/ 0 h 26"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6" w="54">
                <a:moveTo>
                  <a:pt x="8" y="0"/>
                </a:moveTo>
                <a:lnTo>
                  <a:pt x="4" y="0"/>
                </a:lnTo>
                <a:lnTo>
                  <a:pt x="0" y="7"/>
                </a:lnTo>
                <a:lnTo>
                  <a:pt x="0" y="11"/>
                </a:lnTo>
                <a:lnTo>
                  <a:pt x="0" y="15"/>
                </a:lnTo>
                <a:lnTo>
                  <a:pt x="0" y="19"/>
                </a:lnTo>
                <a:lnTo>
                  <a:pt x="0" y="22"/>
                </a:lnTo>
                <a:lnTo>
                  <a:pt x="4" y="22"/>
                </a:lnTo>
                <a:lnTo>
                  <a:pt x="12" y="26"/>
                </a:lnTo>
                <a:lnTo>
                  <a:pt x="19" y="26"/>
                </a:lnTo>
                <a:lnTo>
                  <a:pt x="23" y="26"/>
                </a:lnTo>
                <a:lnTo>
                  <a:pt x="38" y="26"/>
                </a:lnTo>
                <a:lnTo>
                  <a:pt x="42" y="26"/>
                </a:lnTo>
                <a:lnTo>
                  <a:pt x="46" y="22"/>
                </a:lnTo>
                <a:lnTo>
                  <a:pt x="50" y="22"/>
                </a:lnTo>
                <a:lnTo>
                  <a:pt x="50" y="19"/>
                </a:lnTo>
                <a:lnTo>
                  <a:pt x="54" y="19"/>
                </a:lnTo>
                <a:lnTo>
                  <a:pt x="54" y="15"/>
                </a:lnTo>
                <a:lnTo>
                  <a:pt x="50" y="11"/>
                </a:lnTo>
                <a:lnTo>
                  <a:pt x="50" y="7"/>
                </a:lnTo>
                <a:lnTo>
                  <a:pt x="46" y="7"/>
                </a:lnTo>
                <a:lnTo>
                  <a:pt x="42" y="3"/>
                </a:lnTo>
                <a:lnTo>
                  <a:pt x="42" y="3"/>
                </a:lnTo>
                <a:lnTo>
                  <a:pt x="35" y="0"/>
                </a:lnTo>
                <a:lnTo>
                  <a:pt x="27" y="0"/>
                </a:lnTo>
                <a:lnTo>
                  <a:pt x="12" y="0"/>
                </a:lnTo>
                <a:lnTo>
                  <a:pt x="8" y="0"/>
                </a:lnTo>
                <a:close/>
              </a:path>
            </a:pathLst>
          </a:custGeom>
          <a:solidFill>
            <a:srgbClr val="82C1E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54" name="矩形 353"/>
          <p:cNvSpPr/>
          <p:nvPr/>
        </p:nvSpPr>
        <p:spPr>
          <a:xfrm>
            <a:off x="5718409" y="2624422"/>
            <a:ext cx="545910" cy="737298"/>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2400">
                <a:latin charset="0" panose="020b0604020202020204" pitchFamily="34" typeface="Arial"/>
                <a:cs charset="0" panose="020b0604020202020204" pitchFamily="34" typeface="Arial"/>
              </a:rPr>
              <a:t>1</a:t>
            </a:r>
          </a:p>
        </p:txBody>
      </p:sp>
      <p:sp>
        <p:nvSpPr>
          <p:cNvPr id="355" name="矩形 354"/>
          <p:cNvSpPr/>
          <p:nvPr/>
        </p:nvSpPr>
        <p:spPr>
          <a:xfrm>
            <a:off x="6277968" y="2624422"/>
            <a:ext cx="5513698" cy="73729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nSpc>
                <a:spcPct val="120000"/>
              </a:lnSpc>
            </a:pPr>
            <a:r>
              <a:rPr altLang="en-US" lang="zh-CN"/>
              <a:t>基于对所在岗位的使命履行及目标达成，您认为应该遵循何种指导思想或行为方式进行工作？</a:t>
            </a:r>
          </a:p>
        </p:txBody>
      </p:sp>
      <p:sp>
        <p:nvSpPr>
          <p:cNvPr id="356" name="矩形 355"/>
          <p:cNvSpPr/>
          <p:nvPr/>
        </p:nvSpPr>
        <p:spPr>
          <a:xfrm>
            <a:off x="6264318" y="3393305"/>
            <a:ext cx="5527347" cy="420624"/>
          </a:xfrm>
          <a:prstGeom prst="rect">
            <a:avLst/>
          </a:prstGeom>
        </p:spPr>
        <p:txBody>
          <a:bodyPr wrap="square">
            <a:spAutoFit/>
          </a:bodyPr>
          <a:lstStyle/>
          <a:p>
            <a:pPr>
              <a:lnSpc>
                <a:spcPct val="120000"/>
              </a:lnSpc>
            </a:pPr>
            <a:r>
              <a:rPr altLang="en-US" lang="zh-CN">
                <a:solidFill>
                  <a:schemeClr val="tx1">
                    <a:lumMod val="65000"/>
                    <a:lumOff val="35000"/>
                  </a:schemeClr>
                </a:solidFill>
              </a:rPr>
              <a:t>具体到理念、倡导行为与反对行为、案例/故事。</a:t>
            </a:r>
          </a:p>
        </p:txBody>
      </p:sp>
      <p:sp>
        <p:nvSpPr>
          <p:cNvPr id="357" name="矩形 356"/>
          <p:cNvSpPr/>
          <p:nvPr/>
        </p:nvSpPr>
        <p:spPr>
          <a:xfrm>
            <a:off x="5718409" y="3962422"/>
            <a:ext cx="545910" cy="737298"/>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2400">
                <a:latin charset="0" panose="020b0604020202020204" pitchFamily="34" typeface="Arial"/>
                <a:cs charset="0" panose="020b0604020202020204" pitchFamily="34" typeface="Arial"/>
              </a:rPr>
              <a:t>2</a:t>
            </a:r>
          </a:p>
        </p:txBody>
      </p:sp>
      <p:sp>
        <p:nvSpPr>
          <p:cNvPr id="358" name="矩形 357"/>
          <p:cNvSpPr/>
          <p:nvPr/>
        </p:nvSpPr>
        <p:spPr>
          <a:xfrm>
            <a:off x="6277968" y="3962422"/>
            <a:ext cx="5513698" cy="73729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nSpc>
                <a:spcPct val="120000"/>
              </a:lnSpc>
            </a:pPr>
            <a:r>
              <a:rPr altLang="en-US" lang="zh-CN"/>
              <a:t>请举一个你日常工作的正面案例和反面案例，并分析其背后的价值观/行为规范内涵。</a:t>
            </a:r>
          </a:p>
        </p:txBody>
      </p:sp>
      <p:sp>
        <p:nvSpPr>
          <p:cNvPr id="359" name="矩形 358"/>
          <p:cNvSpPr/>
          <p:nvPr/>
        </p:nvSpPr>
        <p:spPr>
          <a:xfrm>
            <a:off x="6264318" y="4731305"/>
            <a:ext cx="5527347" cy="420624"/>
          </a:xfrm>
          <a:prstGeom prst="rect">
            <a:avLst/>
          </a:prstGeom>
        </p:spPr>
        <p:txBody>
          <a:bodyPr wrap="square">
            <a:spAutoFit/>
          </a:bodyPr>
          <a:lstStyle/>
          <a:p>
            <a:pPr>
              <a:lnSpc>
                <a:spcPct val="120000"/>
              </a:lnSpc>
            </a:pPr>
            <a:r>
              <a:rPr altLang="en-US" lang="zh-CN" smtClean="0">
                <a:solidFill>
                  <a:schemeClr val="tx1">
                    <a:lumMod val="65000"/>
                    <a:lumOff val="35000"/>
                  </a:schemeClr>
                </a:solidFill>
              </a:rPr>
              <a:t>搜集正、反案例，并提炼出价值观、倡导与反对行为。</a:t>
            </a:r>
          </a:p>
        </p:txBody>
      </p:sp>
      <p:sp>
        <p:nvSpPr>
          <p:cNvPr id="363" name="矩形 362"/>
          <p:cNvSpPr/>
          <p:nvPr/>
        </p:nvSpPr>
        <p:spPr>
          <a:xfrm>
            <a:off x="5718409" y="5267807"/>
            <a:ext cx="545910" cy="737298"/>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2400">
                <a:latin charset="0" panose="020b0604020202020204" pitchFamily="34" typeface="Arial"/>
                <a:cs charset="0" panose="020b0604020202020204" pitchFamily="34" typeface="Arial"/>
              </a:rPr>
              <a:t>3</a:t>
            </a:r>
          </a:p>
        </p:txBody>
      </p:sp>
      <p:sp>
        <p:nvSpPr>
          <p:cNvPr id="364" name="矩形 363"/>
          <p:cNvSpPr/>
          <p:nvPr/>
        </p:nvSpPr>
        <p:spPr>
          <a:xfrm>
            <a:off x="6277968" y="5267807"/>
            <a:ext cx="5513698" cy="73729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nSpc>
                <a:spcPct val="120000"/>
              </a:lnSpc>
            </a:pPr>
            <a:r>
              <a:rPr altLang="en-US" lang="zh-CN" smtClean="0"/>
              <a:t>列举判断某些行为是否该做、或是否该倡导或反对时，存在纠结的案例，并思考如何去做，为什么？</a:t>
            </a:r>
          </a:p>
        </p:txBody>
      </p:sp>
      <p:sp>
        <p:nvSpPr>
          <p:cNvPr id="365" name="矩形 364"/>
          <p:cNvSpPr/>
          <p:nvPr/>
        </p:nvSpPr>
        <p:spPr>
          <a:xfrm>
            <a:off x="6264318" y="6036690"/>
            <a:ext cx="5527347" cy="420624"/>
          </a:xfrm>
          <a:prstGeom prst="rect">
            <a:avLst/>
          </a:prstGeom>
        </p:spPr>
        <p:txBody>
          <a:bodyPr wrap="square">
            <a:spAutoFit/>
          </a:bodyPr>
          <a:lstStyle/>
          <a:p>
            <a:pPr>
              <a:lnSpc>
                <a:spcPct val="120000"/>
              </a:lnSpc>
            </a:pPr>
            <a:r>
              <a:rPr altLang="en-US" lang="zh-CN" smtClean="0">
                <a:solidFill>
                  <a:schemeClr val="tx1">
                    <a:lumMod val="65000"/>
                    <a:lumOff val="35000"/>
                  </a:schemeClr>
                </a:solidFill>
              </a:rPr>
              <a:t>纠结案例即体现价值观的模糊，通过研讨拨乱反正。</a:t>
            </a:r>
          </a:p>
        </p:txBody>
      </p:sp>
    </p:spTree>
    <p:extLst>
      <p:ext uri="{BB962C8B-B14F-4D97-AF65-F5344CB8AC3E}">
        <p14:creationId val="2273611329"/>
      </p:ext>
    </p:extLst>
  </p:cSld>
  <p:clrMapOvr>
    <a:masterClrMapping/>
  </p:clrMapOvr>
  <mc:AlternateContent>
    <mc:Choice Requires="p14">
      <p:transition>
        <p14:pan/>
      </p:transition>
    </mc:Choice>
    <mc:Fallback>
      <p:transition>
        <p:fade/>
      </p:transition>
    </mc:Fallback>
  </mc:AlternateConten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文本框 23"/>
          <p:cNvSpPr txBox="1"/>
          <p:nvPr/>
        </p:nvSpPr>
        <p:spPr>
          <a:xfrm>
            <a:off x="4279423" y="5173539"/>
            <a:ext cx="2697480" cy="749808"/>
          </a:xfrm>
          <a:prstGeom prst="rect">
            <a:avLst/>
          </a:prstGeom>
          <a:noFill/>
        </p:spPr>
        <p:txBody>
          <a:bodyPr rtlCol="0" wrap="none">
            <a:spAutoFit/>
          </a:bodyPr>
          <a:lstStyle/>
          <a:p>
            <a:pPr>
              <a:lnSpc>
                <a:spcPct val="120000"/>
              </a:lnSpc>
            </a:pPr>
            <a:r>
              <a:rPr altLang="en-US" lang="zh-CN" smtClean="0">
                <a:solidFill>
                  <a:schemeClr val="bg1"/>
                </a:solidFill>
              </a:rPr>
              <a:t>第三章 </a:t>
            </a:r>
          </a:p>
          <a:p>
            <a:pPr>
              <a:lnSpc>
                <a:spcPct val="120000"/>
              </a:lnSpc>
            </a:pPr>
            <a:r>
              <a:rPr altLang="en-US" lang="zh-CN" smtClean="0">
                <a:solidFill>
                  <a:schemeClr val="bg1"/>
                </a:solidFill>
              </a:rPr>
              <a:t>企业文化讨论的方式推荐</a:t>
            </a:r>
          </a:p>
        </p:txBody>
      </p:sp>
      <p:sp>
        <p:nvSpPr>
          <p:cNvPr id="26" name="Freeform 5"/>
          <p:cNvSpPr/>
          <p:nvPr/>
        </p:nvSpPr>
        <p:spPr bwMode="auto">
          <a:xfrm>
            <a:off x="6095468" y="1705040"/>
            <a:ext cx="861448" cy="1723960"/>
          </a:xfrm>
          <a:custGeom>
            <a:gdLst>
              <a:gd fmla="*/ 0 w 6745" name="T0"/>
              <a:gd fmla="*/ 13488 h 13488" name="T1"/>
              <a:gd fmla="*/ 6745 w 6745" name="T2"/>
              <a:gd fmla="*/ 1807 h 13488" name="T3"/>
              <a:gd fmla="*/ 0 w 6745" name="T4"/>
              <a:gd fmla="*/ 0 h 13488" name="T5"/>
              <a:gd fmla="*/ 0 w 6745" name="T6"/>
              <a:gd fmla="*/ 13488 h 13488" name="T7"/>
            </a:gdLst>
            <a:cxnLst>
              <a:cxn ang="0">
                <a:pos x="T0" y="T1"/>
              </a:cxn>
              <a:cxn ang="0">
                <a:pos x="T2" y="T3"/>
              </a:cxn>
              <a:cxn ang="0">
                <a:pos x="T4" y="T5"/>
              </a:cxn>
              <a:cxn ang="0">
                <a:pos x="T6" y="T7"/>
              </a:cxn>
            </a:cxnLst>
            <a:rect b="b" l="0" r="r" t="0"/>
            <a:pathLst>
              <a:path h="13488" w="6745">
                <a:moveTo>
                  <a:pt x="0" y="13488"/>
                </a:moveTo>
                <a:lnTo>
                  <a:pt x="6745" y="1807"/>
                </a:lnTo>
                <a:cubicBezTo>
                  <a:pt x="4694" y="623"/>
                  <a:pt x="2368" y="0"/>
                  <a:pt x="0" y="0"/>
                </a:cubicBezTo>
                <a:lnTo>
                  <a:pt x="0"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7" name="Freeform 6"/>
          <p:cNvSpPr>
            <a:spLocks noEditPoints="1"/>
          </p:cNvSpPr>
          <p:nvPr/>
        </p:nvSpPr>
        <p:spPr bwMode="auto">
          <a:xfrm>
            <a:off x="6089079" y="1698651"/>
            <a:ext cx="874226" cy="1736738"/>
          </a:xfrm>
          <a:custGeom>
            <a:gdLst>
              <a:gd fmla="*/ 7 w 6843" name="T0"/>
              <a:gd fmla="*/ 13512 h 13588" name="T1"/>
              <a:gd fmla="*/ 6769 w 6843" name="T2"/>
              <a:gd fmla="*/ 1897 h 13588" name="T3"/>
              <a:gd fmla="*/ 6382 w 6843" name="T4"/>
              <a:gd fmla="*/ 1682 h 13588" name="T5"/>
              <a:gd fmla="*/ 5990 w 6843" name="T6"/>
              <a:gd fmla="*/ 1480 h 13588" name="T7"/>
              <a:gd fmla="*/ 5592 w 6843" name="T8"/>
              <a:gd fmla="*/ 1292 h 13588" name="T9"/>
              <a:gd fmla="*/ 5188 w 6843" name="T10"/>
              <a:gd fmla="*/ 1117 h 13588" name="T11"/>
              <a:gd fmla="*/ 4780 w 6843" name="T12"/>
              <a:gd fmla="*/ 956 h 13588" name="T13"/>
              <a:gd fmla="*/ 4367 w 6843" name="T14"/>
              <a:gd fmla="*/ 808 h 13588" name="T15"/>
              <a:gd fmla="*/ 3949 w 6843" name="T16"/>
              <a:gd fmla="*/ 674 h 13588" name="T17"/>
              <a:gd fmla="*/ 3527 w 6843" name="T18"/>
              <a:gd fmla="*/ 554 h 13588" name="T19"/>
              <a:gd fmla="*/ 3102 w 6843" name="T20"/>
              <a:gd fmla="*/ 447 h 13588" name="T21"/>
              <a:gd fmla="*/ 2673 w 6843" name="T22"/>
              <a:gd fmla="*/ 354 h 13588" name="T23"/>
              <a:gd fmla="*/ 2241 w 6843" name="T24"/>
              <a:gd fmla="*/ 276 h 13588" name="T25"/>
              <a:gd fmla="*/ 1806 w 6843" name="T26"/>
              <a:gd fmla="*/ 212 h 13588" name="T27"/>
              <a:gd fmla="*/ 1369 w 6843" name="T28"/>
              <a:gd fmla="*/ 161 h 13588" name="T29"/>
              <a:gd fmla="*/ 930 w 6843" name="T30"/>
              <a:gd fmla="*/ 125 h 13588" name="T31"/>
              <a:gd fmla="*/ 490 w 6843" name="T32"/>
              <a:gd fmla="*/ 103 h 13588" name="T33"/>
              <a:gd fmla="*/ 48 w 6843" name="T34"/>
              <a:gd fmla="*/ 96 h 13588" name="T35"/>
              <a:gd fmla="*/ 96 w 6843" name="T36"/>
              <a:gd fmla="*/ 13536 h 13588" name="T37"/>
              <a:gd fmla="*/ 15 w 6843" name="T38"/>
              <a:gd fmla="*/ 14 h 13588" name="T39"/>
              <a:gd fmla="*/ 271 w 6843" name="T40"/>
              <a:gd fmla="*/ 2 h 13588" name="T41"/>
              <a:gd fmla="*/ 716 w 6843" name="T42"/>
              <a:gd fmla="*/ 17 h 13588" name="T43"/>
              <a:gd fmla="*/ 1159 w 6843" name="T44"/>
              <a:gd fmla="*/ 46 h 13588" name="T45"/>
              <a:gd fmla="*/ 1600 w 6843" name="T46"/>
              <a:gd fmla="*/ 89 h 13588" name="T47"/>
              <a:gd fmla="*/ 2039 w 6843" name="T48"/>
              <a:gd fmla="*/ 147 h 13588" name="T49"/>
              <a:gd fmla="*/ 2475 w 6843" name="T50"/>
              <a:gd fmla="*/ 219 h 13588" name="T51"/>
              <a:gd fmla="*/ 2908 w 6843" name="T52"/>
              <a:gd fmla="*/ 306 h 13588" name="T53"/>
              <a:gd fmla="*/ 3338 w 6843" name="T54"/>
              <a:gd fmla="*/ 406 h 13588" name="T55"/>
              <a:gd fmla="*/ 3766 w 6843" name="T56"/>
              <a:gd fmla="*/ 520 h 13588" name="T57"/>
              <a:gd fmla="*/ 4188 w 6843" name="T58"/>
              <a:gd fmla="*/ 648 h 13588" name="T59"/>
              <a:gd fmla="*/ 4606 w 6843" name="T60"/>
              <a:gd fmla="*/ 790 h 13588" name="T61"/>
              <a:gd fmla="*/ 5020 w 6843" name="T62"/>
              <a:gd fmla="*/ 946 h 13588" name="T63"/>
              <a:gd fmla="*/ 5430 w 6843" name="T64"/>
              <a:gd fmla="*/ 1115 h 13588" name="T65"/>
              <a:gd fmla="*/ 5833 w 6843" name="T66"/>
              <a:gd fmla="*/ 1298 h 13588" name="T67"/>
              <a:gd fmla="*/ 6231 w 6843" name="T68"/>
              <a:gd fmla="*/ 1494 h 13588" name="T69"/>
              <a:gd fmla="*/ 6624 w 6843" name="T70"/>
              <a:gd fmla="*/ 1704 h 13588" name="T71"/>
              <a:gd fmla="*/ 6839 w 6843" name="T72"/>
              <a:gd fmla="*/ 1842 h 13588" name="T73"/>
              <a:gd fmla="*/ 90 w 6843" name="T74"/>
              <a:gd fmla="*/ 13560 h 13588" name="T75"/>
              <a:gd fmla="*/ 0 w 6843" name="T76"/>
              <a:gd fmla="*/ 13536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2">
                <a:moveTo>
                  <a:pt x="96" y="13536"/>
                </a:moveTo>
                <a:lnTo>
                  <a:pt x="7" y="13512"/>
                </a:lnTo>
                <a:lnTo>
                  <a:pt x="6751" y="1831"/>
                </a:lnTo>
                <a:lnTo>
                  <a:pt x="6769" y="1897"/>
                </a:lnTo>
                <a:lnTo>
                  <a:pt x="6576" y="1787"/>
                </a:lnTo>
                <a:lnTo>
                  <a:pt x="6382" y="1682"/>
                </a:lnTo>
                <a:lnTo>
                  <a:pt x="6187" y="1580"/>
                </a:lnTo>
                <a:lnTo>
                  <a:pt x="5990" y="1480"/>
                </a:lnTo>
                <a:lnTo>
                  <a:pt x="5792" y="1385"/>
                </a:lnTo>
                <a:lnTo>
                  <a:pt x="5592" y="1292"/>
                </a:lnTo>
                <a:lnTo>
                  <a:pt x="5391" y="1203"/>
                </a:lnTo>
                <a:lnTo>
                  <a:pt x="5188" y="1117"/>
                </a:lnTo>
                <a:lnTo>
                  <a:pt x="4985" y="1035"/>
                </a:lnTo>
                <a:lnTo>
                  <a:pt x="4780" y="956"/>
                </a:lnTo>
                <a:lnTo>
                  <a:pt x="4574" y="881"/>
                </a:lnTo>
                <a:lnTo>
                  <a:pt x="4367" y="808"/>
                </a:lnTo>
                <a:lnTo>
                  <a:pt x="4158" y="740"/>
                </a:lnTo>
                <a:lnTo>
                  <a:pt x="3949" y="674"/>
                </a:lnTo>
                <a:lnTo>
                  <a:pt x="3738" y="612"/>
                </a:lnTo>
                <a:lnTo>
                  <a:pt x="3527" y="554"/>
                </a:lnTo>
                <a:lnTo>
                  <a:pt x="3314" y="499"/>
                </a:lnTo>
                <a:lnTo>
                  <a:pt x="3102" y="447"/>
                </a:lnTo>
                <a:lnTo>
                  <a:pt x="2888" y="399"/>
                </a:lnTo>
                <a:lnTo>
                  <a:pt x="2673" y="354"/>
                </a:lnTo>
                <a:lnTo>
                  <a:pt x="2457" y="314"/>
                </a:lnTo>
                <a:lnTo>
                  <a:pt x="2241" y="276"/>
                </a:lnTo>
                <a:lnTo>
                  <a:pt x="2024" y="242"/>
                </a:lnTo>
                <a:lnTo>
                  <a:pt x="1806" y="212"/>
                </a:lnTo>
                <a:lnTo>
                  <a:pt x="1588" y="185"/>
                </a:lnTo>
                <a:lnTo>
                  <a:pt x="1369" y="161"/>
                </a:lnTo>
                <a:lnTo>
                  <a:pt x="1150" y="141"/>
                </a:lnTo>
                <a:lnTo>
                  <a:pt x="930" y="125"/>
                </a:lnTo>
                <a:lnTo>
                  <a:pt x="710" y="112"/>
                </a:lnTo>
                <a:lnTo>
                  <a:pt x="490" y="103"/>
                </a:lnTo>
                <a:lnTo>
                  <a:pt x="269" y="98"/>
                </a:lnTo>
                <a:lnTo>
                  <a:pt x="48" y="96"/>
                </a:lnTo>
                <a:lnTo>
                  <a:pt x="96" y="48"/>
                </a:lnTo>
                <a:lnTo>
                  <a:pt x="96" y="13536"/>
                </a:lnTo>
                <a:close/>
                <a:moveTo>
                  <a:pt x="0" y="48"/>
                </a:moveTo>
                <a:cubicBezTo>
                  <a:pt x="0" y="35"/>
                  <a:pt x="6" y="23"/>
                  <a:pt x="15" y="14"/>
                </a:cubicBezTo>
                <a:cubicBezTo>
                  <a:pt x="24" y="5"/>
                  <a:pt x="36" y="0"/>
                  <a:pt x="49" y="0"/>
                </a:cubicBezTo>
                <a:lnTo>
                  <a:pt x="271" y="2"/>
                </a:lnTo>
                <a:lnTo>
                  <a:pt x="494" y="8"/>
                </a:lnTo>
                <a:lnTo>
                  <a:pt x="716" y="17"/>
                </a:lnTo>
                <a:lnTo>
                  <a:pt x="938" y="29"/>
                </a:lnTo>
                <a:lnTo>
                  <a:pt x="1159" y="46"/>
                </a:lnTo>
                <a:lnTo>
                  <a:pt x="1380" y="66"/>
                </a:lnTo>
                <a:lnTo>
                  <a:pt x="1600" y="89"/>
                </a:lnTo>
                <a:lnTo>
                  <a:pt x="1820" y="116"/>
                </a:lnTo>
                <a:lnTo>
                  <a:pt x="2039" y="147"/>
                </a:lnTo>
                <a:lnTo>
                  <a:pt x="2257" y="181"/>
                </a:lnTo>
                <a:lnTo>
                  <a:pt x="2475" y="219"/>
                </a:lnTo>
                <a:lnTo>
                  <a:pt x="2692" y="260"/>
                </a:lnTo>
                <a:lnTo>
                  <a:pt x="2908" y="306"/>
                </a:lnTo>
                <a:lnTo>
                  <a:pt x="3124" y="354"/>
                </a:lnTo>
                <a:lnTo>
                  <a:pt x="3338" y="406"/>
                </a:lnTo>
                <a:lnTo>
                  <a:pt x="3553" y="461"/>
                </a:lnTo>
                <a:lnTo>
                  <a:pt x="3766" y="520"/>
                </a:lnTo>
                <a:lnTo>
                  <a:pt x="3977" y="583"/>
                </a:lnTo>
                <a:lnTo>
                  <a:pt x="4188" y="648"/>
                </a:lnTo>
                <a:lnTo>
                  <a:pt x="4398" y="718"/>
                </a:lnTo>
                <a:lnTo>
                  <a:pt x="4606" y="790"/>
                </a:lnTo>
                <a:lnTo>
                  <a:pt x="4814" y="866"/>
                </a:lnTo>
                <a:lnTo>
                  <a:pt x="5020" y="946"/>
                </a:lnTo>
                <a:lnTo>
                  <a:pt x="5226" y="1029"/>
                </a:lnTo>
                <a:lnTo>
                  <a:pt x="5430" y="1115"/>
                </a:lnTo>
                <a:lnTo>
                  <a:pt x="5632" y="1205"/>
                </a:lnTo>
                <a:lnTo>
                  <a:pt x="5833" y="1298"/>
                </a:lnTo>
                <a:lnTo>
                  <a:pt x="6033" y="1395"/>
                </a:lnTo>
                <a:lnTo>
                  <a:pt x="6231" y="1494"/>
                </a:lnTo>
                <a:lnTo>
                  <a:pt x="6428" y="1597"/>
                </a:lnTo>
                <a:lnTo>
                  <a:pt x="6624" y="1704"/>
                </a:lnTo>
                <a:lnTo>
                  <a:pt x="6817" y="1813"/>
                </a:lnTo>
                <a:cubicBezTo>
                  <a:pt x="6828" y="1820"/>
                  <a:pt x="6836" y="1830"/>
                  <a:pt x="6839" y="1842"/>
                </a:cubicBezTo>
                <a:cubicBezTo>
                  <a:pt x="6843" y="1855"/>
                  <a:pt x="6841" y="1868"/>
                  <a:pt x="6835" y="1879"/>
                </a:cubicBezTo>
                <a:lnTo>
                  <a:pt x="90" y="13560"/>
                </a:lnTo>
                <a:cubicBezTo>
                  <a:pt x="79" y="13579"/>
                  <a:pt x="57" y="13588"/>
                  <a:pt x="36" y="13583"/>
                </a:cubicBezTo>
                <a:cubicBezTo>
                  <a:pt x="15" y="13577"/>
                  <a:pt x="0" y="13558"/>
                  <a:pt x="0" y="13536"/>
                </a:cubicBezTo>
                <a:lnTo>
                  <a:pt x="0" y="48"/>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7"/>
          <p:cNvSpPr/>
          <p:nvPr/>
        </p:nvSpPr>
        <p:spPr bwMode="auto">
          <a:xfrm>
            <a:off x="6095468" y="1936108"/>
            <a:ext cx="1492892" cy="1492892"/>
          </a:xfrm>
          <a:custGeom>
            <a:gdLst>
              <a:gd fmla="*/ 0 w 5841" name="T0"/>
              <a:gd fmla="*/ 5840 h 5840" name="T1"/>
              <a:gd fmla="*/ 5841 w 5841" name="T2"/>
              <a:gd fmla="*/ 2468 h 5840" name="T3"/>
              <a:gd fmla="*/ 3373 w 5841" name="T4"/>
              <a:gd fmla="*/ 0 h 5840" name="T5"/>
              <a:gd fmla="*/ 0 w 5841" name="T6"/>
              <a:gd fmla="*/ 5840 h 5840" name="T7"/>
            </a:gdLst>
            <a:cxnLst>
              <a:cxn ang="0">
                <a:pos x="T0" y="T1"/>
              </a:cxn>
              <a:cxn ang="0">
                <a:pos x="T2" y="T3"/>
              </a:cxn>
              <a:cxn ang="0">
                <a:pos x="T4" y="T5"/>
              </a:cxn>
              <a:cxn ang="0">
                <a:pos x="T6" y="T7"/>
              </a:cxn>
            </a:cxnLst>
            <a:rect b="b" l="0" r="r" t="0"/>
            <a:pathLst>
              <a:path h="5840" w="5841">
                <a:moveTo>
                  <a:pt x="0" y="5840"/>
                </a:moveTo>
                <a:lnTo>
                  <a:pt x="5841" y="2468"/>
                </a:lnTo>
                <a:cubicBezTo>
                  <a:pt x="5249" y="1443"/>
                  <a:pt x="4398" y="592"/>
                  <a:pt x="3373" y="0"/>
                </a:cubicBezTo>
                <a:lnTo>
                  <a:pt x="0" y="5840"/>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7" name="Freeform 8"/>
          <p:cNvSpPr>
            <a:spLocks noEditPoints="1"/>
          </p:cNvSpPr>
          <p:nvPr/>
        </p:nvSpPr>
        <p:spPr bwMode="auto">
          <a:xfrm>
            <a:off x="6089079" y="1929719"/>
            <a:ext cx="1505670" cy="1505670"/>
          </a:xfrm>
          <a:custGeom>
            <a:gdLst>
              <a:gd fmla="*/ 47 w 5892" name="T0"/>
              <a:gd fmla="*/ 5877 h 5892" name="T1"/>
              <a:gd fmla="*/ 14 w 5892" name="T2"/>
              <a:gd fmla="*/ 5845 h 5892" name="T3"/>
              <a:gd fmla="*/ 5855 w 5892" name="T4"/>
              <a:gd fmla="*/ 2473 h 5892" name="T5"/>
              <a:gd fmla="*/ 5847 w 5892" name="T6"/>
              <a:gd fmla="*/ 2506 h 5892" name="T7"/>
              <a:gd fmla="*/ 5791 w 5892" name="T8"/>
              <a:gd fmla="*/ 2410 h 5892" name="T9"/>
              <a:gd fmla="*/ 5733 w 5892" name="T10"/>
              <a:gd fmla="*/ 2316 h 5892" name="T11"/>
              <a:gd fmla="*/ 5613 w 5892" name="T12"/>
              <a:gd fmla="*/ 2130 h 5892" name="T13"/>
              <a:gd fmla="*/ 5488 w 5892" name="T14"/>
              <a:gd fmla="*/ 1949 h 5892" name="T15"/>
              <a:gd fmla="*/ 5357 w 5892" name="T16"/>
              <a:gd fmla="*/ 1773 h 5892" name="T17"/>
              <a:gd fmla="*/ 5220 w 5892" name="T18"/>
              <a:gd fmla="*/ 1601 h 5892" name="T19"/>
              <a:gd fmla="*/ 5078 w 5892" name="T20"/>
              <a:gd fmla="*/ 1433 h 5892" name="T21"/>
              <a:gd fmla="*/ 4931 w 5892" name="T22"/>
              <a:gd fmla="*/ 1271 h 5892" name="T23"/>
              <a:gd fmla="*/ 4778 w 5892" name="T24"/>
              <a:gd fmla="*/ 1113 h 5892" name="T25"/>
              <a:gd fmla="*/ 4621 w 5892" name="T26"/>
              <a:gd fmla="*/ 961 h 5892" name="T27"/>
              <a:gd fmla="*/ 4458 w 5892" name="T28"/>
              <a:gd fmla="*/ 814 h 5892" name="T29"/>
              <a:gd fmla="*/ 4291 w 5892" name="T30"/>
              <a:gd fmla="*/ 671 h 5892" name="T31"/>
              <a:gd fmla="*/ 4119 w 5892" name="T32"/>
              <a:gd fmla="*/ 535 h 5892" name="T33"/>
              <a:gd fmla="*/ 3942 w 5892" name="T34"/>
              <a:gd fmla="*/ 404 h 5892" name="T35"/>
              <a:gd fmla="*/ 3761 w 5892" name="T36"/>
              <a:gd fmla="*/ 278 h 5892" name="T37"/>
              <a:gd fmla="*/ 3576 w 5892" name="T38"/>
              <a:gd fmla="*/ 159 h 5892" name="T39"/>
              <a:gd fmla="*/ 3482 w 5892" name="T40"/>
              <a:gd fmla="*/ 101 h 5892" name="T41"/>
              <a:gd fmla="*/ 3387 w 5892" name="T42"/>
              <a:gd fmla="*/ 45 h 5892" name="T43"/>
              <a:gd fmla="*/ 3420 w 5892" name="T44"/>
              <a:gd fmla="*/ 37 h 5892" name="T45"/>
              <a:gd fmla="*/ 47 w 5892" name="T46"/>
              <a:gd fmla="*/ 5877 h 5892" name="T47"/>
              <a:gd fmla="*/ 3378 w 5892" name="T48"/>
              <a:gd fmla="*/ 13 h 5892" name="T49"/>
              <a:gd fmla="*/ 3393 w 5892" name="T50"/>
              <a:gd fmla="*/ 2 h 5892" name="T51"/>
              <a:gd fmla="*/ 3411 w 5892" name="T52"/>
              <a:gd fmla="*/ 4 h 5892" name="T53"/>
              <a:gd fmla="*/ 3507 w 5892" name="T54"/>
              <a:gd fmla="*/ 60 h 5892" name="T55"/>
              <a:gd fmla="*/ 3602 w 5892" name="T56"/>
              <a:gd fmla="*/ 119 h 5892" name="T57"/>
              <a:gd fmla="*/ 3788 w 5892" name="T58"/>
              <a:gd fmla="*/ 239 h 5892" name="T59"/>
              <a:gd fmla="*/ 3971 w 5892" name="T60"/>
              <a:gd fmla="*/ 365 h 5892" name="T61"/>
              <a:gd fmla="*/ 4149 w 5892" name="T62"/>
              <a:gd fmla="*/ 497 h 5892" name="T63"/>
              <a:gd fmla="*/ 4322 w 5892" name="T64"/>
              <a:gd fmla="*/ 635 h 5892" name="T65"/>
              <a:gd fmla="*/ 4490 w 5892" name="T66"/>
              <a:gd fmla="*/ 778 h 5892" name="T67"/>
              <a:gd fmla="*/ 4654 w 5892" name="T68"/>
              <a:gd fmla="*/ 926 h 5892" name="T69"/>
              <a:gd fmla="*/ 4813 w 5892" name="T70"/>
              <a:gd fmla="*/ 1080 h 5892" name="T71"/>
              <a:gd fmla="*/ 4967 w 5892" name="T72"/>
              <a:gd fmla="*/ 1239 h 5892" name="T73"/>
              <a:gd fmla="*/ 5115 w 5892" name="T74"/>
              <a:gd fmla="*/ 1402 h 5892" name="T75"/>
              <a:gd fmla="*/ 5258 w 5892" name="T76"/>
              <a:gd fmla="*/ 1571 h 5892" name="T77"/>
              <a:gd fmla="*/ 5395 w 5892" name="T78"/>
              <a:gd fmla="*/ 1744 h 5892" name="T79"/>
              <a:gd fmla="*/ 5527 w 5892" name="T80"/>
              <a:gd fmla="*/ 1922 h 5892" name="T81"/>
              <a:gd fmla="*/ 5654 w 5892" name="T82"/>
              <a:gd fmla="*/ 2104 h 5892" name="T83"/>
              <a:gd fmla="*/ 5774 w 5892" name="T84"/>
              <a:gd fmla="*/ 2291 h 5892" name="T85"/>
              <a:gd fmla="*/ 5832 w 5892" name="T86"/>
              <a:gd fmla="*/ 2386 h 5892" name="T87"/>
              <a:gd fmla="*/ 5888 w 5892" name="T88"/>
              <a:gd fmla="*/ 2481 h 5892" name="T89"/>
              <a:gd fmla="*/ 5891 w 5892" name="T90"/>
              <a:gd fmla="*/ 2500 h 5892" name="T91"/>
              <a:gd fmla="*/ 5879 w 5892" name="T92"/>
              <a:gd fmla="*/ 2514 h 5892" name="T93"/>
              <a:gd fmla="*/ 38 w 5892" name="T94"/>
              <a:gd fmla="*/ 5886 h 5892" name="T95"/>
              <a:gd fmla="*/ 9 w 5892" name="T96"/>
              <a:gd fmla="*/ 5882 h 5892" name="T97"/>
              <a:gd fmla="*/ 6 w 5892" name="T98"/>
              <a:gd fmla="*/ 5853 h 5892" name="T99"/>
              <a:gd fmla="*/ 3378 w 5892" name="T100"/>
              <a:gd fmla="*/ 13 h 58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892" w="5892">
                <a:moveTo>
                  <a:pt x="47" y="5877"/>
                </a:moveTo>
                <a:lnTo>
                  <a:pt x="14" y="5845"/>
                </a:lnTo>
                <a:lnTo>
                  <a:pt x="5855" y="2473"/>
                </a:lnTo>
                <a:lnTo>
                  <a:pt x="5847" y="2506"/>
                </a:lnTo>
                <a:lnTo>
                  <a:pt x="5791" y="2410"/>
                </a:lnTo>
                <a:lnTo>
                  <a:pt x="5733" y="2316"/>
                </a:lnTo>
                <a:lnTo>
                  <a:pt x="5613" y="2130"/>
                </a:lnTo>
                <a:lnTo>
                  <a:pt x="5488" y="1949"/>
                </a:lnTo>
                <a:lnTo>
                  <a:pt x="5357" y="1773"/>
                </a:lnTo>
                <a:lnTo>
                  <a:pt x="5220" y="1601"/>
                </a:lnTo>
                <a:lnTo>
                  <a:pt x="5078" y="1433"/>
                </a:lnTo>
                <a:lnTo>
                  <a:pt x="4931" y="1271"/>
                </a:lnTo>
                <a:lnTo>
                  <a:pt x="4778" y="1113"/>
                </a:lnTo>
                <a:lnTo>
                  <a:pt x="4621" y="961"/>
                </a:lnTo>
                <a:lnTo>
                  <a:pt x="4458" y="814"/>
                </a:lnTo>
                <a:lnTo>
                  <a:pt x="4291" y="671"/>
                </a:lnTo>
                <a:lnTo>
                  <a:pt x="4119" y="535"/>
                </a:lnTo>
                <a:lnTo>
                  <a:pt x="3942" y="404"/>
                </a:lnTo>
                <a:lnTo>
                  <a:pt x="3761" y="278"/>
                </a:lnTo>
                <a:lnTo>
                  <a:pt x="3576" y="159"/>
                </a:lnTo>
                <a:lnTo>
                  <a:pt x="3482" y="101"/>
                </a:lnTo>
                <a:lnTo>
                  <a:pt x="3387" y="45"/>
                </a:lnTo>
                <a:lnTo>
                  <a:pt x="3420" y="37"/>
                </a:lnTo>
                <a:lnTo>
                  <a:pt x="47" y="5877"/>
                </a:lnTo>
                <a:close/>
                <a:moveTo>
                  <a:pt x="3378" y="13"/>
                </a:moveTo>
                <a:cubicBezTo>
                  <a:pt x="3381" y="7"/>
                  <a:pt x="3386" y="3"/>
                  <a:pt x="3393" y="2"/>
                </a:cubicBezTo>
                <a:cubicBezTo>
                  <a:pt x="3399" y="0"/>
                  <a:pt x="3405" y="1"/>
                  <a:pt x="3411" y="4"/>
                </a:cubicBezTo>
                <a:lnTo>
                  <a:pt x="3507" y="60"/>
                </a:lnTo>
                <a:lnTo>
                  <a:pt x="3602" y="119"/>
                </a:lnTo>
                <a:lnTo>
                  <a:pt x="3788" y="239"/>
                </a:lnTo>
                <a:lnTo>
                  <a:pt x="3971" y="365"/>
                </a:lnTo>
                <a:lnTo>
                  <a:pt x="4149" y="497"/>
                </a:lnTo>
                <a:lnTo>
                  <a:pt x="4322" y="635"/>
                </a:lnTo>
                <a:lnTo>
                  <a:pt x="4490" y="778"/>
                </a:lnTo>
                <a:lnTo>
                  <a:pt x="4654" y="926"/>
                </a:lnTo>
                <a:lnTo>
                  <a:pt x="4813" y="1080"/>
                </a:lnTo>
                <a:lnTo>
                  <a:pt x="4967" y="1239"/>
                </a:lnTo>
                <a:lnTo>
                  <a:pt x="5115" y="1402"/>
                </a:lnTo>
                <a:lnTo>
                  <a:pt x="5258" y="1571"/>
                </a:lnTo>
                <a:lnTo>
                  <a:pt x="5395" y="1744"/>
                </a:lnTo>
                <a:lnTo>
                  <a:pt x="5527" y="1922"/>
                </a:lnTo>
                <a:lnTo>
                  <a:pt x="5654" y="2104"/>
                </a:lnTo>
                <a:lnTo>
                  <a:pt x="5774" y="2291"/>
                </a:lnTo>
                <a:lnTo>
                  <a:pt x="5832" y="2386"/>
                </a:lnTo>
                <a:lnTo>
                  <a:pt x="5888" y="2481"/>
                </a:lnTo>
                <a:cubicBezTo>
                  <a:pt x="5891" y="2487"/>
                  <a:pt x="5892" y="2493"/>
                  <a:pt x="5891" y="2500"/>
                </a:cubicBezTo>
                <a:cubicBezTo>
                  <a:pt x="5889" y="2506"/>
                  <a:pt x="5885" y="2511"/>
                  <a:pt x="5879" y="2514"/>
                </a:cubicBezTo>
                <a:lnTo>
                  <a:pt x="38" y="5886"/>
                </a:lnTo>
                <a:cubicBezTo>
                  <a:pt x="29" y="5892"/>
                  <a:pt x="17" y="5890"/>
                  <a:pt x="9" y="5882"/>
                </a:cubicBezTo>
                <a:cubicBezTo>
                  <a:pt x="2" y="5875"/>
                  <a:pt x="0" y="5863"/>
                  <a:pt x="6" y="5853"/>
                </a:cubicBezTo>
                <a:lnTo>
                  <a:pt x="3378" y="13"/>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38" name="Freeform 9"/>
          <p:cNvSpPr/>
          <p:nvPr/>
        </p:nvSpPr>
        <p:spPr bwMode="auto">
          <a:xfrm>
            <a:off x="6095468" y="2566488"/>
            <a:ext cx="1723960" cy="862512"/>
          </a:xfrm>
          <a:custGeom>
            <a:gdLst>
              <a:gd fmla="*/ 0 w 6745" name="T0"/>
              <a:gd fmla="*/ 3372 h 3372" name="T1"/>
              <a:gd fmla="*/ 6745 w 6745" name="T2"/>
              <a:gd fmla="*/ 3372 h 3372" name="T3"/>
              <a:gd fmla="*/ 5841 w 6745" name="T4"/>
              <a:gd fmla="*/ 0 h 3372" name="T5"/>
              <a:gd fmla="*/ 0 w 6745" name="T6"/>
              <a:gd fmla="*/ 3372 h 3372" name="T7"/>
            </a:gdLst>
            <a:cxnLst>
              <a:cxn ang="0">
                <a:pos x="T0" y="T1"/>
              </a:cxn>
              <a:cxn ang="0">
                <a:pos x="T2" y="T3"/>
              </a:cxn>
              <a:cxn ang="0">
                <a:pos x="T4" y="T5"/>
              </a:cxn>
              <a:cxn ang="0">
                <a:pos x="T6" y="T7"/>
              </a:cxn>
            </a:cxnLst>
            <a:rect b="b" l="0" r="r" t="0"/>
            <a:pathLst>
              <a:path h="3372" w="6745">
                <a:moveTo>
                  <a:pt x="0" y="3372"/>
                </a:moveTo>
                <a:lnTo>
                  <a:pt x="6745" y="3372"/>
                </a:lnTo>
                <a:cubicBezTo>
                  <a:pt x="6745" y="2189"/>
                  <a:pt x="6433" y="1026"/>
                  <a:pt x="5841" y="0"/>
                </a:cubicBezTo>
                <a:lnTo>
                  <a:pt x="0" y="3372"/>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9" name="Freeform 10"/>
          <p:cNvSpPr>
            <a:spLocks noEditPoints="1"/>
          </p:cNvSpPr>
          <p:nvPr/>
        </p:nvSpPr>
        <p:spPr bwMode="auto">
          <a:xfrm>
            <a:off x="6089079" y="2561163"/>
            <a:ext cx="1736738" cy="874226"/>
          </a:xfrm>
          <a:custGeom>
            <a:gdLst>
              <a:gd fmla="*/ 26 w 6795" name="T0"/>
              <a:gd fmla="*/ 3372 h 3420" name="T1"/>
              <a:gd fmla="*/ 6747 w 6795" name="T2"/>
              <a:gd fmla="*/ 3397 h 3420" name="T3"/>
              <a:gd fmla="*/ 6743 w 6795" name="T4"/>
              <a:gd fmla="*/ 3175 h 3420" name="T5"/>
              <a:gd fmla="*/ 6733 w 6795" name="T6"/>
              <a:gd fmla="*/ 2955 h 3420" name="T7"/>
              <a:gd fmla="*/ 6714 w 6795" name="T8"/>
              <a:gd fmla="*/ 2736 h 3420" name="T9"/>
              <a:gd fmla="*/ 6689 w 6795" name="T10"/>
              <a:gd fmla="*/ 2517 h 3420" name="T11"/>
              <a:gd fmla="*/ 6657 w 6795" name="T12"/>
              <a:gd fmla="*/ 2300 h 3420" name="T13"/>
              <a:gd fmla="*/ 6618 w 6795" name="T14"/>
              <a:gd fmla="*/ 2084 h 3420" name="T15"/>
              <a:gd fmla="*/ 6571 w 6795" name="T16"/>
              <a:gd fmla="*/ 1870 h 3420" name="T17"/>
              <a:gd fmla="*/ 6518 w 6795" name="T18"/>
              <a:gd fmla="*/ 1657 h 3420" name="T19"/>
              <a:gd fmla="*/ 6458 w 6795" name="T20"/>
              <a:gd fmla="*/ 1446 h 3420" name="T21"/>
              <a:gd fmla="*/ 6391 w 6795" name="T22"/>
              <a:gd fmla="*/ 1237 h 3420" name="T23"/>
              <a:gd fmla="*/ 6317 w 6795" name="T24"/>
              <a:gd fmla="*/ 1031 h 3420" name="T25"/>
              <a:gd fmla="*/ 6236 w 6795" name="T26"/>
              <a:gd fmla="*/ 826 h 3420" name="T27"/>
              <a:gd fmla="*/ 6149 w 6795" name="T28"/>
              <a:gd fmla="*/ 625 h 3420" name="T29"/>
              <a:gd fmla="*/ 6055 w 6795" name="T30"/>
              <a:gd fmla="*/ 426 h 3420" name="T31"/>
              <a:gd fmla="*/ 5954 w 6795" name="T32"/>
              <a:gd fmla="*/ 229 h 3420" name="T33"/>
              <a:gd fmla="*/ 5847 w 6795" name="T34"/>
              <a:gd fmla="*/ 36 h 3420" name="T35"/>
              <a:gd fmla="*/ 38 w 6795" name="T36"/>
              <a:gd fmla="*/ 3417 h 3420" name="T37"/>
              <a:gd fmla="*/ 5874 w 6795" name="T38"/>
              <a:gd fmla="*/ 1 h 3420" name="T39"/>
              <a:gd fmla="*/ 5943 w 6795" name="T40"/>
              <a:gd fmla="*/ 109 h 3420" name="T41"/>
              <a:gd fmla="*/ 6048 w 6795" name="T42"/>
              <a:gd fmla="*/ 306 h 3420" name="T43"/>
              <a:gd fmla="*/ 6146 w 6795" name="T44"/>
              <a:gd fmla="*/ 505 h 3420" name="T45"/>
              <a:gd fmla="*/ 6238 w 6795" name="T46"/>
              <a:gd fmla="*/ 706 h 3420" name="T47"/>
              <a:gd fmla="*/ 6322 w 6795" name="T48"/>
              <a:gd fmla="*/ 911 h 3420" name="T49"/>
              <a:gd fmla="*/ 6400 w 6795" name="T50"/>
              <a:gd fmla="*/ 1118 h 3420" name="T51"/>
              <a:gd fmla="*/ 6471 w 6795" name="T52"/>
              <a:gd fmla="*/ 1327 h 3420" name="T53"/>
              <a:gd fmla="*/ 6535 w 6795" name="T54"/>
              <a:gd fmla="*/ 1539 h 3420" name="T55"/>
              <a:gd fmla="*/ 6592 w 6795" name="T56"/>
              <a:gd fmla="*/ 1752 h 3420" name="T57"/>
              <a:gd fmla="*/ 6642 w 6795" name="T58"/>
              <a:gd fmla="*/ 1967 h 3420" name="T59"/>
              <a:gd fmla="*/ 6685 w 6795" name="T60"/>
              <a:gd fmla="*/ 2184 h 3420" name="T61"/>
              <a:gd fmla="*/ 6721 w 6795" name="T62"/>
              <a:gd fmla="*/ 2402 h 3420" name="T63"/>
              <a:gd fmla="*/ 6750 w 6795" name="T64"/>
              <a:gd fmla="*/ 2621 h 3420" name="T65"/>
              <a:gd fmla="*/ 6772 w 6795" name="T66"/>
              <a:gd fmla="*/ 2842 h 3420" name="T67"/>
              <a:gd fmla="*/ 6787 w 6795" name="T68"/>
              <a:gd fmla="*/ 3063 h 3420" name="T69"/>
              <a:gd fmla="*/ 6794 w 6795" name="T70"/>
              <a:gd fmla="*/ 3285 h 3420" name="T71"/>
              <a:gd fmla="*/ 6788 w 6795" name="T72"/>
              <a:gd fmla="*/ 3413 h 3420" name="T73"/>
              <a:gd fmla="*/ 26 w 6795" name="T74"/>
              <a:gd fmla="*/ 3420 h 3420" name="T75"/>
              <a:gd fmla="*/ 14 w 6795" name="T76"/>
              <a:gd fmla="*/ 3376 h 34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20" w="6795">
                <a:moveTo>
                  <a:pt x="38" y="3417"/>
                </a:moveTo>
                <a:lnTo>
                  <a:pt x="26" y="3372"/>
                </a:lnTo>
                <a:lnTo>
                  <a:pt x="6771" y="3372"/>
                </a:lnTo>
                <a:lnTo>
                  <a:pt x="6747" y="3397"/>
                </a:lnTo>
                <a:lnTo>
                  <a:pt x="6746" y="3286"/>
                </a:lnTo>
                <a:lnTo>
                  <a:pt x="6743" y="3175"/>
                </a:lnTo>
                <a:lnTo>
                  <a:pt x="6739" y="3065"/>
                </a:lnTo>
                <a:lnTo>
                  <a:pt x="6733" y="2955"/>
                </a:lnTo>
                <a:lnTo>
                  <a:pt x="6724" y="2845"/>
                </a:lnTo>
                <a:lnTo>
                  <a:pt x="6714" y="2736"/>
                </a:lnTo>
                <a:lnTo>
                  <a:pt x="6703" y="2626"/>
                </a:lnTo>
                <a:lnTo>
                  <a:pt x="6689" y="2517"/>
                </a:lnTo>
                <a:lnTo>
                  <a:pt x="6674" y="2409"/>
                </a:lnTo>
                <a:lnTo>
                  <a:pt x="6657" y="2300"/>
                </a:lnTo>
                <a:lnTo>
                  <a:pt x="6638" y="2192"/>
                </a:lnTo>
                <a:lnTo>
                  <a:pt x="6618" y="2084"/>
                </a:lnTo>
                <a:lnTo>
                  <a:pt x="6595" y="1977"/>
                </a:lnTo>
                <a:lnTo>
                  <a:pt x="6571" y="1870"/>
                </a:lnTo>
                <a:lnTo>
                  <a:pt x="6545" y="1763"/>
                </a:lnTo>
                <a:lnTo>
                  <a:pt x="6518" y="1657"/>
                </a:lnTo>
                <a:lnTo>
                  <a:pt x="6489" y="1551"/>
                </a:lnTo>
                <a:lnTo>
                  <a:pt x="6458" y="1446"/>
                </a:lnTo>
                <a:lnTo>
                  <a:pt x="6425" y="1342"/>
                </a:lnTo>
                <a:lnTo>
                  <a:pt x="6391" y="1237"/>
                </a:lnTo>
                <a:lnTo>
                  <a:pt x="6355" y="1134"/>
                </a:lnTo>
                <a:lnTo>
                  <a:pt x="6317" y="1031"/>
                </a:lnTo>
                <a:lnTo>
                  <a:pt x="6277" y="928"/>
                </a:lnTo>
                <a:lnTo>
                  <a:pt x="6236" y="826"/>
                </a:lnTo>
                <a:lnTo>
                  <a:pt x="6193" y="725"/>
                </a:lnTo>
                <a:lnTo>
                  <a:pt x="6149" y="625"/>
                </a:lnTo>
                <a:lnTo>
                  <a:pt x="6102" y="525"/>
                </a:lnTo>
                <a:lnTo>
                  <a:pt x="6055" y="426"/>
                </a:lnTo>
                <a:lnTo>
                  <a:pt x="6005" y="327"/>
                </a:lnTo>
                <a:lnTo>
                  <a:pt x="5954" y="229"/>
                </a:lnTo>
                <a:lnTo>
                  <a:pt x="5901" y="132"/>
                </a:lnTo>
                <a:lnTo>
                  <a:pt x="5847" y="36"/>
                </a:lnTo>
                <a:lnTo>
                  <a:pt x="5879" y="45"/>
                </a:lnTo>
                <a:lnTo>
                  <a:pt x="38" y="3417"/>
                </a:lnTo>
                <a:close/>
                <a:moveTo>
                  <a:pt x="5855" y="4"/>
                </a:moveTo>
                <a:cubicBezTo>
                  <a:pt x="5861" y="0"/>
                  <a:pt x="5868" y="0"/>
                  <a:pt x="5874" y="1"/>
                </a:cubicBezTo>
                <a:cubicBezTo>
                  <a:pt x="5880" y="3"/>
                  <a:pt x="5885" y="7"/>
                  <a:pt x="5888" y="13"/>
                </a:cubicBezTo>
                <a:lnTo>
                  <a:pt x="5943" y="109"/>
                </a:lnTo>
                <a:lnTo>
                  <a:pt x="5996" y="207"/>
                </a:lnTo>
                <a:lnTo>
                  <a:pt x="6048" y="306"/>
                </a:lnTo>
                <a:lnTo>
                  <a:pt x="6098" y="405"/>
                </a:lnTo>
                <a:lnTo>
                  <a:pt x="6146" y="505"/>
                </a:lnTo>
                <a:lnTo>
                  <a:pt x="6193" y="605"/>
                </a:lnTo>
                <a:lnTo>
                  <a:pt x="6238" y="706"/>
                </a:lnTo>
                <a:lnTo>
                  <a:pt x="6281" y="808"/>
                </a:lnTo>
                <a:lnTo>
                  <a:pt x="6322" y="911"/>
                </a:lnTo>
                <a:lnTo>
                  <a:pt x="6362" y="1014"/>
                </a:lnTo>
                <a:lnTo>
                  <a:pt x="6400" y="1118"/>
                </a:lnTo>
                <a:lnTo>
                  <a:pt x="6436" y="1222"/>
                </a:lnTo>
                <a:lnTo>
                  <a:pt x="6471" y="1327"/>
                </a:lnTo>
                <a:lnTo>
                  <a:pt x="6504" y="1433"/>
                </a:lnTo>
                <a:lnTo>
                  <a:pt x="6535" y="1539"/>
                </a:lnTo>
                <a:lnTo>
                  <a:pt x="6564" y="1645"/>
                </a:lnTo>
                <a:lnTo>
                  <a:pt x="6592" y="1752"/>
                </a:lnTo>
                <a:lnTo>
                  <a:pt x="6618" y="1859"/>
                </a:lnTo>
                <a:lnTo>
                  <a:pt x="6642" y="1967"/>
                </a:lnTo>
                <a:lnTo>
                  <a:pt x="6665" y="2075"/>
                </a:lnTo>
                <a:lnTo>
                  <a:pt x="6685" y="2184"/>
                </a:lnTo>
                <a:lnTo>
                  <a:pt x="6704" y="2293"/>
                </a:lnTo>
                <a:lnTo>
                  <a:pt x="6721" y="2402"/>
                </a:lnTo>
                <a:lnTo>
                  <a:pt x="6737" y="2512"/>
                </a:lnTo>
                <a:lnTo>
                  <a:pt x="6750" y="2621"/>
                </a:lnTo>
                <a:lnTo>
                  <a:pt x="6762" y="2731"/>
                </a:lnTo>
                <a:lnTo>
                  <a:pt x="6772" y="2842"/>
                </a:lnTo>
                <a:lnTo>
                  <a:pt x="6780" y="2952"/>
                </a:lnTo>
                <a:lnTo>
                  <a:pt x="6787" y="3063"/>
                </a:lnTo>
                <a:lnTo>
                  <a:pt x="6791" y="3174"/>
                </a:lnTo>
                <a:lnTo>
                  <a:pt x="6794" y="3285"/>
                </a:lnTo>
                <a:lnTo>
                  <a:pt x="6795" y="3396"/>
                </a:lnTo>
                <a:cubicBezTo>
                  <a:pt x="6795" y="3403"/>
                  <a:pt x="6793" y="3409"/>
                  <a:pt x="6788" y="3413"/>
                </a:cubicBezTo>
                <a:cubicBezTo>
                  <a:pt x="6784" y="3418"/>
                  <a:pt x="6777" y="3420"/>
                  <a:pt x="6771" y="3420"/>
                </a:cubicBezTo>
                <a:lnTo>
                  <a:pt x="26" y="3420"/>
                </a:lnTo>
                <a:cubicBezTo>
                  <a:pt x="16" y="3420"/>
                  <a:pt x="6" y="3413"/>
                  <a:pt x="3" y="3403"/>
                </a:cubicBezTo>
                <a:cubicBezTo>
                  <a:pt x="0" y="3392"/>
                  <a:pt x="5" y="3381"/>
                  <a:pt x="14" y="3376"/>
                </a:cubicBezTo>
                <a:lnTo>
                  <a:pt x="5855" y="4"/>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0" name="Freeform 23"/>
          <p:cNvSpPr/>
          <p:nvPr/>
        </p:nvSpPr>
        <p:spPr bwMode="auto">
          <a:xfrm>
            <a:off x="4371508" y="2566488"/>
            <a:ext cx="1723960" cy="862512"/>
          </a:xfrm>
          <a:custGeom>
            <a:gdLst>
              <a:gd fmla="*/ 13488 w 13488" name="T0"/>
              <a:gd fmla="*/ 6744 h 6744" name="T1"/>
              <a:gd fmla="*/ 1807 w 13488" name="T2"/>
              <a:gd fmla="*/ 0 h 6744" name="T3"/>
              <a:gd fmla="*/ 0 w 13488" name="T4"/>
              <a:gd fmla="*/ 6744 h 6744" name="T5"/>
              <a:gd fmla="*/ 13488 w 13488" name="T6"/>
              <a:gd fmla="*/ 6744 h 6744" name="T7"/>
            </a:gdLst>
            <a:cxnLst>
              <a:cxn ang="0">
                <a:pos x="T0" y="T1"/>
              </a:cxn>
              <a:cxn ang="0">
                <a:pos x="T2" y="T3"/>
              </a:cxn>
              <a:cxn ang="0">
                <a:pos x="T4" y="T5"/>
              </a:cxn>
              <a:cxn ang="0">
                <a:pos x="T6" y="T7"/>
              </a:cxn>
            </a:cxnLst>
            <a:rect b="b" l="0" r="r" t="0"/>
            <a:pathLst>
              <a:path h="6744" w="13488">
                <a:moveTo>
                  <a:pt x="13488" y="6744"/>
                </a:moveTo>
                <a:lnTo>
                  <a:pt x="1807" y="0"/>
                </a:lnTo>
                <a:cubicBezTo>
                  <a:pt x="623" y="2051"/>
                  <a:pt x="0" y="4377"/>
                  <a:pt x="0" y="6744"/>
                </a:cubicBezTo>
                <a:lnTo>
                  <a:pt x="13488" y="6744"/>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1" name="Freeform 24"/>
          <p:cNvSpPr>
            <a:spLocks noEditPoints="1"/>
          </p:cNvSpPr>
          <p:nvPr/>
        </p:nvSpPr>
        <p:spPr bwMode="auto">
          <a:xfrm>
            <a:off x="4366184" y="2561163"/>
            <a:ext cx="1735673" cy="874226"/>
          </a:xfrm>
          <a:custGeom>
            <a:gdLst>
              <a:gd fmla="*/ 13512 w 13588" name="T0"/>
              <a:gd fmla="*/ 6835 h 6841" name="T1"/>
              <a:gd fmla="*/ 1897 w 13588" name="T2"/>
              <a:gd fmla="*/ 73 h 6841" name="T3"/>
              <a:gd fmla="*/ 1682 w 13588" name="T4"/>
              <a:gd fmla="*/ 460 h 6841" name="T5"/>
              <a:gd fmla="*/ 1480 w 13588" name="T6"/>
              <a:gd fmla="*/ 853 h 6841" name="T7"/>
              <a:gd fmla="*/ 1292 w 13588" name="T8"/>
              <a:gd fmla="*/ 1251 h 6841" name="T9"/>
              <a:gd fmla="*/ 1117 w 13588" name="T10"/>
              <a:gd fmla="*/ 1654 h 6841" name="T11"/>
              <a:gd fmla="*/ 956 w 13588" name="T12"/>
              <a:gd fmla="*/ 2063 h 6841" name="T13"/>
              <a:gd fmla="*/ 808 w 13588" name="T14"/>
              <a:gd fmla="*/ 2476 h 6841" name="T15"/>
              <a:gd fmla="*/ 674 w 13588" name="T16"/>
              <a:gd fmla="*/ 2894 h 6841" name="T17"/>
              <a:gd fmla="*/ 554 w 13588" name="T18"/>
              <a:gd fmla="*/ 3315 h 6841" name="T19"/>
              <a:gd fmla="*/ 447 w 13588" name="T20"/>
              <a:gd fmla="*/ 3741 h 6841" name="T21"/>
              <a:gd fmla="*/ 354 w 13588" name="T22"/>
              <a:gd fmla="*/ 4170 h 6841" name="T23"/>
              <a:gd fmla="*/ 276 w 13588" name="T24"/>
              <a:gd fmla="*/ 4602 h 6841" name="T25"/>
              <a:gd fmla="*/ 212 w 13588" name="T26"/>
              <a:gd fmla="*/ 5036 h 6841" name="T27"/>
              <a:gd fmla="*/ 161 w 13588" name="T28"/>
              <a:gd fmla="*/ 5473 h 6841" name="T29"/>
              <a:gd fmla="*/ 125 w 13588" name="T30"/>
              <a:gd fmla="*/ 5912 h 6841" name="T31"/>
              <a:gd fmla="*/ 103 w 13588" name="T32"/>
              <a:gd fmla="*/ 6352 h 6841" name="T33"/>
              <a:gd fmla="*/ 96 w 13588" name="T34"/>
              <a:gd fmla="*/ 6794 h 6841" name="T35"/>
              <a:gd fmla="*/ 13536 w 13588" name="T36"/>
              <a:gd fmla="*/ 6745 h 6841" name="T37"/>
              <a:gd fmla="*/ 14 w 13588" name="T38"/>
              <a:gd fmla="*/ 6827 h 6841" name="T39"/>
              <a:gd fmla="*/ 2 w 13588" name="T40"/>
              <a:gd fmla="*/ 6570 h 6841" name="T41"/>
              <a:gd fmla="*/ 17 w 13588" name="T42"/>
              <a:gd fmla="*/ 6126 h 6841" name="T43"/>
              <a:gd fmla="*/ 46 w 13588" name="T44"/>
              <a:gd fmla="*/ 5683 h 6841" name="T45"/>
              <a:gd fmla="*/ 89 w 13588" name="T46"/>
              <a:gd fmla="*/ 5242 h 6841" name="T47"/>
              <a:gd fmla="*/ 147 w 13588" name="T48"/>
              <a:gd fmla="*/ 4804 h 6841" name="T49"/>
              <a:gd fmla="*/ 219 w 13588" name="T50"/>
              <a:gd fmla="*/ 4367 h 6841" name="T51"/>
              <a:gd fmla="*/ 306 w 13588" name="T52"/>
              <a:gd fmla="*/ 3934 h 6841" name="T53"/>
              <a:gd fmla="*/ 406 w 13588" name="T54"/>
              <a:gd fmla="*/ 3503 h 6841" name="T55"/>
              <a:gd fmla="*/ 520 w 13588" name="T56"/>
              <a:gd fmla="*/ 3077 h 6841" name="T57"/>
              <a:gd fmla="*/ 648 w 13588" name="T58"/>
              <a:gd fmla="*/ 2654 h 6841" name="T59"/>
              <a:gd fmla="*/ 790 w 13588" name="T60"/>
              <a:gd fmla="*/ 2235 h 6841" name="T61"/>
              <a:gd fmla="*/ 946 w 13588" name="T62"/>
              <a:gd fmla="*/ 1822 h 6841" name="T63"/>
              <a:gd fmla="*/ 1115 w 13588" name="T64"/>
              <a:gd fmla="*/ 1412 h 6841" name="T65"/>
              <a:gd fmla="*/ 1298 w 13588" name="T66"/>
              <a:gd fmla="*/ 1009 h 6841" name="T67"/>
              <a:gd fmla="*/ 1494 w 13588" name="T68"/>
              <a:gd fmla="*/ 611 h 6841" name="T69"/>
              <a:gd fmla="*/ 1704 w 13588" name="T70"/>
              <a:gd fmla="*/ 219 h 6841" name="T71"/>
              <a:gd fmla="*/ 1842 w 13588" name="T72"/>
              <a:gd fmla="*/ 3 h 6841" name="T73"/>
              <a:gd fmla="*/ 13560 w 13588" name="T74"/>
              <a:gd fmla="*/ 6752 h 6841" name="T75"/>
              <a:gd fmla="*/ 13536 w 13588" name="T76"/>
              <a:gd fmla="*/ 6841 h 6841"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841" w="13588">
                <a:moveTo>
                  <a:pt x="13536" y="6745"/>
                </a:moveTo>
                <a:lnTo>
                  <a:pt x="13512" y="6835"/>
                </a:lnTo>
                <a:lnTo>
                  <a:pt x="1831" y="91"/>
                </a:lnTo>
                <a:lnTo>
                  <a:pt x="1897" y="73"/>
                </a:lnTo>
                <a:lnTo>
                  <a:pt x="1787" y="266"/>
                </a:lnTo>
                <a:lnTo>
                  <a:pt x="1682" y="460"/>
                </a:lnTo>
                <a:lnTo>
                  <a:pt x="1580" y="656"/>
                </a:lnTo>
                <a:lnTo>
                  <a:pt x="1480" y="853"/>
                </a:lnTo>
                <a:lnTo>
                  <a:pt x="1385" y="1051"/>
                </a:lnTo>
                <a:lnTo>
                  <a:pt x="1292" y="1251"/>
                </a:lnTo>
                <a:lnTo>
                  <a:pt x="1203" y="1451"/>
                </a:lnTo>
                <a:lnTo>
                  <a:pt x="1117" y="1654"/>
                </a:lnTo>
                <a:lnTo>
                  <a:pt x="1035" y="1858"/>
                </a:lnTo>
                <a:lnTo>
                  <a:pt x="956" y="2063"/>
                </a:lnTo>
                <a:lnTo>
                  <a:pt x="881" y="2268"/>
                </a:lnTo>
                <a:lnTo>
                  <a:pt x="808" y="2476"/>
                </a:lnTo>
                <a:lnTo>
                  <a:pt x="740" y="2684"/>
                </a:lnTo>
                <a:lnTo>
                  <a:pt x="674" y="2894"/>
                </a:lnTo>
                <a:lnTo>
                  <a:pt x="612" y="3104"/>
                </a:lnTo>
                <a:lnTo>
                  <a:pt x="554" y="3315"/>
                </a:lnTo>
                <a:lnTo>
                  <a:pt x="499" y="3527"/>
                </a:lnTo>
                <a:lnTo>
                  <a:pt x="447" y="3741"/>
                </a:lnTo>
                <a:lnTo>
                  <a:pt x="399" y="3955"/>
                </a:lnTo>
                <a:lnTo>
                  <a:pt x="354" y="4170"/>
                </a:lnTo>
                <a:lnTo>
                  <a:pt x="314" y="4385"/>
                </a:lnTo>
                <a:lnTo>
                  <a:pt x="276" y="4602"/>
                </a:lnTo>
                <a:lnTo>
                  <a:pt x="242" y="4818"/>
                </a:lnTo>
                <a:lnTo>
                  <a:pt x="212" y="5036"/>
                </a:lnTo>
                <a:lnTo>
                  <a:pt x="185" y="5254"/>
                </a:lnTo>
                <a:lnTo>
                  <a:pt x="161" y="5473"/>
                </a:lnTo>
                <a:lnTo>
                  <a:pt x="141" y="5692"/>
                </a:lnTo>
                <a:lnTo>
                  <a:pt x="125" y="5912"/>
                </a:lnTo>
                <a:lnTo>
                  <a:pt x="112" y="6132"/>
                </a:lnTo>
                <a:lnTo>
                  <a:pt x="103" y="6352"/>
                </a:lnTo>
                <a:lnTo>
                  <a:pt x="98" y="6573"/>
                </a:lnTo>
                <a:lnTo>
                  <a:pt x="96" y="6794"/>
                </a:lnTo>
                <a:lnTo>
                  <a:pt x="48" y="6745"/>
                </a:lnTo>
                <a:lnTo>
                  <a:pt x="13536" y="6745"/>
                </a:lnTo>
                <a:close/>
                <a:moveTo>
                  <a:pt x="48" y="6841"/>
                </a:moveTo>
                <a:cubicBezTo>
                  <a:pt x="35" y="6841"/>
                  <a:pt x="23" y="6836"/>
                  <a:pt x="14" y="6827"/>
                </a:cubicBezTo>
                <a:cubicBezTo>
                  <a:pt x="5" y="6818"/>
                  <a:pt x="0" y="6806"/>
                  <a:pt x="0" y="6793"/>
                </a:cubicBezTo>
                <a:lnTo>
                  <a:pt x="2" y="6570"/>
                </a:lnTo>
                <a:lnTo>
                  <a:pt x="8" y="6348"/>
                </a:lnTo>
                <a:lnTo>
                  <a:pt x="17" y="6126"/>
                </a:lnTo>
                <a:lnTo>
                  <a:pt x="29" y="5904"/>
                </a:lnTo>
                <a:lnTo>
                  <a:pt x="46" y="5683"/>
                </a:lnTo>
                <a:lnTo>
                  <a:pt x="66" y="5462"/>
                </a:lnTo>
                <a:lnTo>
                  <a:pt x="89" y="5242"/>
                </a:lnTo>
                <a:lnTo>
                  <a:pt x="116" y="5023"/>
                </a:lnTo>
                <a:lnTo>
                  <a:pt x="147" y="4804"/>
                </a:lnTo>
                <a:lnTo>
                  <a:pt x="181" y="4585"/>
                </a:lnTo>
                <a:lnTo>
                  <a:pt x="219" y="4367"/>
                </a:lnTo>
                <a:lnTo>
                  <a:pt x="260" y="4150"/>
                </a:lnTo>
                <a:lnTo>
                  <a:pt x="306" y="3934"/>
                </a:lnTo>
                <a:lnTo>
                  <a:pt x="354" y="3718"/>
                </a:lnTo>
                <a:lnTo>
                  <a:pt x="406" y="3503"/>
                </a:lnTo>
                <a:lnTo>
                  <a:pt x="461" y="3290"/>
                </a:lnTo>
                <a:lnTo>
                  <a:pt x="520" y="3077"/>
                </a:lnTo>
                <a:lnTo>
                  <a:pt x="583" y="2865"/>
                </a:lnTo>
                <a:lnTo>
                  <a:pt x="648" y="2654"/>
                </a:lnTo>
                <a:lnTo>
                  <a:pt x="718" y="2444"/>
                </a:lnTo>
                <a:lnTo>
                  <a:pt x="790" y="2235"/>
                </a:lnTo>
                <a:lnTo>
                  <a:pt x="866" y="2028"/>
                </a:lnTo>
                <a:lnTo>
                  <a:pt x="946" y="1822"/>
                </a:lnTo>
                <a:lnTo>
                  <a:pt x="1029" y="1617"/>
                </a:lnTo>
                <a:lnTo>
                  <a:pt x="1115" y="1412"/>
                </a:lnTo>
                <a:lnTo>
                  <a:pt x="1205" y="1210"/>
                </a:lnTo>
                <a:lnTo>
                  <a:pt x="1298" y="1009"/>
                </a:lnTo>
                <a:lnTo>
                  <a:pt x="1395" y="809"/>
                </a:lnTo>
                <a:lnTo>
                  <a:pt x="1494" y="611"/>
                </a:lnTo>
                <a:lnTo>
                  <a:pt x="1597" y="414"/>
                </a:lnTo>
                <a:lnTo>
                  <a:pt x="1704" y="219"/>
                </a:lnTo>
                <a:lnTo>
                  <a:pt x="1813" y="26"/>
                </a:lnTo>
                <a:cubicBezTo>
                  <a:pt x="1820" y="15"/>
                  <a:pt x="1830" y="7"/>
                  <a:pt x="1842" y="3"/>
                </a:cubicBezTo>
                <a:cubicBezTo>
                  <a:pt x="1855" y="0"/>
                  <a:pt x="1868" y="2"/>
                  <a:pt x="1879" y="8"/>
                </a:cubicBezTo>
                <a:lnTo>
                  <a:pt x="13560" y="6752"/>
                </a:lnTo>
                <a:cubicBezTo>
                  <a:pt x="13579" y="6763"/>
                  <a:pt x="13588" y="6785"/>
                  <a:pt x="13583" y="6806"/>
                </a:cubicBezTo>
                <a:cubicBezTo>
                  <a:pt x="13577" y="6827"/>
                  <a:pt x="13558" y="6841"/>
                  <a:pt x="13536" y="6841"/>
                </a:cubicBezTo>
                <a:lnTo>
                  <a:pt x="48" y="6841"/>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2" name="Freeform 25"/>
          <p:cNvSpPr/>
          <p:nvPr/>
        </p:nvSpPr>
        <p:spPr bwMode="auto">
          <a:xfrm>
            <a:off x="4602576" y="1936108"/>
            <a:ext cx="1492892" cy="1492892"/>
          </a:xfrm>
          <a:custGeom>
            <a:gdLst>
              <a:gd fmla="*/ 11681 w 11681" name="T0"/>
              <a:gd fmla="*/ 11681 h 11681" name="T1"/>
              <a:gd fmla="*/ 4937 w 11681" name="T2"/>
              <a:gd fmla="*/ 0 h 11681" name="T3"/>
              <a:gd fmla="*/ 0 w 11681" name="T4"/>
              <a:gd fmla="*/ 4937 h 11681" name="T5"/>
              <a:gd fmla="*/ 11681 w 11681" name="T6"/>
              <a:gd fmla="*/ 11681 h 11681" name="T7"/>
            </a:gdLst>
            <a:cxnLst>
              <a:cxn ang="0">
                <a:pos x="T0" y="T1"/>
              </a:cxn>
              <a:cxn ang="0">
                <a:pos x="T2" y="T3"/>
              </a:cxn>
              <a:cxn ang="0">
                <a:pos x="T4" y="T5"/>
              </a:cxn>
              <a:cxn ang="0">
                <a:pos x="T6" y="T7"/>
              </a:cxn>
            </a:cxnLst>
            <a:rect b="b" l="0" r="r" t="0"/>
            <a:pathLst>
              <a:path h="11681" w="11681">
                <a:moveTo>
                  <a:pt x="11681" y="11681"/>
                </a:moveTo>
                <a:lnTo>
                  <a:pt x="4937" y="0"/>
                </a:lnTo>
                <a:cubicBezTo>
                  <a:pt x="2886" y="1184"/>
                  <a:pt x="1184" y="2886"/>
                  <a:pt x="0" y="4937"/>
                </a:cubicBezTo>
                <a:lnTo>
                  <a:pt x="11681" y="11681"/>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3" name="Freeform 26"/>
          <p:cNvSpPr>
            <a:spLocks noEditPoints="1"/>
          </p:cNvSpPr>
          <p:nvPr/>
        </p:nvSpPr>
        <p:spPr bwMode="auto">
          <a:xfrm>
            <a:off x="4596187" y="1929719"/>
            <a:ext cx="1505670" cy="1505670"/>
          </a:xfrm>
          <a:custGeom>
            <a:gdLst>
              <a:gd fmla="*/ 11755 w 11784" name="T0"/>
              <a:gd fmla="*/ 11690 h 11784" name="T1"/>
              <a:gd fmla="*/ 11690 w 11784" name="T2"/>
              <a:gd fmla="*/ 11755 h 11784" name="T3"/>
              <a:gd fmla="*/ 4946 w 11784" name="T4"/>
              <a:gd fmla="*/ 74 h 11784" name="T5"/>
              <a:gd fmla="*/ 5012 w 11784" name="T6"/>
              <a:gd fmla="*/ 91 h 11784" name="T7"/>
              <a:gd fmla="*/ 4820 w 11784" name="T8"/>
              <a:gd fmla="*/ 204 h 11784" name="T9"/>
              <a:gd fmla="*/ 4632 w 11784" name="T10"/>
              <a:gd fmla="*/ 319 h 11784" name="T11"/>
              <a:gd fmla="*/ 4261 w 11784" name="T12"/>
              <a:gd fmla="*/ 558 h 11784" name="T13"/>
              <a:gd fmla="*/ 3899 w 11784" name="T14"/>
              <a:gd fmla="*/ 809 h 11784" name="T15"/>
              <a:gd fmla="*/ 3546 w 11784" name="T16"/>
              <a:gd fmla="*/ 1071 h 11784" name="T17"/>
              <a:gd fmla="*/ 3202 w 11784" name="T18"/>
              <a:gd fmla="*/ 1344 h 11784" name="T19"/>
              <a:gd fmla="*/ 2867 w 11784" name="T20"/>
              <a:gd fmla="*/ 1629 h 11784" name="T21"/>
              <a:gd fmla="*/ 2542 w 11784" name="T22"/>
              <a:gd fmla="*/ 1923 h 11784" name="T23"/>
              <a:gd fmla="*/ 2227 w 11784" name="T24"/>
              <a:gd fmla="*/ 2228 h 11784" name="T25"/>
              <a:gd fmla="*/ 1922 w 11784" name="T26"/>
              <a:gd fmla="*/ 2543 h 11784" name="T27"/>
              <a:gd fmla="*/ 1628 w 11784" name="T28"/>
              <a:gd fmla="*/ 2868 h 11784" name="T29"/>
              <a:gd fmla="*/ 1343 w 11784" name="T30"/>
              <a:gd fmla="*/ 3203 h 11784" name="T31"/>
              <a:gd fmla="*/ 1070 w 11784" name="T32"/>
              <a:gd fmla="*/ 3547 h 11784" name="T33"/>
              <a:gd fmla="*/ 808 w 11784" name="T34"/>
              <a:gd fmla="*/ 3900 h 11784" name="T35"/>
              <a:gd fmla="*/ 557 w 11784" name="T36"/>
              <a:gd fmla="*/ 4262 h 11784" name="T37"/>
              <a:gd fmla="*/ 318 w 11784" name="T38"/>
              <a:gd fmla="*/ 4633 h 11784" name="T39"/>
              <a:gd fmla="*/ 203 w 11784" name="T40"/>
              <a:gd fmla="*/ 4821 h 11784" name="T41"/>
              <a:gd fmla="*/ 91 w 11784" name="T42"/>
              <a:gd fmla="*/ 5012 h 11784" name="T43"/>
              <a:gd fmla="*/ 74 w 11784" name="T44"/>
              <a:gd fmla="*/ 4946 h 11784" name="T45"/>
              <a:gd fmla="*/ 11755 w 11784" name="T46"/>
              <a:gd fmla="*/ 11690 h 11784" name="T47"/>
              <a:gd fmla="*/ 26 w 11784" name="T48"/>
              <a:gd fmla="*/ 5029 h 11784" name="T49"/>
              <a:gd fmla="*/ 4 w 11784" name="T50"/>
              <a:gd fmla="*/ 5000 h 11784" name="T51"/>
              <a:gd fmla="*/ 9 w 11784" name="T52"/>
              <a:gd fmla="*/ 4963 h 11784" name="T53"/>
              <a:gd fmla="*/ 122 w 11784" name="T54"/>
              <a:gd fmla="*/ 4771 h 11784" name="T55"/>
              <a:gd fmla="*/ 238 w 11784" name="T56"/>
              <a:gd fmla="*/ 4581 h 11784" name="T57"/>
              <a:gd fmla="*/ 478 w 11784" name="T58"/>
              <a:gd fmla="*/ 4208 h 11784" name="T59"/>
              <a:gd fmla="*/ 731 w 11784" name="T60"/>
              <a:gd fmla="*/ 3843 h 11784" name="T61"/>
              <a:gd fmla="*/ 995 w 11784" name="T62"/>
              <a:gd fmla="*/ 3487 h 11784" name="T63"/>
              <a:gd fmla="*/ 1270 w 11784" name="T64"/>
              <a:gd fmla="*/ 3141 h 11784" name="T65"/>
              <a:gd fmla="*/ 1556 w 11784" name="T66"/>
              <a:gd fmla="*/ 2804 h 11784" name="T67"/>
              <a:gd fmla="*/ 1853 w 11784" name="T68"/>
              <a:gd fmla="*/ 2477 h 11784" name="T69"/>
              <a:gd fmla="*/ 2160 w 11784" name="T70"/>
              <a:gd fmla="*/ 2159 h 11784" name="T71"/>
              <a:gd fmla="*/ 2478 w 11784" name="T72"/>
              <a:gd fmla="*/ 1852 h 11784" name="T73"/>
              <a:gd fmla="*/ 2805 w 11784" name="T74"/>
              <a:gd fmla="*/ 1555 h 11784" name="T75"/>
              <a:gd fmla="*/ 3142 w 11784" name="T76"/>
              <a:gd fmla="*/ 1269 h 11784" name="T77"/>
              <a:gd fmla="*/ 3489 w 11784" name="T78"/>
              <a:gd fmla="*/ 994 h 11784" name="T79"/>
              <a:gd fmla="*/ 3844 w 11784" name="T80"/>
              <a:gd fmla="*/ 730 h 11784" name="T81"/>
              <a:gd fmla="*/ 4209 w 11784" name="T82"/>
              <a:gd fmla="*/ 478 h 11784" name="T83"/>
              <a:gd fmla="*/ 4582 w 11784" name="T84"/>
              <a:gd fmla="*/ 237 h 11784" name="T85"/>
              <a:gd fmla="*/ 4772 w 11784" name="T86"/>
              <a:gd fmla="*/ 121 h 11784" name="T87"/>
              <a:gd fmla="*/ 4963 w 11784" name="T88"/>
              <a:gd fmla="*/ 9 h 11784" name="T89"/>
              <a:gd fmla="*/ 5000 w 11784" name="T90"/>
              <a:gd fmla="*/ 4 h 11784" name="T91"/>
              <a:gd fmla="*/ 5029 w 11784" name="T92"/>
              <a:gd fmla="*/ 26 h 11784" name="T93"/>
              <a:gd fmla="*/ 11773 w 11784" name="T94"/>
              <a:gd fmla="*/ 11707 h 11784" name="T95"/>
              <a:gd fmla="*/ 11765 w 11784" name="T96"/>
              <a:gd fmla="*/ 11765 h 11784" name="T97"/>
              <a:gd fmla="*/ 11707 w 11784" name="T98"/>
              <a:gd fmla="*/ 11773 h 11784" name="T99"/>
              <a:gd fmla="*/ 26 w 11784" name="T100"/>
              <a:gd fmla="*/ 5029 h 117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784" w="11784">
                <a:moveTo>
                  <a:pt x="11755" y="11690"/>
                </a:moveTo>
                <a:lnTo>
                  <a:pt x="11690" y="11755"/>
                </a:lnTo>
                <a:lnTo>
                  <a:pt x="4946" y="74"/>
                </a:lnTo>
                <a:lnTo>
                  <a:pt x="5012" y="91"/>
                </a:lnTo>
                <a:lnTo>
                  <a:pt x="4820" y="204"/>
                </a:lnTo>
                <a:lnTo>
                  <a:pt x="4632" y="319"/>
                </a:lnTo>
                <a:lnTo>
                  <a:pt x="4261" y="558"/>
                </a:lnTo>
                <a:lnTo>
                  <a:pt x="3899" y="809"/>
                </a:lnTo>
                <a:lnTo>
                  <a:pt x="3546" y="1071"/>
                </a:lnTo>
                <a:lnTo>
                  <a:pt x="3202" y="1344"/>
                </a:lnTo>
                <a:lnTo>
                  <a:pt x="2867" y="1629"/>
                </a:lnTo>
                <a:lnTo>
                  <a:pt x="2542" y="1923"/>
                </a:lnTo>
                <a:lnTo>
                  <a:pt x="2227" y="2228"/>
                </a:lnTo>
                <a:lnTo>
                  <a:pt x="1922" y="2543"/>
                </a:lnTo>
                <a:lnTo>
                  <a:pt x="1628" y="2868"/>
                </a:lnTo>
                <a:lnTo>
                  <a:pt x="1343" y="3203"/>
                </a:lnTo>
                <a:lnTo>
                  <a:pt x="1070" y="3547"/>
                </a:lnTo>
                <a:lnTo>
                  <a:pt x="808" y="3900"/>
                </a:lnTo>
                <a:lnTo>
                  <a:pt x="557" y="4262"/>
                </a:lnTo>
                <a:lnTo>
                  <a:pt x="318" y="4633"/>
                </a:lnTo>
                <a:lnTo>
                  <a:pt x="203" y="4821"/>
                </a:lnTo>
                <a:lnTo>
                  <a:pt x="91" y="5012"/>
                </a:lnTo>
                <a:lnTo>
                  <a:pt x="74" y="4946"/>
                </a:lnTo>
                <a:lnTo>
                  <a:pt x="11755" y="11690"/>
                </a:lnTo>
                <a:close/>
                <a:moveTo>
                  <a:pt x="26" y="5029"/>
                </a:moveTo>
                <a:cubicBezTo>
                  <a:pt x="15" y="5023"/>
                  <a:pt x="7" y="5012"/>
                  <a:pt x="4" y="5000"/>
                </a:cubicBezTo>
                <a:cubicBezTo>
                  <a:pt x="0" y="4987"/>
                  <a:pt x="2" y="4974"/>
                  <a:pt x="9" y="4963"/>
                </a:cubicBezTo>
                <a:lnTo>
                  <a:pt x="122" y="4771"/>
                </a:lnTo>
                <a:lnTo>
                  <a:pt x="238" y="4581"/>
                </a:lnTo>
                <a:lnTo>
                  <a:pt x="478" y="4208"/>
                </a:lnTo>
                <a:lnTo>
                  <a:pt x="731" y="3843"/>
                </a:lnTo>
                <a:lnTo>
                  <a:pt x="995" y="3487"/>
                </a:lnTo>
                <a:lnTo>
                  <a:pt x="1270" y="3141"/>
                </a:lnTo>
                <a:lnTo>
                  <a:pt x="1556" y="2804"/>
                </a:lnTo>
                <a:lnTo>
                  <a:pt x="1853" y="2477"/>
                </a:lnTo>
                <a:lnTo>
                  <a:pt x="2160" y="2159"/>
                </a:lnTo>
                <a:lnTo>
                  <a:pt x="2478" y="1852"/>
                </a:lnTo>
                <a:lnTo>
                  <a:pt x="2805" y="1555"/>
                </a:lnTo>
                <a:lnTo>
                  <a:pt x="3142" y="1269"/>
                </a:lnTo>
                <a:lnTo>
                  <a:pt x="3489" y="994"/>
                </a:lnTo>
                <a:lnTo>
                  <a:pt x="3844" y="730"/>
                </a:lnTo>
                <a:lnTo>
                  <a:pt x="4209" y="478"/>
                </a:lnTo>
                <a:lnTo>
                  <a:pt x="4582" y="237"/>
                </a:lnTo>
                <a:lnTo>
                  <a:pt x="4772" y="121"/>
                </a:lnTo>
                <a:lnTo>
                  <a:pt x="4963" y="9"/>
                </a:lnTo>
                <a:cubicBezTo>
                  <a:pt x="4974" y="2"/>
                  <a:pt x="4987" y="0"/>
                  <a:pt x="5000" y="4"/>
                </a:cubicBezTo>
                <a:cubicBezTo>
                  <a:pt x="5012" y="7"/>
                  <a:pt x="5023" y="15"/>
                  <a:pt x="5029" y="26"/>
                </a:cubicBezTo>
                <a:lnTo>
                  <a:pt x="11773" y="11707"/>
                </a:lnTo>
                <a:cubicBezTo>
                  <a:pt x="11784" y="11726"/>
                  <a:pt x="11781" y="11750"/>
                  <a:pt x="11765" y="11765"/>
                </a:cubicBezTo>
                <a:cubicBezTo>
                  <a:pt x="11750" y="11781"/>
                  <a:pt x="11726" y="11784"/>
                  <a:pt x="11707" y="11773"/>
                </a:cubicBezTo>
                <a:lnTo>
                  <a:pt x="26" y="502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4" name="Freeform 27"/>
          <p:cNvSpPr/>
          <p:nvPr/>
        </p:nvSpPr>
        <p:spPr bwMode="auto">
          <a:xfrm>
            <a:off x="5234021" y="1705040"/>
            <a:ext cx="861448" cy="1723960"/>
          </a:xfrm>
          <a:custGeom>
            <a:gdLst>
              <a:gd fmla="*/ 6744 w 6744" name="T0"/>
              <a:gd fmla="*/ 13488 h 13488" name="T1"/>
              <a:gd fmla="*/ 6744 w 6744" name="T2"/>
              <a:gd fmla="*/ 0 h 13488" name="T3"/>
              <a:gd fmla="*/ 0 w 6744" name="T4"/>
              <a:gd fmla="*/ 1807 h 13488" name="T5"/>
              <a:gd fmla="*/ 6744 w 6744" name="T6"/>
              <a:gd fmla="*/ 13488 h 13488" name="T7"/>
            </a:gdLst>
            <a:cxnLst>
              <a:cxn ang="0">
                <a:pos x="T0" y="T1"/>
              </a:cxn>
              <a:cxn ang="0">
                <a:pos x="T2" y="T3"/>
              </a:cxn>
              <a:cxn ang="0">
                <a:pos x="T4" y="T5"/>
              </a:cxn>
              <a:cxn ang="0">
                <a:pos x="T6" y="T7"/>
              </a:cxn>
            </a:cxnLst>
            <a:rect b="b" l="0" r="r" t="0"/>
            <a:pathLst>
              <a:path h="13488" w="6744">
                <a:moveTo>
                  <a:pt x="6744" y="13488"/>
                </a:moveTo>
                <a:lnTo>
                  <a:pt x="6744" y="0"/>
                </a:lnTo>
                <a:cubicBezTo>
                  <a:pt x="4377" y="0"/>
                  <a:pt x="2051" y="623"/>
                  <a:pt x="0" y="1807"/>
                </a:cubicBezTo>
                <a:lnTo>
                  <a:pt x="6744" y="13488"/>
                </a:lnTo>
                <a:close/>
              </a:path>
            </a:pathLst>
          </a:custGeom>
          <a:solidFill>
            <a:srgbClr val="2EA7E0"/>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5" name="Freeform 28"/>
          <p:cNvSpPr>
            <a:spLocks noEditPoints="1"/>
          </p:cNvSpPr>
          <p:nvPr/>
        </p:nvSpPr>
        <p:spPr bwMode="auto">
          <a:xfrm>
            <a:off x="5227632" y="1698651"/>
            <a:ext cx="874226" cy="1736738"/>
          </a:xfrm>
          <a:custGeom>
            <a:gdLst>
              <a:gd fmla="*/ 6745 w 6841" name="T0"/>
              <a:gd fmla="*/ 13536 h 13588" name="T1"/>
              <a:gd fmla="*/ 6794 w 6841" name="T2"/>
              <a:gd fmla="*/ 96 h 13588" name="T3"/>
              <a:gd fmla="*/ 6351 w 6841" name="T4"/>
              <a:gd fmla="*/ 103 h 13588" name="T5"/>
              <a:gd fmla="*/ 5911 w 6841" name="T6"/>
              <a:gd fmla="*/ 125 h 13588" name="T7"/>
              <a:gd fmla="*/ 5472 w 6841" name="T8"/>
              <a:gd fmla="*/ 161 h 13588" name="T9"/>
              <a:gd fmla="*/ 5035 w 6841" name="T10"/>
              <a:gd fmla="*/ 212 h 13588" name="T11"/>
              <a:gd fmla="*/ 4601 w 6841" name="T12"/>
              <a:gd fmla="*/ 276 h 13588" name="T13"/>
              <a:gd fmla="*/ 4169 w 6841" name="T14"/>
              <a:gd fmla="*/ 355 h 13588" name="T15"/>
              <a:gd fmla="*/ 3740 w 6841" name="T16"/>
              <a:gd fmla="*/ 447 h 13588" name="T17"/>
              <a:gd fmla="*/ 3314 w 6841" name="T18"/>
              <a:gd fmla="*/ 554 h 13588" name="T19"/>
              <a:gd fmla="*/ 2893 w 6841" name="T20"/>
              <a:gd fmla="*/ 674 h 13588" name="T21"/>
              <a:gd fmla="*/ 2475 w 6841" name="T22"/>
              <a:gd fmla="*/ 809 h 13588" name="T23"/>
              <a:gd fmla="*/ 2062 w 6841" name="T24"/>
              <a:gd fmla="*/ 956 h 13588" name="T25"/>
              <a:gd fmla="*/ 1653 w 6841" name="T26"/>
              <a:gd fmla="*/ 1117 h 13588" name="T27"/>
              <a:gd fmla="*/ 1250 w 6841" name="T28"/>
              <a:gd fmla="*/ 1292 h 13588" name="T29"/>
              <a:gd fmla="*/ 852 w 6841" name="T30"/>
              <a:gd fmla="*/ 1481 h 13588" name="T31"/>
              <a:gd fmla="*/ 459 w 6841" name="T32"/>
              <a:gd fmla="*/ 1682 h 13588" name="T33"/>
              <a:gd fmla="*/ 73 w 6841" name="T34"/>
              <a:gd fmla="*/ 1897 h 13588" name="T35"/>
              <a:gd fmla="*/ 6835 w 6841" name="T36"/>
              <a:gd fmla="*/ 13512 h 13588" name="T37"/>
              <a:gd fmla="*/ 3 w 6841" name="T38"/>
              <a:gd fmla="*/ 1842 h 13588" name="T39"/>
              <a:gd fmla="*/ 219 w 6841" name="T40"/>
              <a:gd fmla="*/ 1703 h 13588" name="T41"/>
              <a:gd fmla="*/ 612 w 6841" name="T42"/>
              <a:gd fmla="*/ 1494 h 13588" name="T43"/>
              <a:gd fmla="*/ 1010 w 6841" name="T44"/>
              <a:gd fmla="*/ 1298 h 13588" name="T45"/>
              <a:gd fmla="*/ 1413 w 6841" name="T46"/>
              <a:gd fmla="*/ 1115 h 13588" name="T47"/>
              <a:gd fmla="*/ 1823 w 6841" name="T48"/>
              <a:gd fmla="*/ 946 h 13588" name="T49"/>
              <a:gd fmla="*/ 2236 w 6841" name="T50"/>
              <a:gd fmla="*/ 790 h 13588" name="T51"/>
              <a:gd fmla="*/ 2655 w 6841" name="T52"/>
              <a:gd fmla="*/ 648 h 13588" name="T53"/>
              <a:gd fmla="*/ 3078 w 6841" name="T54"/>
              <a:gd fmla="*/ 520 h 13588" name="T55"/>
              <a:gd fmla="*/ 3504 w 6841" name="T56"/>
              <a:gd fmla="*/ 406 h 13588" name="T57"/>
              <a:gd fmla="*/ 3935 w 6841" name="T58"/>
              <a:gd fmla="*/ 305 h 13588" name="T59"/>
              <a:gd fmla="*/ 4368 w 6841" name="T60"/>
              <a:gd fmla="*/ 219 h 13588" name="T61"/>
              <a:gd fmla="*/ 4804 w 6841" name="T62"/>
              <a:gd fmla="*/ 147 h 13588" name="T63"/>
              <a:gd fmla="*/ 5243 w 6841" name="T64"/>
              <a:gd fmla="*/ 89 h 13588" name="T65"/>
              <a:gd fmla="*/ 5684 w 6841" name="T66"/>
              <a:gd fmla="*/ 46 h 13588" name="T67"/>
              <a:gd fmla="*/ 6127 w 6841" name="T68"/>
              <a:gd fmla="*/ 17 h 13588" name="T69"/>
              <a:gd fmla="*/ 6571 w 6841" name="T70"/>
              <a:gd fmla="*/ 2 h 13588" name="T71"/>
              <a:gd fmla="*/ 6827 w 6841" name="T72"/>
              <a:gd fmla="*/ 14 h 13588" name="T73"/>
              <a:gd fmla="*/ 6841 w 6841" name="T74"/>
              <a:gd fmla="*/ 13536 h 13588" name="T75"/>
              <a:gd fmla="*/ 6752 w 6841" name="T76"/>
              <a:gd fmla="*/ 13560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1">
                <a:moveTo>
                  <a:pt x="6835" y="13512"/>
                </a:moveTo>
                <a:lnTo>
                  <a:pt x="6745" y="13536"/>
                </a:lnTo>
                <a:lnTo>
                  <a:pt x="6745" y="48"/>
                </a:lnTo>
                <a:lnTo>
                  <a:pt x="6794" y="96"/>
                </a:lnTo>
                <a:lnTo>
                  <a:pt x="6572" y="98"/>
                </a:lnTo>
                <a:lnTo>
                  <a:pt x="6351" y="103"/>
                </a:lnTo>
                <a:lnTo>
                  <a:pt x="6131" y="112"/>
                </a:lnTo>
                <a:lnTo>
                  <a:pt x="5911" y="125"/>
                </a:lnTo>
                <a:lnTo>
                  <a:pt x="5691" y="141"/>
                </a:lnTo>
                <a:lnTo>
                  <a:pt x="5472" y="161"/>
                </a:lnTo>
                <a:lnTo>
                  <a:pt x="5253" y="185"/>
                </a:lnTo>
                <a:lnTo>
                  <a:pt x="5035" y="212"/>
                </a:lnTo>
                <a:lnTo>
                  <a:pt x="4818" y="242"/>
                </a:lnTo>
                <a:lnTo>
                  <a:pt x="4601" y="276"/>
                </a:lnTo>
                <a:lnTo>
                  <a:pt x="4384" y="314"/>
                </a:lnTo>
                <a:lnTo>
                  <a:pt x="4169" y="355"/>
                </a:lnTo>
                <a:lnTo>
                  <a:pt x="3954" y="399"/>
                </a:lnTo>
                <a:lnTo>
                  <a:pt x="3740" y="447"/>
                </a:lnTo>
                <a:lnTo>
                  <a:pt x="3527" y="499"/>
                </a:lnTo>
                <a:lnTo>
                  <a:pt x="3314" y="554"/>
                </a:lnTo>
                <a:lnTo>
                  <a:pt x="3103" y="612"/>
                </a:lnTo>
                <a:lnTo>
                  <a:pt x="2893" y="674"/>
                </a:lnTo>
                <a:lnTo>
                  <a:pt x="2684" y="740"/>
                </a:lnTo>
                <a:lnTo>
                  <a:pt x="2475" y="809"/>
                </a:lnTo>
                <a:lnTo>
                  <a:pt x="2268" y="881"/>
                </a:lnTo>
                <a:lnTo>
                  <a:pt x="2062" y="956"/>
                </a:lnTo>
                <a:lnTo>
                  <a:pt x="1857" y="1035"/>
                </a:lnTo>
                <a:lnTo>
                  <a:pt x="1653" y="1117"/>
                </a:lnTo>
                <a:lnTo>
                  <a:pt x="1451" y="1203"/>
                </a:lnTo>
                <a:lnTo>
                  <a:pt x="1250" y="1292"/>
                </a:lnTo>
                <a:lnTo>
                  <a:pt x="1050" y="1385"/>
                </a:lnTo>
                <a:lnTo>
                  <a:pt x="852" y="1481"/>
                </a:lnTo>
                <a:lnTo>
                  <a:pt x="655" y="1580"/>
                </a:lnTo>
                <a:lnTo>
                  <a:pt x="459" y="1682"/>
                </a:lnTo>
                <a:lnTo>
                  <a:pt x="265" y="1788"/>
                </a:lnTo>
                <a:lnTo>
                  <a:pt x="73" y="1897"/>
                </a:lnTo>
                <a:lnTo>
                  <a:pt x="91" y="1831"/>
                </a:lnTo>
                <a:lnTo>
                  <a:pt x="6835" y="13512"/>
                </a:lnTo>
                <a:close/>
                <a:moveTo>
                  <a:pt x="8" y="1879"/>
                </a:moveTo>
                <a:cubicBezTo>
                  <a:pt x="2" y="1868"/>
                  <a:pt x="0" y="1855"/>
                  <a:pt x="3" y="1842"/>
                </a:cubicBezTo>
                <a:cubicBezTo>
                  <a:pt x="7" y="1830"/>
                  <a:pt x="15" y="1820"/>
                  <a:pt x="26" y="1813"/>
                </a:cubicBezTo>
                <a:lnTo>
                  <a:pt x="219" y="1703"/>
                </a:lnTo>
                <a:lnTo>
                  <a:pt x="415" y="1597"/>
                </a:lnTo>
                <a:lnTo>
                  <a:pt x="612" y="1494"/>
                </a:lnTo>
                <a:lnTo>
                  <a:pt x="810" y="1394"/>
                </a:lnTo>
                <a:lnTo>
                  <a:pt x="1010" y="1298"/>
                </a:lnTo>
                <a:lnTo>
                  <a:pt x="1211" y="1205"/>
                </a:lnTo>
                <a:lnTo>
                  <a:pt x="1413" y="1115"/>
                </a:lnTo>
                <a:lnTo>
                  <a:pt x="1618" y="1028"/>
                </a:lnTo>
                <a:lnTo>
                  <a:pt x="1823" y="946"/>
                </a:lnTo>
                <a:lnTo>
                  <a:pt x="2029" y="866"/>
                </a:lnTo>
                <a:lnTo>
                  <a:pt x="2236" y="790"/>
                </a:lnTo>
                <a:lnTo>
                  <a:pt x="2445" y="717"/>
                </a:lnTo>
                <a:lnTo>
                  <a:pt x="2655" y="648"/>
                </a:lnTo>
                <a:lnTo>
                  <a:pt x="2866" y="582"/>
                </a:lnTo>
                <a:lnTo>
                  <a:pt x="3078" y="520"/>
                </a:lnTo>
                <a:lnTo>
                  <a:pt x="3290" y="461"/>
                </a:lnTo>
                <a:lnTo>
                  <a:pt x="3504" y="406"/>
                </a:lnTo>
                <a:lnTo>
                  <a:pt x="3719" y="354"/>
                </a:lnTo>
                <a:lnTo>
                  <a:pt x="3935" y="305"/>
                </a:lnTo>
                <a:lnTo>
                  <a:pt x="4151" y="260"/>
                </a:lnTo>
                <a:lnTo>
                  <a:pt x="4368" y="219"/>
                </a:lnTo>
                <a:lnTo>
                  <a:pt x="4586" y="181"/>
                </a:lnTo>
                <a:lnTo>
                  <a:pt x="4804" y="147"/>
                </a:lnTo>
                <a:lnTo>
                  <a:pt x="5024" y="116"/>
                </a:lnTo>
                <a:lnTo>
                  <a:pt x="5243" y="89"/>
                </a:lnTo>
                <a:lnTo>
                  <a:pt x="5463" y="66"/>
                </a:lnTo>
                <a:lnTo>
                  <a:pt x="5684" y="46"/>
                </a:lnTo>
                <a:lnTo>
                  <a:pt x="5905" y="29"/>
                </a:lnTo>
                <a:lnTo>
                  <a:pt x="6127" y="17"/>
                </a:lnTo>
                <a:lnTo>
                  <a:pt x="6349" y="7"/>
                </a:lnTo>
                <a:lnTo>
                  <a:pt x="6571" y="2"/>
                </a:lnTo>
                <a:lnTo>
                  <a:pt x="6793" y="0"/>
                </a:lnTo>
                <a:cubicBezTo>
                  <a:pt x="6806" y="0"/>
                  <a:pt x="6818" y="5"/>
                  <a:pt x="6827" y="14"/>
                </a:cubicBezTo>
                <a:cubicBezTo>
                  <a:pt x="6836" y="23"/>
                  <a:pt x="6841" y="35"/>
                  <a:pt x="6841" y="48"/>
                </a:cubicBezTo>
                <a:lnTo>
                  <a:pt x="6841" y="13536"/>
                </a:lnTo>
                <a:cubicBezTo>
                  <a:pt x="6841" y="13558"/>
                  <a:pt x="6827" y="13577"/>
                  <a:pt x="6806" y="13583"/>
                </a:cubicBezTo>
                <a:cubicBezTo>
                  <a:pt x="6785" y="13588"/>
                  <a:pt x="6763" y="13579"/>
                  <a:pt x="6752" y="13560"/>
                </a:cubicBezTo>
                <a:lnTo>
                  <a:pt x="8" y="187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grpSp>
        <p:nvGrpSpPr>
          <p:cNvPr id="46" name="组合 45"/>
          <p:cNvGrpSpPr/>
          <p:nvPr/>
        </p:nvGrpSpPr>
        <p:grpSpPr>
          <a:xfrm>
            <a:off x="3239121" y="5328929"/>
            <a:ext cx="855525" cy="653404"/>
            <a:chOff x="7756526" y="649288"/>
            <a:chExt cx="1847850" cy="1411287"/>
          </a:xfrm>
          <a:solidFill>
            <a:schemeClr val="bg1"/>
          </a:solidFill>
        </p:grpSpPr>
        <p:sp>
          <p:nvSpPr>
            <p:cNvPr id="47" name="Freeform 24"/>
            <p:cNvSpPr>
              <a:spLocks noEditPoints="1"/>
            </p:cNvSpPr>
            <p:nvPr/>
          </p:nvSpPr>
          <p:spPr bwMode="auto">
            <a:xfrm>
              <a:off x="7756526" y="819150"/>
              <a:ext cx="1160463" cy="1241425"/>
            </a:xfrm>
            <a:custGeom>
              <a:gdLst>
                <a:gd fmla="*/ 198 w 397" name="T0"/>
                <a:gd fmla="*/ 0 h 425" name="T1"/>
                <a:gd fmla="*/ 0 w 397" name="T2"/>
                <a:gd fmla="*/ 173 h 425" name="T3"/>
                <a:gd fmla="*/ 198 w 397" name="T4"/>
                <a:gd fmla="*/ 346 h 425" name="T5"/>
                <a:gd fmla="*/ 217 w 397" name="T6"/>
                <a:gd fmla="*/ 345 h 425" name="T7"/>
                <a:gd fmla="*/ 165 w 397" name="T8"/>
                <a:gd fmla="*/ 425 h 425" name="T9"/>
                <a:gd fmla="*/ 365 w 397" name="T10"/>
                <a:gd fmla="*/ 268 h 425" name="T11"/>
                <a:gd fmla="*/ 397 w 397" name="T12"/>
                <a:gd fmla="*/ 173 h 425" name="T13"/>
                <a:gd fmla="*/ 198 w 397" name="T14"/>
                <a:gd fmla="*/ 0 h 425" name="T15"/>
                <a:gd fmla="*/ 91 w 397" name="T16"/>
                <a:gd fmla="*/ 198 h 425" name="T17"/>
                <a:gd fmla="*/ 66 w 397" name="T18"/>
                <a:gd fmla="*/ 173 h 425" name="T19"/>
                <a:gd fmla="*/ 91 w 397" name="T20"/>
                <a:gd fmla="*/ 148 h 425" name="T21"/>
                <a:gd fmla="*/ 116 w 397" name="T22"/>
                <a:gd fmla="*/ 173 h 425" name="T23"/>
                <a:gd fmla="*/ 91 w 397" name="T24"/>
                <a:gd fmla="*/ 198 h 425" name="T25"/>
                <a:gd fmla="*/ 198 w 397" name="T26"/>
                <a:gd fmla="*/ 198 h 425" name="T27"/>
                <a:gd fmla="*/ 173 w 397" name="T28"/>
                <a:gd fmla="*/ 173 h 425" name="T29"/>
                <a:gd fmla="*/ 198 w 397" name="T30"/>
                <a:gd fmla="*/ 148 h 425" name="T31"/>
                <a:gd fmla="*/ 224 w 397" name="T32"/>
                <a:gd fmla="*/ 173 h 425" name="T33"/>
                <a:gd fmla="*/ 198 w 397" name="T34"/>
                <a:gd fmla="*/ 198 h 425" name="T35"/>
                <a:gd fmla="*/ 306 w 397" name="T36"/>
                <a:gd fmla="*/ 198 h 425" name="T37"/>
                <a:gd fmla="*/ 280 w 397" name="T38"/>
                <a:gd fmla="*/ 173 h 425" name="T39"/>
                <a:gd fmla="*/ 306 w 397" name="T40"/>
                <a:gd fmla="*/ 148 h 425" name="T41"/>
                <a:gd fmla="*/ 331 w 397" name="T42"/>
                <a:gd fmla="*/ 173 h 425" name="T43"/>
                <a:gd fmla="*/ 306 w 397" name="T44"/>
                <a:gd fmla="*/ 198 h 425"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425" w="397">
                  <a:moveTo>
                    <a:pt x="198" y="0"/>
                  </a:moveTo>
                  <a:cubicBezTo>
                    <a:pt x="89" y="0"/>
                    <a:pt x="0" y="77"/>
                    <a:pt x="0" y="173"/>
                  </a:cubicBezTo>
                  <a:cubicBezTo>
                    <a:pt x="0" y="268"/>
                    <a:pt x="89" y="346"/>
                    <a:pt x="198" y="346"/>
                  </a:cubicBezTo>
                  <a:cubicBezTo>
                    <a:pt x="205" y="346"/>
                    <a:pt x="211" y="346"/>
                    <a:pt x="217" y="345"/>
                  </a:cubicBezTo>
                  <a:cubicBezTo>
                    <a:pt x="217" y="390"/>
                    <a:pt x="165" y="425"/>
                    <a:pt x="165" y="425"/>
                  </a:cubicBezTo>
                  <a:cubicBezTo>
                    <a:pt x="295" y="382"/>
                    <a:pt x="347" y="304"/>
                    <a:pt x="365" y="268"/>
                  </a:cubicBezTo>
                  <a:cubicBezTo>
                    <a:pt x="385" y="240"/>
                    <a:pt x="397" y="208"/>
                    <a:pt x="397" y="173"/>
                  </a:cubicBezTo>
                  <a:cubicBezTo>
                    <a:pt x="397" y="77"/>
                    <a:pt x="308" y="0"/>
                    <a:pt x="198" y="0"/>
                  </a:cubicBezTo>
                  <a:close/>
                  <a:moveTo>
                    <a:pt x="91" y="198"/>
                  </a:moveTo>
                  <a:cubicBezTo>
                    <a:pt x="77" y="198"/>
                    <a:pt x="66" y="187"/>
                    <a:pt x="66" y="173"/>
                  </a:cubicBezTo>
                  <a:cubicBezTo>
                    <a:pt x="66" y="159"/>
                    <a:pt x="77" y="148"/>
                    <a:pt x="91" y="148"/>
                  </a:cubicBezTo>
                  <a:cubicBezTo>
                    <a:pt x="105" y="148"/>
                    <a:pt x="116" y="159"/>
                    <a:pt x="116" y="173"/>
                  </a:cubicBezTo>
                  <a:cubicBezTo>
                    <a:pt x="116" y="187"/>
                    <a:pt x="105" y="198"/>
                    <a:pt x="91" y="198"/>
                  </a:cubicBezTo>
                  <a:close/>
                  <a:moveTo>
                    <a:pt x="198" y="198"/>
                  </a:moveTo>
                  <a:cubicBezTo>
                    <a:pt x="184" y="198"/>
                    <a:pt x="173" y="187"/>
                    <a:pt x="173" y="173"/>
                  </a:cubicBezTo>
                  <a:cubicBezTo>
                    <a:pt x="173" y="159"/>
                    <a:pt x="184" y="148"/>
                    <a:pt x="198" y="148"/>
                  </a:cubicBezTo>
                  <a:cubicBezTo>
                    <a:pt x="212" y="148"/>
                    <a:pt x="224" y="159"/>
                    <a:pt x="224" y="173"/>
                  </a:cubicBezTo>
                  <a:cubicBezTo>
                    <a:pt x="224" y="187"/>
                    <a:pt x="212" y="198"/>
                    <a:pt x="198" y="198"/>
                  </a:cubicBezTo>
                  <a:close/>
                  <a:moveTo>
                    <a:pt x="306" y="198"/>
                  </a:moveTo>
                  <a:cubicBezTo>
                    <a:pt x="292" y="198"/>
                    <a:pt x="280" y="187"/>
                    <a:pt x="280" y="173"/>
                  </a:cubicBezTo>
                  <a:cubicBezTo>
                    <a:pt x="280" y="159"/>
                    <a:pt x="292" y="148"/>
                    <a:pt x="306" y="148"/>
                  </a:cubicBezTo>
                  <a:cubicBezTo>
                    <a:pt x="320" y="148"/>
                    <a:pt x="331" y="159"/>
                    <a:pt x="331" y="173"/>
                  </a:cubicBezTo>
                  <a:cubicBezTo>
                    <a:pt x="331" y="187"/>
                    <a:pt x="320" y="198"/>
                    <a:pt x="306" y="19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25"/>
            <p:cNvSpPr/>
            <p:nvPr/>
          </p:nvSpPr>
          <p:spPr bwMode="auto">
            <a:xfrm>
              <a:off x="8572501" y="649288"/>
              <a:ext cx="1031875" cy="1181100"/>
            </a:xfrm>
            <a:custGeom>
              <a:gdLst>
                <a:gd fmla="*/ 258 w 353" name="T0"/>
                <a:gd fmla="*/ 0 h 404" name="T1"/>
                <a:gd fmla="*/ 88 w 353" name="T2"/>
                <a:gd fmla="*/ 0 h 404" name="T3"/>
                <a:gd fmla="*/ 0 w 353" name="T4"/>
                <a:gd fmla="*/ 57 h 404" name="T5"/>
                <a:gd fmla="*/ 70 w 353" name="T6"/>
                <a:gd fmla="*/ 97 h 404" name="T7"/>
                <a:gd fmla="*/ 133 w 353" name="T8"/>
                <a:gd fmla="*/ 231 h 404" name="T9"/>
                <a:gd fmla="*/ 133 w 353" name="T10"/>
                <a:gd fmla="*/ 231 h 404" name="T11"/>
                <a:gd fmla="*/ 99 w 353" name="T12"/>
                <a:gd fmla="*/ 334 h 404" name="T13"/>
                <a:gd fmla="*/ 97 w 353" name="T14"/>
                <a:gd fmla="*/ 337 h 404" name="T15"/>
                <a:gd fmla="*/ 226 w 353" name="T16"/>
                <a:gd fmla="*/ 404 h 404" name="T17"/>
                <a:gd fmla="*/ 170 w 353" name="T18"/>
                <a:gd fmla="*/ 304 h 404" name="T19"/>
                <a:gd fmla="*/ 258 w 353" name="T20"/>
                <a:gd fmla="*/ 304 h 404" name="T21"/>
                <a:gd fmla="*/ 353 w 353" name="T22"/>
                <a:gd fmla="*/ 208 h 404" name="T23"/>
                <a:gd fmla="*/ 353 w 353" name="T24"/>
                <a:gd fmla="*/ 95 h 404" name="T25"/>
                <a:gd fmla="*/ 258 w 353" name="T26"/>
                <a:gd fmla="*/ 0 h 404"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03" w="353">
                  <a:moveTo>
                    <a:pt x="258" y="0"/>
                  </a:moveTo>
                  <a:cubicBezTo>
                    <a:pt x="88" y="0"/>
                    <a:pt x="88" y="0"/>
                    <a:pt x="88" y="0"/>
                  </a:cubicBezTo>
                  <a:cubicBezTo>
                    <a:pt x="49" y="0"/>
                    <a:pt x="15" y="23"/>
                    <a:pt x="0" y="57"/>
                  </a:cubicBezTo>
                  <a:cubicBezTo>
                    <a:pt x="26" y="66"/>
                    <a:pt x="50" y="80"/>
                    <a:pt x="70" y="97"/>
                  </a:cubicBezTo>
                  <a:cubicBezTo>
                    <a:pt x="109" y="131"/>
                    <a:pt x="133" y="178"/>
                    <a:pt x="133" y="231"/>
                  </a:cubicBezTo>
                  <a:cubicBezTo>
                    <a:pt x="133" y="231"/>
                    <a:pt x="133" y="231"/>
                    <a:pt x="133" y="231"/>
                  </a:cubicBezTo>
                  <a:cubicBezTo>
                    <a:pt x="133" y="269"/>
                    <a:pt x="120" y="304"/>
                    <a:pt x="99" y="334"/>
                  </a:cubicBezTo>
                  <a:cubicBezTo>
                    <a:pt x="98" y="335"/>
                    <a:pt x="98" y="336"/>
                    <a:pt x="97" y="337"/>
                  </a:cubicBezTo>
                  <a:cubicBezTo>
                    <a:pt x="129" y="362"/>
                    <a:pt x="172" y="385"/>
                    <a:pt x="226" y="404"/>
                  </a:cubicBezTo>
                  <a:cubicBezTo>
                    <a:pt x="226" y="404"/>
                    <a:pt x="160" y="359"/>
                    <a:pt x="170" y="304"/>
                  </a:cubicBezTo>
                  <a:cubicBezTo>
                    <a:pt x="258" y="304"/>
                    <a:pt x="258" y="304"/>
                    <a:pt x="258" y="304"/>
                  </a:cubicBezTo>
                  <a:cubicBezTo>
                    <a:pt x="310" y="304"/>
                    <a:pt x="353" y="260"/>
                    <a:pt x="353" y="208"/>
                  </a:cubicBezTo>
                  <a:cubicBezTo>
                    <a:pt x="353" y="95"/>
                    <a:pt x="353" y="95"/>
                    <a:pt x="353" y="95"/>
                  </a:cubicBezTo>
                  <a:cubicBezTo>
                    <a:pt x="353" y="43"/>
                    <a:pt x="310" y="0"/>
                    <a:pt x="25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2142850046"/>
      </p:ext>
    </p:extLst>
  </p:cSld>
  <p:clrMapOvr>
    <a:masterClrMapping/>
  </p:clrMapOvr>
  <mc:AlternateContent>
    <mc:Choice Requires="p14">
      <p:transition spd="med">
        <p14:prism/>
      </p:transition>
    </mc:Choice>
    <mc:Fallback>
      <p:transition spd="med">
        <p:fade/>
      </p:transition>
    </mc:Fallback>
  </mc:AlternateConten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p:cNvGrpSpPr/>
          <p:nvPr/>
        </p:nvGrpSpPr>
        <p:grpSpPr>
          <a:xfrm>
            <a:off x="1160058" y="1737609"/>
            <a:ext cx="3516721" cy="4189110"/>
            <a:chOff x="9217027" y="468312"/>
            <a:chExt cx="938213" cy="1117599"/>
          </a:xfrm>
        </p:grpSpPr>
        <p:sp>
          <p:nvSpPr>
            <p:cNvPr id="4" name="Freeform 6"/>
            <p:cNvSpPr/>
            <p:nvPr/>
          </p:nvSpPr>
          <p:spPr bwMode="auto">
            <a:xfrm>
              <a:off x="9412290" y="468312"/>
              <a:ext cx="98425" cy="250825"/>
            </a:xfrm>
            <a:custGeom>
              <a:gdLst>
                <a:gd fmla="*/ 17 w 26" name="T0"/>
                <a:gd fmla="*/ 26 h 67" name="T1"/>
                <a:gd fmla="*/ 12 w 26" name="T2"/>
                <a:gd fmla="*/ 14 h 67" name="T3"/>
                <a:gd fmla="*/ 18 w 26" name="T4"/>
                <a:gd fmla="*/ 1 h 67" name="T5"/>
                <a:gd fmla="*/ 9 w 26" name="T6"/>
                <a:gd fmla="*/ 4 h 67" name="T7"/>
                <a:gd fmla="*/ 0 w 26" name="T8"/>
                <a:gd fmla="*/ 16 h 67" name="T9"/>
                <a:gd fmla="*/ 5 w 26" name="T10"/>
                <a:gd fmla="*/ 32 h 67" name="T11"/>
                <a:gd fmla="*/ 13 w 26" name="T12"/>
                <a:gd fmla="*/ 47 h 67" name="T13"/>
                <a:gd fmla="*/ 4 w 26" name="T14"/>
                <a:gd fmla="*/ 65 h 67" name="T15"/>
                <a:gd fmla="*/ 24 w 26" name="T16"/>
                <a:gd fmla="*/ 51 h 67" name="T17"/>
                <a:gd fmla="*/ 19 w 26" name="T18"/>
                <a:gd fmla="*/ 28 h 67" name="T19"/>
                <a:gd fmla="*/ 17 w 26" name="T20"/>
                <a:gd fmla="*/ 26 h 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7" w="26">
                  <a:moveTo>
                    <a:pt x="17" y="26"/>
                  </a:moveTo>
                  <a:cubicBezTo>
                    <a:pt x="15" y="22"/>
                    <a:pt x="12" y="18"/>
                    <a:pt x="12" y="14"/>
                  </a:cubicBezTo>
                  <a:cubicBezTo>
                    <a:pt x="11" y="9"/>
                    <a:pt x="16" y="4"/>
                    <a:pt x="18" y="1"/>
                  </a:cubicBezTo>
                  <a:cubicBezTo>
                    <a:pt x="16" y="0"/>
                    <a:pt x="12" y="2"/>
                    <a:pt x="9" y="4"/>
                  </a:cubicBezTo>
                  <a:cubicBezTo>
                    <a:pt x="4" y="7"/>
                    <a:pt x="1" y="11"/>
                    <a:pt x="0" y="16"/>
                  </a:cubicBezTo>
                  <a:cubicBezTo>
                    <a:pt x="0" y="22"/>
                    <a:pt x="2" y="27"/>
                    <a:pt x="5" y="32"/>
                  </a:cubicBezTo>
                  <a:cubicBezTo>
                    <a:pt x="8" y="36"/>
                    <a:pt x="13" y="41"/>
                    <a:pt x="13" y="47"/>
                  </a:cubicBezTo>
                  <a:cubicBezTo>
                    <a:pt x="13" y="57"/>
                    <a:pt x="8" y="64"/>
                    <a:pt x="4" y="65"/>
                  </a:cubicBezTo>
                  <a:cubicBezTo>
                    <a:pt x="5" y="65"/>
                    <a:pt x="20" y="67"/>
                    <a:pt x="24" y="51"/>
                  </a:cubicBezTo>
                  <a:cubicBezTo>
                    <a:pt x="26" y="43"/>
                    <a:pt x="23" y="35"/>
                    <a:pt x="19" y="28"/>
                  </a:cubicBezTo>
                  <a:cubicBezTo>
                    <a:pt x="18" y="27"/>
                    <a:pt x="18" y="26"/>
                    <a:pt x="17" y="26"/>
                  </a:cubicBezTo>
                  <a:close/>
                </a:path>
              </a:pathLst>
            </a:custGeom>
            <a:solidFill>
              <a:schemeClr val="bg1">
                <a:lumMod val="7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7"/>
            <p:cNvSpPr/>
            <p:nvPr/>
          </p:nvSpPr>
          <p:spPr bwMode="auto">
            <a:xfrm>
              <a:off x="9558340" y="468312"/>
              <a:ext cx="98425" cy="250825"/>
            </a:xfrm>
            <a:custGeom>
              <a:gdLst>
                <a:gd fmla="*/ 17 w 26" name="T0"/>
                <a:gd fmla="*/ 26 h 67" name="T1"/>
                <a:gd fmla="*/ 12 w 26" name="T2"/>
                <a:gd fmla="*/ 14 h 67" name="T3"/>
                <a:gd fmla="*/ 18 w 26" name="T4"/>
                <a:gd fmla="*/ 1 h 67" name="T5"/>
                <a:gd fmla="*/ 9 w 26" name="T6"/>
                <a:gd fmla="*/ 4 h 67" name="T7"/>
                <a:gd fmla="*/ 0 w 26" name="T8"/>
                <a:gd fmla="*/ 16 h 67" name="T9"/>
                <a:gd fmla="*/ 5 w 26" name="T10"/>
                <a:gd fmla="*/ 32 h 67" name="T11"/>
                <a:gd fmla="*/ 13 w 26" name="T12"/>
                <a:gd fmla="*/ 47 h 67" name="T13"/>
                <a:gd fmla="*/ 4 w 26" name="T14"/>
                <a:gd fmla="*/ 65 h 67" name="T15"/>
                <a:gd fmla="*/ 24 w 26" name="T16"/>
                <a:gd fmla="*/ 51 h 67" name="T17"/>
                <a:gd fmla="*/ 18 w 26" name="T18"/>
                <a:gd fmla="*/ 28 h 67" name="T19"/>
                <a:gd fmla="*/ 17 w 26" name="T20"/>
                <a:gd fmla="*/ 26 h 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7" w="26">
                  <a:moveTo>
                    <a:pt x="17" y="26"/>
                  </a:moveTo>
                  <a:cubicBezTo>
                    <a:pt x="15" y="22"/>
                    <a:pt x="12" y="18"/>
                    <a:pt x="12" y="14"/>
                  </a:cubicBezTo>
                  <a:cubicBezTo>
                    <a:pt x="11" y="9"/>
                    <a:pt x="16" y="4"/>
                    <a:pt x="18" y="1"/>
                  </a:cubicBezTo>
                  <a:cubicBezTo>
                    <a:pt x="16" y="0"/>
                    <a:pt x="12" y="2"/>
                    <a:pt x="9" y="4"/>
                  </a:cubicBezTo>
                  <a:cubicBezTo>
                    <a:pt x="4" y="7"/>
                    <a:pt x="1" y="11"/>
                    <a:pt x="0" y="16"/>
                  </a:cubicBezTo>
                  <a:cubicBezTo>
                    <a:pt x="0" y="22"/>
                    <a:pt x="2" y="27"/>
                    <a:pt x="5" y="32"/>
                  </a:cubicBezTo>
                  <a:cubicBezTo>
                    <a:pt x="8" y="36"/>
                    <a:pt x="13" y="41"/>
                    <a:pt x="13" y="47"/>
                  </a:cubicBezTo>
                  <a:cubicBezTo>
                    <a:pt x="13" y="57"/>
                    <a:pt x="7" y="64"/>
                    <a:pt x="4" y="65"/>
                  </a:cubicBezTo>
                  <a:cubicBezTo>
                    <a:pt x="5" y="65"/>
                    <a:pt x="20" y="67"/>
                    <a:pt x="24" y="51"/>
                  </a:cubicBezTo>
                  <a:cubicBezTo>
                    <a:pt x="26" y="43"/>
                    <a:pt x="23" y="35"/>
                    <a:pt x="18" y="28"/>
                  </a:cubicBezTo>
                  <a:cubicBezTo>
                    <a:pt x="18" y="27"/>
                    <a:pt x="17" y="26"/>
                    <a:pt x="17" y="26"/>
                  </a:cubicBezTo>
                  <a:close/>
                </a:path>
              </a:pathLst>
            </a:custGeom>
            <a:solidFill>
              <a:schemeClr val="bg1">
                <a:lumMod val="7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8"/>
            <p:cNvSpPr/>
            <p:nvPr/>
          </p:nvSpPr>
          <p:spPr bwMode="auto">
            <a:xfrm>
              <a:off x="9704390" y="468312"/>
              <a:ext cx="98425" cy="250825"/>
            </a:xfrm>
            <a:custGeom>
              <a:gdLst>
                <a:gd fmla="*/ 17 w 26" name="T0"/>
                <a:gd fmla="*/ 26 h 67" name="T1"/>
                <a:gd fmla="*/ 12 w 26" name="T2"/>
                <a:gd fmla="*/ 14 h 67" name="T3"/>
                <a:gd fmla="*/ 18 w 26" name="T4"/>
                <a:gd fmla="*/ 1 h 67" name="T5"/>
                <a:gd fmla="*/ 9 w 26" name="T6"/>
                <a:gd fmla="*/ 4 h 67" name="T7"/>
                <a:gd fmla="*/ 0 w 26" name="T8"/>
                <a:gd fmla="*/ 16 h 67" name="T9"/>
                <a:gd fmla="*/ 5 w 26" name="T10"/>
                <a:gd fmla="*/ 32 h 67" name="T11"/>
                <a:gd fmla="*/ 13 w 26" name="T12"/>
                <a:gd fmla="*/ 47 h 67" name="T13"/>
                <a:gd fmla="*/ 4 w 26" name="T14"/>
                <a:gd fmla="*/ 65 h 67" name="T15"/>
                <a:gd fmla="*/ 24 w 26" name="T16"/>
                <a:gd fmla="*/ 51 h 67" name="T17"/>
                <a:gd fmla="*/ 18 w 26" name="T18"/>
                <a:gd fmla="*/ 28 h 67" name="T19"/>
                <a:gd fmla="*/ 17 w 26" name="T20"/>
                <a:gd fmla="*/ 26 h 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7" w="26">
                  <a:moveTo>
                    <a:pt x="17" y="26"/>
                  </a:moveTo>
                  <a:cubicBezTo>
                    <a:pt x="15" y="22"/>
                    <a:pt x="12" y="18"/>
                    <a:pt x="12" y="14"/>
                  </a:cubicBezTo>
                  <a:cubicBezTo>
                    <a:pt x="11" y="9"/>
                    <a:pt x="16" y="4"/>
                    <a:pt x="18" y="1"/>
                  </a:cubicBezTo>
                  <a:cubicBezTo>
                    <a:pt x="15" y="0"/>
                    <a:pt x="12" y="2"/>
                    <a:pt x="9" y="4"/>
                  </a:cubicBezTo>
                  <a:cubicBezTo>
                    <a:pt x="4" y="7"/>
                    <a:pt x="1" y="11"/>
                    <a:pt x="0" y="16"/>
                  </a:cubicBezTo>
                  <a:cubicBezTo>
                    <a:pt x="0" y="22"/>
                    <a:pt x="2" y="27"/>
                    <a:pt x="5" y="32"/>
                  </a:cubicBezTo>
                  <a:cubicBezTo>
                    <a:pt x="8" y="36"/>
                    <a:pt x="13" y="41"/>
                    <a:pt x="13" y="47"/>
                  </a:cubicBezTo>
                  <a:cubicBezTo>
                    <a:pt x="13" y="57"/>
                    <a:pt x="7" y="64"/>
                    <a:pt x="4" y="65"/>
                  </a:cubicBezTo>
                  <a:cubicBezTo>
                    <a:pt x="5" y="65"/>
                    <a:pt x="20" y="67"/>
                    <a:pt x="24" y="51"/>
                  </a:cubicBezTo>
                  <a:cubicBezTo>
                    <a:pt x="26" y="43"/>
                    <a:pt x="23" y="35"/>
                    <a:pt x="18" y="28"/>
                  </a:cubicBezTo>
                  <a:cubicBezTo>
                    <a:pt x="18" y="27"/>
                    <a:pt x="17" y="26"/>
                    <a:pt x="17" y="26"/>
                  </a:cubicBezTo>
                  <a:close/>
                </a:path>
              </a:pathLst>
            </a:custGeom>
            <a:solidFill>
              <a:schemeClr val="bg1">
                <a:lumMod val="7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9"/>
            <p:cNvSpPr/>
            <p:nvPr/>
          </p:nvSpPr>
          <p:spPr bwMode="auto">
            <a:xfrm>
              <a:off x="9217027" y="1503361"/>
              <a:ext cx="800100" cy="82550"/>
            </a:xfrm>
            <a:custGeom>
              <a:gdLst>
                <a:gd fmla="*/ 0 w 213" name="T0"/>
                <a:gd fmla="*/ 0 h 22" name="T1"/>
                <a:gd fmla="*/ 30 w 213" name="T2"/>
                <a:gd fmla="*/ 22 h 22" name="T3"/>
                <a:gd fmla="*/ 184 w 213" name="T4"/>
                <a:gd fmla="*/ 22 h 22" name="T5"/>
                <a:gd fmla="*/ 213 w 213" name="T6"/>
                <a:gd fmla="*/ 0 h 22" name="T7"/>
                <a:gd fmla="*/ 0 w 213" name="T8"/>
                <a:gd fmla="*/ 0 h 22" name="T9"/>
              </a:gdLst>
              <a:cxnLst>
                <a:cxn ang="0">
                  <a:pos x="T0" y="T1"/>
                </a:cxn>
                <a:cxn ang="0">
                  <a:pos x="T2" y="T3"/>
                </a:cxn>
                <a:cxn ang="0">
                  <a:pos x="T4" y="T5"/>
                </a:cxn>
                <a:cxn ang="0">
                  <a:pos x="T6" y="T7"/>
                </a:cxn>
                <a:cxn ang="0">
                  <a:pos x="T8" y="T9"/>
                </a:cxn>
              </a:cxnLst>
              <a:rect b="b" l="0" r="r" t="0"/>
              <a:pathLst>
                <a:path h="22" w="213">
                  <a:moveTo>
                    <a:pt x="0" y="0"/>
                  </a:moveTo>
                  <a:cubicBezTo>
                    <a:pt x="6" y="13"/>
                    <a:pt x="17" y="22"/>
                    <a:pt x="30" y="22"/>
                  </a:cubicBezTo>
                  <a:cubicBezTo>
                    <a:pt x="184" y="22"/>
                    <a:pt x="184" y="22"/>
                    <a:pt x="184" y="22"/>
                  </a:cubicBezTo>
                  <a:cubicBezTo>
                    <a:pt x="197" y="22"/>
                    <a:pt x="208" y="13"/>
                    <a:pt x="213" y="0"/>
                  </a:cubicBezTo>
                  <a:lnTo>
                    <a:pt x="0" y="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 name="Freeform 10"/>
            <p:cNvSpPr/>
            <p:nvPr/>
          </p:nvSpPr>
          <p:spPr bwMode="auto">
            <a:xfrm>
              <a:off x="9240840" y="771524"/>
              <a:ext cx="711200" cy="671511"/>
            </a:xfrm>
            <a:custGeom>
              <a:gdLst>
                <a:gd fmla="*/ 0 w 190" name="T0"/>
                <a:gd fmla="*/ 0 h 179" name="T1"/>
                <a:gd fmla="*/ 7 w 190" name="T2"/>
                <a:gd fmla="*/ 121 h 179" name="T3"/>
                <a:gd fmla="*/ 93 w 190" name="T4"/>
                <a:gd fmla="*/ 177 h 179" name="T5"/>
                <a:gd fmla="*/ 98 w 190" name="T6"/>
                <a:gd fmla="*/ 177 h 179" name="T7"/>
                <a:gd fmla="*/ 184 w 190" name="T8"/>
                <a:gd fmla="*/ 128 h 179" name="T9"/>
                <a:gd fmla="*/ 190 w 190" name="T10"/>
                <a:gd fmla="*/ 0 h 179" name="T11"/>
                <a:gd fmla="*/ 0 w 190" name="T12"/>
                <a:gd fmla="*/ 0 h 179" name="T13"/>
              </a:gdLst>
              <a:cxnLst>
                <a:cxn ang="0">
                  <a:pos x="T0" y="T1"/>
                </a:cxn>
                <a:cxn ang="0">
                  <a:pos x="T2" y="T3"/>
                </a:cxn>
                <a:cxn ang="0">
                  <a:pos x="T4" y="T5"/>
                </a:cxn>
                <a:cxn ang="0">
                  <a:pos x="T6" y="T7"/>
                </a:cxn>
                <a:cxn ang="0">
                  <a:pos x="T8" y="T9"/>
                </a:cxn>
                <a:cxn ang="0">
                  <a:pos x="T10" y="T11"/>
                </a:cxn>
                <a:cxn ang="0">
                  <a:pos x="T12" y="T13"/>
                </a:cxn>
              </a:cxnLst>
              <a:rect b="b" l="0" r="r" t="0"/>
              <a:pathLst>
                <a:path h="179" w="190">
                  <a:moveTo>
                    <a:pt x="0" y="0"/>
                  </a:moveTo>
                  <a:cubicBezTo>
                    <a:pt x="7" y="121"/>
                    <a:pt x="7" y="121"/>
                    <a:pt x="7" y="121"/>
                  </a:cubicBezTo>
                  <a:cubicBezTo>
                    <a:pt x="7" y="121"/>
                    <a:pt x="2" y="179"/>
                    <a:pt x="93" y="177"/>
                  </a:cubicBezTo>
                  <a:cubicBezTo>
                    <a:pt x="98" y="177"/>
                    <a:pt x="98" y="177"/>
                    <a:pt x="98" y="177"/>
                  </a:cubicBezTo>
                  <a:cubicBezTo>
                    <a:pt x="189" y="179"/>
                    <a:pt x="184" y="128"/>
                    <a:pt x="184" y="128"/>
                  </a:cubicBezTo>
                  <a:cubicBezTo>
                    <a:pt x="190" y="0"/>
                    <a:pt x="190" y="0"/>
                    <a:pt x="190" y="0"/>
                  </a:cubicBezTo>
                  <a:lnTo>
                    <a:pt x="0" y="0"/>
                  </a:lnTo>
                  <a:close/>
                </a:path>
              </a:pathLst>
            </a:custGeom>
            <a:solidFill>
              <a:srgbClr val="2EA7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11"/>
            <p:cNvSpPr>
              <a:spLocks noEditPoints="1"/>
            </p:cNvSpPr>
            <p:nvPr/>
          </p:nvSpPr>
          <p:spPr bwMode="auto">
            <a:xfrm>
              <a:off x="9840915" y="857249"/>
              <a:ext cx="314325" cy="315912"/>
            </a:xfrm>
            <a:custGeom>
              <a:gdLst>
                <a:gd fmla="*/ 42 w 84" name="T0"/>
                <a:gd fmla="*/ 0 h 84" name="T1"/>
                <a:gd fmla="*/ 0 w 84" name="T2"/>
                <a:gd fmla="*/ 42 h 84" name="T3"/>
                <a:gd fmla="*/ 42 w 84" name="T4"/>
                <a:gd fmla="*/ 84 h 84" name="T5"/>
                <a:gd fmla="*/ 84 w 84" name="T6"/>
                <a:gd fmla="*/ 42 h 84" name="T7"/>
                <a:gd fmla="*/ 42 w 84" name="T8"/>
                <a:gd fmla="*/ 0 h 84" name="T9"/>
                <a:gd fmla="*/ 42 w 84" name="T10"/>
                <a:gd fmla="*/ 67 h 84" name="T11"/>
                <a:gd fmla="*/ 17 w 84" name="T12"/>
                <a:gd fmla="*/ 42 h 84" name="T13"/>
                <a:gd fmla="*/ 42 w 84" name="T14"/>
                <a:gd fmla="*/ 18 h 84" name="T15"/>
                <a:gd fmla="*/ 67 w 84" name="T16"/>
                <a:gd fmla="*/ 42 h 84" name="T17"/>
                <a:gd fmla="*/ 42 w 84" name="T18"/>
                <a:gd fmla="*/ 67 h 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4" w="84">
                  <a:moveTo>
                    <a:pt x="42" y="0"/>
                  </a:moveTo>
                  <a:cubicBezTo>
                    <a:pt x="19" y="0"/>
                    <a:pt x="0" y="19"/>
                    <a:pt x="0" y="42"/>
                  </a:cubicBezTo>
                  <a:cubicBezTo>
                    <a:pt x="0" y="65"/>
                    <a:pt x="19" y="84"/>
                    <a:pt x="42" y="84"/>
                  </a:cubicBezTo>
                  <a:cubicBezTo>
                    <a:pt x="65" y="84"/>
                    <a:pt x="84" y="65"/>
                    <a:pt x="84" y="42"/>
                  </a:cubicBezTo>
                  <a:cubicBezTo>
                    <a:pt x="84" y="19"/>
                    <a:pt x="65" y="0"/>
                    <a:pt x="42" y="0"/>
                  </a:cubicBezTo>
                  <a:close/>
                  <a:moveTo>
                    <a:pt x="42" y="67"/>
                  </a:moveTo>
                  <a:cubicBezTo>
                    <a:pt x="28" y="67"/>
                    <a:pt x="17" y="56"/>
                    <a:pt x="17" y="42"/>
                  </a:cubicBezTo>
                  <a:cubicBezTo>
                    <a:pt x="17" y="29"/>
                    <a:pt x="28" y="18"/>
                    <a:pt x="42" y="18"/>
                  </a:cubicBezTo>
                  <a:cubicBezTo>
                    <a:pt x="56" y="18"/>
                    <a:pt x="67" y="29"/>
                    <a:pt x="67" y="42"/>
                  </a:cubicBezTo>
                  <a:cubicBezTo>
                    <a:pt x="67" y="56"/>
                    <a:pt x="56" y="67"/>
                    <a:pt x="42" y="67"/>
                  </a:cubicBezTo>
                  <a:close/>
                </a:path>
              </a:pathLst>
            </a:custGeom>
            <a:solidFill>
              <a:srgbClr val="2EA7E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0" name="文本框 9"/>
          <p:cNvSpPr txBox="1"/>
          <p:nvPr/>
        </p:nvSpPr>
        <p:spPr>
          <a:xfrm>
            <a:off x="6199303" y="1957150"/>
            <a:ext cx="4289743" cy="457200"/>
          </a:xfrm>
          <a:prstGeom prst="rect">
            <a:avLst/>
          </a:prstGeom>
          <a:noFill/>
        </p:spPr>
        <p:txBody>
          <a:bodyPr rtlCol="0" wrap="none">
            <a:spAutoFit/>
          </a:bodyPr>
          <a:lstStyle/>
          <a:p>
            <a:r>
              <a:rPr altLang="en-US" b="1" lang="zh-CN" smtClean="0" sz="2400">
                <a:solidFill>
                  <a:schemeClr val="tx1">
                    <a:lumMod val="65000"/>
                    <a:lumOff val="35000"/>
                  </a:schemeClr>
                </a:solidFill>
              </a:rPr>
              <a:t>总监级/高层管理者的讨论方式</a:t>
            </a:r>
          </a:p>
        </p:txBody>
      </p:sp>
      <p:sp>
        <p:nvSpPr>
          <p:cNvPr id="11" name="圆角矩形 10"/>
          <p:cNvSpPr/>
          <p:nvPr/>
        </p:nvSpPr>
        <p:spPr>
          <a:xfrm>
            <a:off x="5704219" y="2677779"/>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外部场地</a:t>
            </a:r>
          </a:p>
        </p:txBody>
      </p:sp>
      <p:sp>
        <p:nvSpPr>
          <p:cNvPr id="12" name="圆角矩形 11"/>
          <p:cNvSpPr/>
          <p:nvPr/>
        </p:nvSpPr>
        <p:spPr>
          <a:xfrm>
            <a:off x="5704219" y="3511034"/>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茶点伺候</a:t>
            </a:r>
          </a:p>
        </p:txBody>
      </p:sp>
      <p:sp>
        <p:nvSpPr>
          <p:cNvPr id="13" name="圆角矩形 12"/>
          <p:cNvSpPr/>
          <p:nvPr/>
        </p:nvSpPr>
        <p:spPr>
          <a:xfrm>
            <a:off x="5704219" y="4344289"/>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t>BOSS主持</a:t>
            </a:r>
          </a:p>
        </p:txBody>
      </p:sp>
      <p:sp>
        <p:nvSpPr>
          <p:cNvPr id="14" name="圆角矩形 13"/>
          <p:cNvSpPr/>
          <p:nvPr/>
        </p:nvSpPr>
        <p:spPr>
          <a:xfrm>
            <a:off x="5704219" y="5177544"/>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畅所欲言</a:t>
            </a:r>
          </a:p>
        </p:txBody>
      </p:sp>
      <p:sp>
        <p:nvSpPr>
          <p:cNvPr id="15" name="文本框 14"/>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3.1  总监级/高层管理者的讨论方式</a:t>
            </a:r>
          </a:p>
        </p:txBody>
      </p:sp>
    </p:spTree>
    <p:extLst>
      <p:ext uri="{BB962C8B-B14F-4D97-AF65-F5344CB8AC3E}">
        <p14:creationId val="1644479464"/>
      </p:ext>
    </p:extLst>
  </p:cSld>
  <p:clrMapOvr>
    <a:masterClrMapping/>
  </p:clrMapOvr>
  <mc:AlternateContent>
    <mc:Choice Requires="p14">
      <p:transition>
        <p14:pan/>
      </p:transition>
    </mc:Choice>
    <mc:Fallback>
      <p:transition>
        <p:fade/>
      </p:transition>
    </mc:Fallback>
  </mc:AlternateConten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圆角矩形 10"/>
          <p:cNvSpPr/>
          <p:nvPr/>
        </p:nvSpPr>
        <p:spPr>
          <a:xfrm>
            <a:off x="5704219" y="2677779"/>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部门总监/老大主持</a:t>
            </a:r>
          </a:p>
        </p:txBody>
      </p:sp>
      <p:sp>
        <p:nvSpPr>
          <p:cNvPr id="12" name="圆角矩形 11"/>
          <p:cNvSpPr/>
          <p:nvPr/>
        </p:nvSpPr>
        <p:spPr>
          <a:xfrm>
            <a:off x="5704219" y="3511034"/>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圆桌会议</a:t>
            </a:r>
          </a:p>
        </p:txBody>
      </p:sp>
      <p:sp>
        <p:nvSpPr>
          <p:cNvPr id="13" name="圆角矩形 12"/>
          <p:cNvSpPr/>
          <p:nvPr/>
        </p:nvSpPr>
        <p:spPr>
          <a:xfrm>
            <a:off x="5704219" y="4344289"/>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畅所欲言，对事不对人，不秋后算账</a:t>
            </a:r>
          </a:p>
        </p:txBody>
      </p:sp>
      <p:sp>
        <p:nvSpPr>
          <p:cNvPr id="14" name="圆角矩形 13"/>
          <p:cNvSpPr/>
          <p:nvPr/>
        </p:nvSpPr>
        <p:spPr>
          <a:xfrm>
            <a:off x="5704219" y="5177544"/>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同时兼顾对讨论方式的学习与改进</a:t>
            </a:r>
          </a:p>
        </p:txBody>
      </p:sp>
      <p:sp>
        <p:nvSpPr>
          <p:cNvPr id="15" name="文本框 14"/>
          <p:cNvSpPr txBox="1"/>
          <p:nvPr/>
        </p:nvSpPr>
        <p:spPr>
          <a:xfrm>
            <a:off x="6199303" y="1957150"/>
            <a:ext cx="4289743" cy="457200"/>
          </a:xfrm>
          <a:prstGeom prst="rect">
            <a:avLst/>
          </a:prstGeom>
          <a:noFill/>
        </p:spPr>
        <p:txBody>
          <a:bodyPr rtlCol="0" wrap="none">
            <a:spAutoFit/>
          </a:bodyPr>
          <a:lstStyle/>
          <a:p>
            <a:r>
              <a:rPr altLang="en-US" b="1" lang="zh-CN" sz="2400">
                <a:solidFill>
                  <a:schemeClr val="tx1">
                    <a:lumMod val="65000"/>
                    <a:lumOff val="35000"/>
                  </a:schemeClr>
                </a:solidFill>
              </a:rPr>
              <a:t>经理级/中层管理者的讨论方式</a:t>
            </a:r>
          </a:p>
        </p:txBody>
      </p:sp>
      <p:sp>
        <p:nvSpPr>
          <p:cNvPr id="16" name="文本框 15"/>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3.2  经理级/中层管理者的讨论方式</a:t>
            </a:r>
          </a:p>
        </p:txBody>
      </p:sp>
      <p:grpSp>
        <p:nvGrpSpPr>
          <p:cNvPr id="56" name="组合 55"/>
          <p:cNvGrpSpPr/>
          <p:nvPr/>
        </p:nvGrpSpPr>
        <p:grpSpPr>
          <a:xfrm>
            <a:off x="697314" y="1903288"/>
            <a:ext cx="4634215" cy="4023431"/>
            <a:chOff x="179388" y="184151"/>
            <a:chExt cx="2276474" cy="1976437"/>
          </a:xfrm>
        </p:grpSpPr>
        <p:sp>
          <p:nvSpPr>
            <p:cNvPr id="57" name="Freeform 5"/>
            <p:cNvSpPr/>
            <p:nvPr/>
          </p:nvSpPr>
          <p:spPr bwMode="auto">
            <a:xfrm>
              <a:off x="2003425" y="457200"/>
              <a:ext cx="452437" cy="230187"/>
            </a:xfrm>
            <a:custGeom>
              <a:gdLst>
                <a:gd fmla="*/ 56 w 285" name="T0"/>
                <a:gd fmla="*/ 143 h 145" name="T1"/>
                <a:gd fmla="*/ 30 w 285" name="T2"/>
                <a:gd fmla="*/ 132 h 145" name="T3"/>
                <a:gd fmla="*/ 13 w 285" name="T4"/>
                <a:gd fmla="*/ 113 h 145" name="T5"/>
                <a:gd fmla="*/ 3 w 285" name="T6"/>
                <a:gd fmla="*/ 86 h 145" name="T7"/>
                <a:gd fmla="*/ 3 w 285" name="T8"/>
                <a:gd fmla="*/ 59 h 145" name="T9"/>
                <a:gd fmla="*/ 13 w 285" name="T10"/>
                <a:gd fmla="*/ 33 h 145" name="T11"/>
                <a:gd fmla="*/ 32 w 285" name="T12"/>
                <a:gd fmla="*/ 14 h 145" name="T13"/>
                <a:gd fmla="*/ 59 w 285" name="T14"/>
                <a:gd fmla="*/ 3 h 145" name="T15"/>
                <a:gd fmla="*/ 97 w 285" name="T16"/>
                <a:gd fmla="*/ 0 h 145" name="T17"/>
                <a:gd fmla="*/ 137 w 285" name="T18"/>
                <a:gd fmla="*/ 0 h 145" name="T19"/>
                <a:gd fmla="*/ 167 w 285" name="T20"/>
                <a:gd fmla="*/ 0 h 145" name="T21"/>
                <a:gd fmla="*/ 188 w 285" name="T22"/>
                <a:gd fmla="*/ 0 h 145" name="T23"/>
                <a:gd fmla="*/ 201 w 285" name="T24"/>
                <a:gd fmla="*/ 0 h 145" name="T25"/>
                <a:gd fmla="*/ 207 w 285" name="T26"/>
                <a:gd fmla="*/ 0 h 145" name="T27"/>
                <a:gd fmla="*/ 212 w 285" name="T28"/>
                <a:gd fmla="*/ 0 h 145" name="T29"/>
                <a:gd fmla="*/ 226 w 285" name="T30"/>
                <a:gd fmla="*/ 3 h 145" name="T31"/>
                <a:gd fmla="*/ 252 w 285" name="T32"/>
                <a:gd fmla="*/ 14 h 145" name="T33"/>
                <a:gd fmla="*/ 271 w 285" name="T34"/>
                <a:gd fmla="*/ 33 h 145" name="T35"/>
                <a:gd fmla="*/ 282 w 285" name="T36"/>
                <a:gd fmla="*/ 59 h 145" name="T37"/>
                <a:gd fmla="*/ 282 w 285" name="T38"/>
                <a:gd fmla="*/ 89 h 145" name="T39"/>
                <a:gd fmla="*/ 271 w 285" name="T40"/>
                <a:gd fmla="*/ 113 h 145" name="T41"/>
                <a:gd fmla="*/ 252 w 285" name="T42"/>
                <a:gd fmla="*/ 135 h 145" name="T43"/>
                <a:gd fmla="*/ 226 w 285" name="T44"/>
                <a:gd fmla="*/ 145 h 145" name="T45"/>
                <a:gd fmla="*/ 199 w 285" name="T46"/>
                <a:gd fmla="*/ 145 h 145" name="T47"/>
                <a:gd fmla="*/ 175 w 285" name="T48"/>
                <a:gd fmla="*/ 145 h 145" name="T49"/>
                <a:gd fmla="*/ 156 w 285" name="T50"/>
                <a:gd fmla="*/ 145 h 145" name="T51"/>
                <a:gd fmla="*/ 142 w 285" name="T52"/>
                <a:gd fmla="*/ 145 h 145" name="T53"/>
                <a:gd fmla="*/ 134 w 285" name="T54"/>
                <a:gd fmla="*/ 145 h 145" name="T55"/>
                <a:gd fmla="*/ 129 w 285" name="T56"/>
                <a:gd fmla="*/ 145 h 145" name="T57"/>
                <a:gd fmla="*/ 129 w 285" name="T58"/>
                <a:gd fmla="*/ 145 h 145" name="T59"/>
                <a:gd fmla="*/ 110 w 285" name="T60"/>
                <a:gd fmla="*/ 145 h 145" name="T61"/>
                <a:gd fmla="*/ 97 w 285" name="T62"/>
                <a:gd fmla="*/ 145 h 145" name="T63"/>
                <a:gd fmla="*/ 86 w 285" name="T64"/>
                <a:gd fmla="*/ 145 h 145" name="T65"/>
                <a:gd fmla="*/ 75 w 285" name="T66"/>
                <a:gd fmla="*/ 145 h 145" name="T67"/>
                <a:gd fmla="*/ 73 w 285" name="T68"/>
                <a:gd fmla="*/ 145 h 145" name="T69"/>
                <a:gd fmla="*/ 73 w 285" name="T70"/>
                <a:gd fmla="*/ 145 h 145"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45" w="285">
                  <a:moveTo>
                    <a:pt x="70" y="145"/>
                  </a:moveTo>
                  <a:lnTo>
                    <a:pt x="56" y="143"/>
                  </a:lnTo>
                  <a:lnTo>
                    <a:pt x="43" y="137"/>
                  </a:lnTo>
                  <a:lnTo>
                    <a:pt x="30" y="132"/>
                  </a:lnTo>
                  <a:lnTo>
                    <a:pt x="22" y="124"/>
                  </a:lnTo>
                  <a:lnTo>
                    <a:pt x="13" y="113"/>
                  </a:lnTo>
                  <a:lnTo>
                    <a:pt x="5" y="100"/>
                  </a:lnTo>
                  <a:lnTo>
                    <a:pt x="3" y="86"/>
                  </a:lnTo>
                  <a:lnTo>
                    <a:pt x="0" y="73"/>
                  </a:lnTo>
                  <a:lnTo>
                    <a:pt x="3" y="59"/>
                  </a:lnTo>
                  <a:lnTo>
                    <a:pt x="8" y="46"/>
                  </a:lnTo>
                  <a:lnTo>
                    <a:pt x="13" y="33"/>
                  </a:lnTo>
                  <a:lnTo>
                    <a:pt x="22" y="22"/>
                  </a:lnTo>
                  <a:lnTo>
                    <a:pt x="32" y="14"/>
                  </a:lnTo>
                  <a:lnTo>
                    <a:pt x="46" y="6"/>
                  </a:lnTo>
                  <a:lnTo>
                    <a:pt x="59" y="3"/>
                  </a:lnTo>
                  <a:lnTo>
                    <a:pt x="73" y="0"/>
                  </a:lnTo>
                  <a:lnTo>
                    <a:pt x="97" y="0"/>
                  </a:lnTo>
                  <a:lnTo>
                    <a:pt x="118" y="0"/>
                  </a:lnTo>
                  <a:lnTo>
                    <a:pt x="137" y="0"/>
                  </a:lnTo>
                  <a:lnTo>
                    <a:pt x="153" y="0"/>
                  </a:lnTo>
                  <a:lnTo>
                    <a:pt x="167" y="0"/>
                  </a:lnTo>
                  <a:lnTo>
                    <a:pt x="177" y="0"/>
                  </a:lnTo>
                  <a:lnTo>
                    <a:pt x="188" y="0"/>
                  </a:lnTo>
                  <a:lnTo>
                    <a:pt x="196" y="0"/>
                  </a:lnTo>
                  <a:lnTo>
                    <a:pt x="201" y="0"/>
                  </a:lnTo>
                  <a:lnTo>
                    <a:pt x="204" y="0"/>
                  </a:lnTo>
                  <a:lnTo>
                    <a:pt x="207" y="0"/>
                  </a:lnTo>
                  <a:lnTo>
                    <a:pt x="209" y="0"/>
                  </a:lnTo>
                  <a:lnTo>
                    <a:pt x="212" y="0"/>
                  </a:lnTo>
                  <a:lnTo>
                    <a:pt x="212" y="0"/>
                  </a:lnTo>
                  <a:lnTo>
                    <a:pt x="226" y="3"/>
                  </a:lnTo>
                  <a:lnTo>
                    <a:pt x="242" y="6"/>
                  </a:lnTo>
                  <a:lnTo>
                    <a:pt x="252" y="14"/>
                  </a:lnTo>
                  <a:lnTo>
                    <a:pt x="263" y="22"/>
                  </a:lnTo>
                  <a:lnTo>
                    <a:pt x="271" y="33"/>
                  </a:lnTo>
                  <a:lnTo>
                    <a:pt x="279" y="46"/>
                  </a:lnTo>
                  <a:lnTo>
                    <a:pt x="282" y="59"/>
                  </a:lnTo>
                  <a:lnTo>
                    <a:pt x="285" y="73"/>
                  </a:lnTo>
                  <a:lnTo>
                    <a:pt x="282" y="89"/>
                  </a:lnTo>
                  <a:lnTo>
                    <a:pt x="279" y="102"/>
                  </a:lnTo>
                  <a:lnTo>
                    <a:pt x="271" y="113"/>
                  </a:lnTo>
                  <a:lnTo>
                    <a:pt x="263" y="124"/>
                  </a:lnTo>
                  <a:lnTo>
                    <a:pt x="252" y="135"/>
                  </a:lnTo>
                  <a:lnTo>
                    <a:pt x="242" y="140"/>
                  </a:lnTo>
                  <a:lnTo>
                    <a:pt x="226" y="145"/>
                  </a:lnTo>
                  <a:lnTo>
                    <a:pt x="212" y="145"/>
                  </a:lnTo>
                  <a:lnTo>
                    <a:pt x="199" y="145"/>
                  </a:lnTo>
                  <a:lnTo>
                    <a:pt x="185" y="145"/>
                  </a:lnTo>
                  <a:lnTo>
                    <a:pt x="175" y="145"/>
                  </a:lnTo>
                  <a:lnTo>
                    <a:pt x="164" y="145"/>
                  </a:lnTo>
                  <a:lnTo>
                    <a:pt x="156" y="145"/>
                  </a:lnTo>
                  <a:lnTo>
                    <a:pt x="148" y="145"/>
                  </a:lnTo>
                  <a:lnTo>
                    <a:pt x="142" y="145"/>
                  </a:lnTo>
                  <a:lnTo>
                    <a:pt x="140" y="145"/>
                  </a:lnTo>
                  <a:lnTo>
                    <a:pt x="134" y="145"/>
                  </a:lnTo>
                  <a:lnTo>
                    <a:pt x="132" y="145"/>
                  </a:lnTo>
                  <a:lnTo>
                    <a:pt x="129" y="145"/>
                  </a:lnTo>
                  <a:lnTo>
                    <a:pt x="129" y="145"/>
                  </a:lnTo>
                  <a:lnTo>
                    <a:pt x="129" y="145"/>
                  </a:lnTo>
                  <a:lnTo>
                    <a:pt x="118" y="145"/>
                  </a:lnTo>
                  <a:lnTo>
                    <a:pt x="110" y="145"/>
                  </a:lnTo>
                  <a:lnTo>
                    <a:pt x="102" y="145"/>
                  </a:lnTo>
                  <a:lnTo>
                    <a:pt x="97" y="145"/>
                  </a:lnTo>
                  <a:lnTo>
                    <a:pt x="91" y="145"/>
                  </a:lnTo>
                  <a:lnTo>
                    <a:pt x="86" y="145"/>
                  </a:lnTo>
                  <a:lnTo>
                    <a:pt x="81" y="145"/>
                  </a:lnTo>
                  <a:lnTo>
                    <a:pt x="75" y="145"/>
                  </a:lnTo>
                  <a:lnTo>
                    <a:pt x="75" y="145"/>
                  </a:lnTo>
                  <a:lnTo>
                    <a:pt x="73" y="145"/>
                  </a:lnTo>
                  <a:lnTo>
                    <a:pt x="73" y="145"/>
                  </a:lnTo>
                  <a:lnTo>
                    <a:pt x="73" y="145"/>
                  </a:lnTo>
                  <a:lnTo>
                    <a:pt x="70" y="145"/>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6"/>
            <p:cNvSpPr/>
            <p:nvPr/>
          </p:nvSpPr>
          <p:spPr bwMode="auto">
            <a:xfrm>
              <a:off x="1803400" y="846138"/>
              <a:ext cx="473075" cy="469900"/>
            </a:xfrm>
            <a:custGeom>
              <a:gdLst>
                <a:gd fmla="*/ 0 w 298" name="T0"/>
                <a:gd fmla="*/ 132 h 296" name="T1"/>
                <a:gd fmla="*/ 8 w 298" name="T2"/>
                <a:gd fmla="*/ 102 h 296" name="T3"/>
                <a:gd fmla="*/ 19 w 298" name="T4"/>
                <a:gd fmla="*/ 78 h 296" name="T5"/>
                <a:gd fmla="*/ 35 w 298" name="T6"/>
                <a:gd fmla="*/ 54 h 296" name="T7"/>
                <a:gd fmla="*/ 54 w 298" name="T8"/>
                <a:gd fmla="*/ 32 h 296" name="T9"/>
                <a:gd fmla="*/ 78 w 298" name="T10"/>
                <a:gd fmla="*/ 16 h 296" name="T11"/>
                <a:gd fmla="*/ 105 w 298" name="T12"/>
                <a:gd fmla="*/ 5 h 296" name="T13"/>
                <a:gd fmla="*/ 134 w 298" name="T14"/>
                <a:gd fmla="*/ 0 h 296" name="T15"/>
                <a:gd fmla="*/ 164 w 298" name="T16"/>
                <a:gd fmla="*/ 0 h 296" name="T17"/>
                <a:gd fmla="*/ 193 w 298" name="T18"/>
                <a:gd fmla="*/ 5 h 296" name="T19"/>
                <a:gd fmla="*/ 220 w 298" name="T20"/>
                <a:gd fmla="*/ 16 h 296" name="T21"/>
                <a:gd fmla="*/ 244 w 298" name="T22"/>
                <a:gd fmla="*/ 32 h 296" name="T23"/>
                <a:gd fmla="*/ 263 w 298" name="T24"/>
                <a:gd fmla="*/ 54 h 296" name="T25"/>
                <a:gd fmla="*/ 279 w 298" name="T26"/>
                <a:gd fmla="*/ 78 h 296" name="T27"/>
                <a:gd fmla="*/ 293 w 298" name="T28"/>
                <a:gd fmla="*/ 102 h 296" name="T29"/>
                <a:gd fmla="*/ 298 w 298" name="T30"/>
                <a:gd fmla="*/ 132 h 296" name="T31"/>
                <a:gd fmla="*/ 298 w 298" name="T32"/>
                <a:gd fmla="*/ 164 h 296" name="T33"/>
                <a:gd fmla="*/ 293 w 298" name="T34"/>
                <a:gd fmla="*/ 191 h 296" name="T35"/>
                <a:gd fmla="*/ 279 w 298" name="T36"/>
                <a:gd fmla="*/ 218 h 296" name="T37"/>
                <a:gd fmla="*/ 263 w 298" name="T38"/>
                <a:gd fmla="*/ 242 h 296" name="T39"/>
                <a:gd fmla="*/ 244 w 298" name="T40"/>
                <a:gd fmla="*/ 263 h 296" name="T41"/>
                <a:gd fmla="*/ 220 w 298" name="T42"/>
                <a:gd fmla="*/ 279 h 296" name="T43"/>
                <a:gd fmla="*/ 193 w 298" name="T44"/>
                <a:gd fmla="*/ 290 h 296" name="T45"/>
                <a:gd fmla="*/ 164 w 298" name="T46"/>
                <a:gd fmla="*/ 296 h 296" name="T47"/>
                <a:gd fmla="*/ 134 w 298" name="T48"/>
                <a:gd fmla="*/ 296 h 296" name="T49"/>
                <a:gd fmla="*/ 105 w 298" name="T50"/>
                <a:gd fmla="*/ 290 h 296" name="T51"/>
                <a:gd fmla="*/ 78 w 298" name="T52"/>
                <a:gd fmla="*/ 279 h 296" name="T53"/>
                <a:gd fmla="*/ 54 w 298" name="T54"/>
                <a:gd fmla="*/ 263 h 296" name="T55"/>
                <a:gd fmla="*/ 35 w 298" name="T56"/>
                <a:gd fmla="*/ 242 h 296" name="T57"/>
                <a:gd fmla="*/ 19 w 298" name="T58"/>
                <a:gd fmla="*/ 218 h 296" name="T59"/>
                <a:gd fmla="*/ 8 w 298" name="T60"/>
                <a:gd fmla="*/ 191 h 296" name="T61"/>
                <a:gd fmla="*/ 0 w 298" name="T62"/>
                <a:gd fmla="*/ 164 h 296"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96" w="298">
                  <a:moveTo>
                    <a:pt x="0" y="148"/>
                  </a:moveTo>
                  <a:lnTo>
                    <a:pt x="0" y="132"/>
                  </a:lnTo>
                  <a:lnTo>
                    <a:pt x="3" y="118"/>
                  </a:lnTo>
                  <a:lnTo>
                    <a:pt x="8" y="102"/>
                  </a:lnTo>
                  <a:lnTo>
                    <a:pt x="11" y="89"/>
                  </a:lnTo>
                  <a:lnTo>
                    <a:pt x="19" y="78"/>
                  </a:lnTo>
                  <a:lnTo>
                    <a:pt x="27" y="64"/>
                  </a:lnTo>
                  <a:lnTo>
                    <a:pt x="35" y="54"/>
                  </a:lnTo>
                  <a:lnTo>
                    <a:pt x="43" y="43"/>
                  </a:lnTo>
                  <a:lnTo>
                    <a:pt x="54" y="32"/>
                  </a:lnTo>
                  <a:lnTo>
                    <a:pt x="67" y="24"/>
                  </a:lnTo>
                  <a:lnTo>
                    <a:pt x="78" y="16"/>
                  </a:lnTo>
                  <a:lnTo>
                    <a:pt x="91" y="11"/>
                  </a:lnTo>
                  <a:lnTo>
                    <a:pt x="105" y="5"/>
                  </a:lnTo>
                  <a:lnTo>
                    <a:pt x="118" y="3"/>
                  </a:lnTo>
                  <a:lnTo>
                    <a:pt x="134" y="0"/>
                  </a:lnTo>
                  <a:lnTo>
                    <a:pt x="150" y="0"/>
                  </a:lnTo>
                  <a:lnTo>
                    <a:pt x="164" y="0"/>
                  </a:lnTo>
                  <a:lnTo>
                    <a:pt x="180" y="3"/>
                  </a:lnTo>
                  <a:lnTo>
                    <a:pt x="193" y="5"/>
                  </a:lnTo>
                  <a:lnTo>
                    <a:pt x="207" y="11"/>
                  </a:lnTo>
                  <a:lnTo>
                    <a:pt x="220" y="16"/>
                  </a:lnTo>
                  <a:lnTo>
                    <a:pt x="233" y="24"/>
                  </a:lnTo>
                  <a:lnTo>
                    <a:pt x="244" y="32"/>
                  </a:lnTo>
                  <a:lnTo>
                    <a:pt x="255" y="43"/>
                  </a:lnTo>
                  <a:lnTo>
                    <a:pt x="263" y="54"/>
                  </a:lnTo>
                  <a:lnTo>
                    <a:pt x="274" y="64"/>
                  </a:lnTo>
                  <a:lnTo>
                    <a:pt x="279" y="78"/>
                  </a:lnTo>
                  <a:lnTo>
                    <a:pt x="287" y="89"/>
                  </a:lnTo>
                  <a:lnTo>
                    <a:pt x="293" y="102"/>
                  </a:lnTo>
                  <a:lnTo>
                    <a:pt x="295" y="118"/>
                  </a:lnTo>
                  <a:lnTo>
                    <a:pt x="298" y="132"/>
                  </a:lnTo>
                  <a:lnTo>
                    <a:pt x="298" y="148"/>
                  </a:lnTo>
                  <a:lnTo>
                    <a:pt x="298" y="164"/>
                  </a:lnTo>
                  <a:lnTo>
                    <a:pt x="295" y="177"/>
                  </a:lnTo>
                  <a:lnTo>
                    <a:pt x="293" y="191"/>
                  </a:lnTo>
                  <a:lnTo>
                    <a:pt x="287" y="204"/>
                  </a:lnTo>
                  <a:lnTo>
                    <a:pt x="279" y="218"/>
                  </a:lnTo>
                  <a:lnTo>
                    <a:pt x="274" y="231"/>
                  </a:lnTo>
                  <a:lnTo>
                    <a:pt x="263" y="242"/>
                  </a:lnTo>
                  <a:lnTo>
                    <a:pt x="255" y="253"/>
                  </a:lnTo>
                  <a:lnTo>
                    <a:pt x="244" y="263"/>
                  </a:lnTo>
                  <a:lnTo>
                    <a:pt x="233" y="271"/>
                  </a:lnTo>
                  <a:lnTo>
                    <a:pt x="220" y="279"/>
                  </a:lnTo>
                  <a:lnTo>
                    <a:pt x="207" y="285"/>
                  </a:lnTo>
                  <a:lnTo>
                    <a:pt x="193" y="290"/>
                  </a:lnTo>
                  <a:lnTo>
                    <a:pt x="180" y="293"/>
                  </a:lnTo>
                  <a:lnTo>
                    <a:pt x="164" y="296"/>
                  </a:lnTo>
                  <a:lnTo>
                    <a:pt x="150" y="296"/>
                  </a:lnTo>
                  <a:lnTo>
                    <a:pt x="134" y="296"/>
                  </a:lnTo>
                  <a:lnTo>
                    <a:pt x="118" y="293"/>
                  </a:lnTo>
                  <a:lnTo>
                    <a:pt x="105" y="290"/>
                  </a:lnTo>
                  <a:lnTo>
                    <a:pt x="91" y="285"/>
                  </a:lnTo>
                  <a:lnTo>
                    <a:pt x="78" y="279"/>
                  </a:lnTo>
                  <a:lnTo>
                    <a:pt x="67" y="271"/>
                  </a:lnTo>
                  <a:lnTo>
                    <a:pt x="54" y="263"/>
                  </a:lnTo>
                  <a:lnTo>
                    <a:pt x="43" y="253"/>
                  </a:lnTo>
                  <a:lnTo>
                    <a:pt x="35" y="242"/>
                  </a:lnTo>
                  <a:lnTo>
                    <a:pt x="27" y="231"/>
                  </a:lnTo>
                  <a:lnTo>
                    <a:pt x="19" y="218"/>
                  </a:lnTo>
                  <a:lnTo>
                    <a:pt x="11" y="204"/>
                  </a:lnTo>
                  <a:lnTo>
                    <a:pt x="8" y="191"/>
                  </a:lnTo>
                  <a:lnTo>
                    <a:pt x="3" y="177"/>
                  </a:lnTo>
                  <a:lnTo>
                    <a:pt x="0" y="164"/>
                  </a:lnTo>
                  <a:lnTo>
                    <a:pt x="0" y="148"/>
                  </a:lnTo>
                  <a:close/>
                </a:path>
              </a:pathLst>
            </a:custGeom>
            <a:solidFill>
              <a:schemeClr val="tx1">
                <a:lumMod val="75000"/>
                <a:lumOff val="2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7"/>
            <p:cNvSpPr/>
            <p:nvPr/>
          </p:nvSpPr>
          <p:spPr bwMode="auto">
            <a:xfrm>
              <a:off x="2046288" y="687388"/>
              <a:ext cx="161925" cy="120650"/>
            </a:xfrm>
            <a:custGeom>
              <a:gdLst>
                <a:gd fmla="*/ 102 w 102" name="T0"/>
                <a:gd fmla="*/ 0 h 76" name="T1"/>
                <a:gd fmla="*/ 83 w 102" name="T2"/>
                <a:gd fmla="*/ 14 h 76" name="T3"/>
                <a:gd fmla="*/ 67 w 102" name="T4"/>
                <a:gd fmla="*/ 27 h 76" name="T5"/>
                <a:gd fmla="*/ 54 w 102" name="T6"/>
                <a:gd fmla="*/ 35 h 76" name="T7"/>
                <a:gd fmla="*/ 43 w 102" name="T8"/>
                <a:gd fmla="*/ 46 h 76" name="T9"/>
                <a:gd fmla="*/ 32 w 102" name="T10"/>
                <a:gd fmla="*/ 52 h 76" name="T11"/>
                <a:gd fmla="*/ 24 w 102" name="T12"/>
                <a:gd fmla="*/ 60 h 76" name="T13"/>
                <a:gd fmla="*/ 16 w 102" name="T14"/>
                <a:gd fmla="*/ 62 h 76" name="T15"/>
                <a:gd fmla="*/ 11 w 102" name="T16"/>
                <a:gd fmla="*/ 68 h 76" name="T17"/>
                <a:gd fmla="*/ 8 w 102" name="T18"/>
                <a:gd fmla="*/ 70 h 76" name="T19"/>
                <a:gd fmla="*/ 5 w 102" name="T20"/>
                <a:gd fmla="*/ 73 h 76" name="T21"/>
                <a:gd fmla="*/ 3 w 102" name="T22"/>
                <a:gd fmla="*/ 76 h 76" name="T23"/>
                <a:gd fmla="*/ 0 w 102" name="T24"/>
                <a:gd fmla="*/ 76 h 76" name="T25"/>
                <a:gd fmla="*/ 0 w 102" name="T26"/>
                <a:gd fmla="*/ 76 h 76" name="T27"/>
                <a:gd fmla="*/ 0 w 102" name="T28"/>
                <a:gd fmla="*/ 76 h 76" name="T29"/>
                <a:gd fmla="*/ 5 w 102" name="T30"/>
                <a:gd fmla="*/ 62 h 76" name="T31"/>
                <a:gd fmla="*/ 13 w 102" name="T32"/>
                <a:gd fmla="*/ 52 h 76" name="T33"/>
                <a:gd fmla="*/ 19 w 102" name="T34"/>
                <a:gd fmla="*/ 41 h 76" name="T35"/>
                <a:gd fmla="*/ 24 w 102" name="T36"/>
                <a:gd fmla="*/ 33 h 76" name="T37"/>
                <a:gd fmla="*/ 27 w 102" name="T38"/>
                <a:gd fmla="*/ 25 h 76" name="T39"/>
                <a:gd fmla="*/ 32 w 102" name="T40"/>
                <a:gd fmla="*/ 19 h 76" name="T41"/>
                <a:gd fmla="*/ 35 w 102" name="T42"/>
                <a:gd fmla="*/ 14 h 76" name="T43"/>
                <a:gd fmla="*/ 37 w 102" name="T44"/>
                <a:gd fmla="*/ 9 h 76" name="T45"/>
                <a:gd fmla="*/ 37 w 102" name="T46"/>
                <a:gd fmla="*/ 6 h 76" name="T47"/>
                <a:gd fmla="*/ 40 w 102" name="T48"/>
                <a:gd fmla="*/ 3 h 76" name="T49"/>
                <a:gd fmla="*/ 40 w 102" name="T50"/>
                <a:gd fmla="*/ 0 h 76" name="T51"/>
                <a:gd fmla="*/ 43 w 102" name="T52"/>
                <a:gd fmla="*/ 0 h 76" name="T53"/>
                <a:gd fmla="*/ 43 w 102" name="T54"/>
                <a:gd fmla="*/ 0 h 76" name="T55"/>
                <a:gd fmla="*/ 43 w 102" name="T56"/>
                <a:gd fmla="*/ 0 h 76" name="T57"/>
                <a:gd fmla="*/ 46 w 102" name="T58"/>
                <a:gd fmla="*/ 0 h 76" name="T59"/>
                <a:gd fmla="*/ 102 w 102" name="T60"/>
                <a:gd fmla="*/ 0 h 76" name="T61"/>
                <a:gd fmla="*/ 102 w 102" name="T62"/>
                <a:gd fmla="*/ 0 h 76"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76" w="102">
                  <a:moveTo>
                    <a:pt x="102" y="0"/>
                  </a:moveTo>
                  <a:lnTo>
                    <a:pt x="83" y="14"/>
                  </a:lnTo>
                  <a:lnTo>
                    <a:pt x="67" y="27"/>
                  </a:lnTo>
                  <a:lnTo>
                    <a:pt x="54" y="35"/>
                  </a:lnTo>
                  <a:lnTo>
                    <a:pt x="43" y="46"/>
                  </a:lnTo>
                  <a:lnTo>
                    <a:pt x="32" y="52"/>
                  </a:lnTo>
                  <a:lnTo>
                    <a:pt x="24" y="60"/>
                  </a:lnTo>
                  <a:lnTo>
                    <a:pt x="16" y="62"/>
                  </a:lnTo>
                  <a:lnTo>
                    <a:pt x="11" y="68"/>
                  </a:lnTo>
                  <a:lnTo>
                    <a:pt x="8" y="70"/>
                  </a:lnTo>
                  <a:lnTo>
                    <a:pt x="5" y="73"/>
                  </a:lnTo>
                  <a:lnTo>
                    <a:pt x="3" y="76"/>
                  </a:lnTo>
                  <a:lnTo>
                    <a:pt x="0" y="76"/>
                  </a:lnTo>
                  <a:lnTo>
                    <a:pt x="0" y="76"/>
                  </a:lnTo>
                  <a:lnTo>
                    <a:pt x="0" y="76"/>
                  </a:lnTo>
                  <a:lnTo>
                    <a:pt x="5" y="62"/>
                  </a:lnTo>
                  <a:lnTo>
                    <a:pt x="13" y="52"/>
                  </a:lnTo>
                  <a:lnTo>
                    <a:pt x="19" y="41"/>
                  </a:lnTo>
                  <a:lnTo>
                    <a:pt x="24" y="33"/>
                  </a:lnTo>
                  <a:lnTo>
                    <a:pt x="27" y="25"/>
                  </a:lnTo>
                  <a:lnTo>
                    <a:pt x="32" y="19"/>
                  </a:lnTo>
                  <a:lnTo>
                    <a:pt x="35" y="14"/>
                  </a:lnTo>
                  <a:lnTo>
                    <a:pt x="37" y="9"/>
                  </a:lnTo>
                  <a:lnTo>
                    <a:pt x="37" y="6"/>
                  </a:lnTo>
                  <a:lnTo>
                    <a:pt x="40" y="3"/>
                  </a:lnTo>
                  <a:lnTo>
                    <a:pt x="40" y="0"/>
                  </a:lnTo>
                  <a:lnTo>
                    <a:pt x="43" y="0"/>
                  </a:lnTo>
                  <a:lnTo>
                    <a:pt x="43" y="0"/>
                  </a:lnTo>
                  <a:lnTo>
                    <a:pt x="43" y="0"/>
                  </a:lnTo>
                  <a:lnTo>
                    <a:pt x="46" y="0"/>
                  </a:lnTo>
                  <a:lnTo>
                    <a:pt x="102" y="0"/>
                  </a:lnTo>
                  <a:lnTo>
                    <a:pt x="102"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8"/>
            <p:cNvSpPr/>
            <p:nvPr/>
          </p:nvSpPr>
          <p:spPr bwMode="auto">
            <a:xfrm>
              <a:off x="239713" y="1835150"/>
              <a:ext cx="1870075" cy="325437"/>
            </a:xfrm>
            <a:custGeom>
              <a:gdLst>
                <a:gd fmla="*/ 1122 w 1178" name="T0"/>
                <a:gd fmla="*/ 205 h 205" name="T1"/>
                <a:gd fmla="*/ 1020 w 1178" name="T2"/>
                <a:gd fmla="*/ 205 h 205" name="T3"/>
                <a:gd fmla="*/ 923 w 1178" name="T4"/>
                <a:gd fmla="*/ 205 h 205" name="T5"/>
                <a:gd fmla="*/ 832 w 1178" name="T6"/>
                <a:gd fmla="*/ 205 h 205" name="T7"/>
                <a:gd fmla="*/ 746 w 1178" name="T8"/>
                <a:gd fmla="*/ 205 h 205" name="T9"/>
                <a:gd fmla="*/ 668 w 1178" name="T10"/>
                <a:gd fmla="*/ 205 h 205" name="T11"/>
                <a:gd fmla="*/ 596 w 1178" name="T12"/>
                <a:gd fmla="*/ 205 h 205" name="T13"/>
                <a:gd fmla="*/ 528 w 1178" name="T14"/>
                <a:gd fmla="*/ 205 h 205" name="T15"/>
                <a:gd fmla="*/ 467 w 1178" name="T16"/>
                <a:gd fmla="*/ 205 h 205" name="T17"/>
                <a:gd fmla="*/ 410 w 1178" name="T18"/>
                <a:gd fmla="*/ 205 h 205" name="T19"/>
                <a:gd fmla="*/ 357 w 1178" name="T20"/>
                <a:gd fmla="*/ 205 h 205" name="T21"/>
                <a:gd fmla="*/ 311 w 1178" name="T22"/>
                <a:gd fmla="*/ 205 h 205" name="T23"/>
                <a:gd fmla="*/ 268 w 1178" name="T24"/>
                <a:gd fmla="*/ 205 h 205" name="T25"/>
                <a:gd fmla="*/ 228 w 1178" name="T26"/>
                <a:gd fmla="*/ 205 h 205" name="T27"/>
                <a:gd fmla="*/ 193 w 1178" name="T28"/>
                <a:gd fmla="*/ 205 h 205" name="T29"/>
                <a:gd fmla="*/ 161 w 1178" name="T30"/>
                <a:gd fmla="*/ 205 h 205" name="T31"/>
                <a:gd fmla="*/ 123 w 1178" name="T32"/>
                <a:gd fmla="*/ 205 h 205" name="T33"/>
                <a:gd fmla="*/ 80 w 1178" name="T34"/>
                <a:gd fmla="*/ 205 h 205" name="T35"/>
                <a:gd fmla="*/ 48 w 1178" name="T36"/>
                <a:gd fmla="*/ 205 h 205" name="T37"/>
                <a:gd fmla="*/ 26 w 1178" name="T38"/>
                <a:gd fmla="*/ 205 h 205" name="T39"/>
                <a:gd fmla="*/ 13 w 1178" name="T40"/>
                <a:gd fmla="*/ 205 h 205" name="T41"/>
                <a:gd fmla="*/ 5 w 1178" name="T42"/>
                <a:gd fmla="*/ 205 h 205" name="T43"/>
                <a:gd fmla="*/ 0 w 1178" name="T44"/>
                <a:gd fmla="*/ 205 h 205" name="T45"/>
                <a:gd fmla="*/ 2 w 1178" name="T46"/>
                <a:gd fmla="*/ 194 h 205" name="T47"/>
                <a:gd fmla="*/ 8 w 1178" name="T48"/>
                <a:gd fmla="*/ 172 h 205" name="T49"/>
                <a:gd fmla="*/ 18 w 1178" name="T50"/>
                <a:gd fmla="*/ 154 h 205" name="T51"/>
                <a:gd fmla="*/ 37 w 1178" name="T52"/>
                <a:gd fmla="*/ 135 h 205" name="T53"/>
                <a:gd fmla="*/ 59 w 1178" name="T54"/>
                <a:gd fmla="*/ 116 h 205" name="T55"/>
                <a:gd fmla="*/ 85 w 1178" name="T56"/>
                <a:gd fmla="*/ 100 h 205" name="T57"/>
                <a:gd fmla="*/ 118 w 1178" name="T58"/>
                <a:gd fmla="*/ 84 h 205" name="T59"/>
                <a:gd fmla="*/ 153 w 1178" name="T60"/>
                <a:gd fmla="*/ 68 h 205" name="T61"/>
                <a:gd fmla="*/ 193 w 1178" name="T62"/>
                <a:gd fmla="*/ 54 h 205" name="T63"/>
                <a:gd fmla="*/ 236 w 1178" name="T64"/>
                <a:gd fmla="*/ 41 h 205" name="T65"/>
                <a:gd fmla="*/ 308 w 1178" name="T66"/>
                <a:gd fmla="*/ 25 h 205" name="T67"/>
                <a:gd fmla="*/ 413 w 1178" name="T68"/>
                <a:gd fmla="*/ 11 h 205" name="T69"/>
                <a:gd fmla="*/ 528 w 1178" name="T70"/>
                <a:gd fmla="*/ 3 h 205" name="T71"/>
                <a:gd fmla="*/ 649 w 1178" name="T72"/>
                <a:gd fmla="*/ 3 h 205" name="T73"/>
                <a:gd fmla="*/ 762 w 1178" name="T74"/>
                <a:gd fmla="*/ 11 h 205" name="T75"/>
                <a:gd fmla="*/ 869 w 1178" name="T76"/>
                <a:gd fmla="*/ 25 h 205" name="T77"/>
                <a:gd fmla="*/ 939 w 1178" name="T78"/>
                <a:gd fmla="*/ 41 h 205" name="T79"/>
                <a:gd fmla="*/ 985 w 1178" name="T80"/>
                <a:gd fmla="*/ 54 h 205" name="T81"/>
                <a:gd fmla="*/ 1025 w 1178" name="T82"/>
                <a:gd fmla="*/ 68 h 205" name="T83"/>
                <a:gd fmla="*/ 1060 w 1178" name="T84"/>
                <a:gd fmla="*/ 84 h 205" name="T85"/>
                <a:gd fmla="*/ 1092 w 1178" name="T86"/>
                <a:gd fmla="*/ 100 h 205" name="T87"/>
                <a:gd fmla="*/ 1119 w 1178" name="T88"/>
                <a:gd fmla="*/ 116 h 205" name="T89"/>
                <a:gd fmla="*/ 1141 w 1178" name="T90"/>
                <a:gd fmla="*/ 135 h 205" name="T91"/>
                <a:gd fmla="*/ 1159 w 1178" name="T92"/>
                <a:gd fmla="*/ 154 h 205" name="T93"/>
                <a:gd fmla="*/ 1170 w 1178" name="T94"/>
                <a:gd fmla="*/ 172 h 205" name="T95"/>
                <a:gd fmla="*/ 1175 w 1178" name="T96"/>
                <a:gd fmla="*/ 194 h 205"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05" w="1178">
                  <a:moveTo>
                    <a:pt x="1178" y="205"/>
                  </a:moveTo>
                  <a:lnTo>
                    <a:pt x="1122" y="205"/>
                  </a:lnTo>
                  <a:lnTo>
                    <a:pt x="1071" y="205"/>
                  </a:lnTo>
                  <a:lnTo>
                    <a:pt x="1020" y="205"/>
                  </a:lnTo>
                  <a:lnTo>
                    <a:pt x="969" y="205"/>
                  </a:lnTo>
                  <a:lnTo>
                    <a:pt x="923" y="205"/>
                  </a:lnTo>
                  <a:lnTo>
                    <a:pt x="877" y="205"/>
                  </a:lnTo>
                  <a:lnTo>
                    <a:pt x="832" y="205"/>
                  </a:lnTo>
                  <a:lnTo>
                    <a:pt x="789" y="205"/>
                  </a:lnTo>
                  <a:lnTo>
                    <a:pt x="746" y="205"/>
                  </a:lnTo>
                  <a:lnTo>
                    <a:pt x="708" y="205"/>
                  </a:lnTo>
                  <a:lnTo>
                    <a:pt x="668" y="205"/>
                  </a:lnTo>
                  <a:lnTo>
                    <a:pt x="630" y="205"/>
                  </a:lnTo>
                  <a:lnTo>
                    <a:pt x="596" y="205"/>
                  </a:lnTo>
                  <a:lnTo>
                    <a:pt x="561" y="205"/>
                  </a:lnTo>
                  <a:lnTo>
                    <a:pt x="528" y="205"/>
                  </a:lnTo>
                  <a:lnTo>
                    <a:pt x="496" y="205"/>
                  </a:lnTo>
                  <a:lnTo>
                    <a:pt x="467" y="205"/>
                  </a:lnTo>
                  <a:lnTo>
                    <a:pt x="437" y="205"/>
                  </a:lnTo>
                  <a:lnTo>
                    <a:pt x="410" y="205"/>
                  </a:lnTo>
                  <a:lnTo>
                    <a:pt x="383" y="205"/>
                  </a:lnTo>
                  <a:lnTo>
                    <a:pt x="357" y="205"/>
                  </a:lnTo>
                  <a:lnTo>
                    <a:pt x="332" y="205"/>
                  </a:lnTo>
                  <a:lnTo>
                    <a:pt x="311" y="205"/>
                  </a:lnTo>
                  <a:lnTo>
                    <a:pt x="287" y="205"/>
                  </a:lnTo>
                  <a:lnTo>
                    <a:pt x="268" y="205"/>
                  </a:lnTo>
                  <a:lnTo>
                    <a:pt x="247" y="205"/>
                  </a:lnTo>
                  <a:lnTo>
                    <a:pt x="228" y="205"/>
                  </a:lnTo>
                  <a:lnTo>
                    <a:pt x="209" y="205"/>
                  </a:lnTo>
                  <a:lnTo>
                    <a:pt x="193" y="205"/>
                  </a:lnTo>
                  <a:lnTo>
                    <a:pt x="177" y="205"/>
                  </a:lnTo>
                  <a:lnTo>
                    <a:pt x="161" y="205"/>
                  </a:lnTo>
                  <a:lnTo>
                    <a:pt x="147" y="205"/>
                  </a:lnTo>
                  <a:lnTo>
                    <a:pt x="123" y="205"/>
                  </a:lnTo>
                  <a:lnTo>
                    <a:pt x="99" y="205"/>
                  </a:lnTo>
                  <a:lnTo>
                    <a:pt x="80" y="205"/>
                  </a:lnTo>
                  <a:lnTo>
                    <a:pt x="61" y="205"/>
                  </a:lnTo>
                  <a:lnTo>
                    <a:pt x="48" y="205"/>
                  </a:lnTo>
                  <a:lnTo>
                    <a:pt x="37" y="205"/>
                  </a:lnTo>
                  <a:lnTo>
                    <a:pt x="26" y="205"/>
                  </a:lnTo>
                  <a:lnTo>
                    <a:pt x="18" y="205"/>
                  </a:lnTo>
                  <a:lnTo>
                    <a:pt x="13" y="205"/>
                  </a:lnTo>
                  <a:lnTo>
                    <a:pt x="8" y="205"/>
                  </a:lnTo>
                  <a:lnTo>
                    <a:pt x="5" y="205"/>
                  </a:lnTo>
                  <a:lnTo>
                    <a:pt x="2" y="205"/>
                  </a:lnTo>
                  <a:lnTo>
                    <a:pt x="0" y="205"/>
                  </a:lnTo>
                  <a:lnTo>
                    <a:pt x="0" y="205"/>
                  </a:lnTo>
                  <a:lnTo>
                    <a:pt x="2" y="194"/>
                  </a:lnTo>
                  <a:lnTo>
                    <a:pt x="2" y="183"/>
                  </a:lnTo>
                  <a:lnTo>
                    <a:pt x="8" y="172"/>
                  </a:lnTo>
                  <a:lnTo>
                    <a:pt x="13" y="164"/>
                  </a:lnTo>
                  <a:lnTo>
                    <a:pt x="18" y="154"/>
                  </a:lnTo>
                  <a:lnTo>
                    <a:pt x="26" y="143"/>
                  </a:lnTo>
                  <a:lnTo>
                    <a:pt x="37" y="135"/>
                  </a:lnTo>
                  <a:lnTo>
                    <a:pt x="48" y="124"/>
                  </a:lnTo>
                  <a:lnTo>
                    <a:pt x="59" y="116"/>
                  </a:lnTo>
                  <a:lnTo>
                    <a:pt x="72" y="108"/>
                  </a:lnTo>
                  <a:lnTo>
                    <a:pt x="85" y="100"/>
                  </a:lnTo>
                  <a:lnTo>
                    <a:pt x="102" y="92"/>
                  </a:lnTo>
                  <a:lnTo>
                    <a:pt x="118" y="84"/>
                  </a:lnTo>
                  <a:lnTo>
                    <a:pt x="134" y="76"/>
                  </a:lnTo>
                  <a:lnTo>
                    <a:pt x="153" y="68"/>
                  </a:lnTo>
                  <a:lnTo>
                    <a:pt x="174" y="60"/>
                  </a:lnTo>
                  <a:lnTo>
                    <a:pt x="193" y="54"/>
                  </a:lnTo>
                  <a:lnTo>
                    <a:pt x="214" y="49"/>
                  </a:lnTo>
                  <a:lnTo>
                    <a:pt x="236" y="41"/>
                  </a:lnTo>
                  <a:lnTo>
                    <a:pt x="260" y="35"/>
                  </a:lnTo>
                  <a:lnTo>
                    <a:pt x="308" y="25"/>
                  </a:lnTo>
                  <a:lnTo>
                    <a:pt x="359" y="17"/>
                  </a:lnTo>
                  <a:lnTo>
                    <a:pt x="413" y="11"/>
                  </a:lnTo>
                  <a:lnTo>
                    <a:pt x="469" y="6"/>
                  </a:lnTo>
                  <a:lnTo>
                    <a:pt x="528" y="3"/>
                  </a:lnTo>
                  <a:lnTo>
                    <a:pt x="588" y="0"/>
                  </a:lnTo>
                  <a:lnTo>
                    <a:pt x="649" y="3"/>
                  </a:lnTo>
                  <a:lnTo>
                    <a:pt x="706" y="6"/>
                  </a:lnTo>
                  <a:lnTo>
                    <a:pt x="762" y="11"/>
                  </a:lnTo>
                  <a:lnTo>
                    <a:pt x="816" y="17"/>
                  </a:lnTo>
                  <a:lnTo>
                    <a:pt x="869" y="25"/>
                  </a:lnTo>
                  <a:lnTo>
                    <a:pt x="918" y="35"/>
                  </a:lnTo>
                  <a:lnTo>
                    <a:pt x="939" y="41"/>
                  </a:lnTo>
                  <a:lnTo>
                    <a:pt x="963" y="49"/>
                  </a:lnTo>
                  <a:lnTo>
                    <a:pt x="985" y="54"/>
                  </a:lnTo>
                  <a:lnTo>
                    <a:pt x="1004" y="60"/>
                  </a:lnTo>
                  <a:lnTo>
                    <a:pt x="1025" y="68"/>
                  </a:lnTo>
                  <a:lnTo>
                    <a:pt x="1041" y="76"/>
                  </a:lnTo>
                  <a:lnTo>
                    <a:pt x="1060" y="84"/>
                  </a:lnTo>
                  <a:lnTo>
                    <a:pt x="1076" y="92"/>
                  </a:lnTo>
                  <a:lnTo>
                    <a:pt x="1092" y="100"/>
                  </a:lnTo>
                  <a:lnTo>
                    <a:pt x="1106" y="108"/>
                  </a:lnTo>
                  <a:lnTo>
                    <a:pt x="1119" y="116"/>
                  </a:lnTo>
                  <a:lnTo>
                    <a:pt x="1130" y="124"/>
                  </a:lnTo>
                  <a:lnTo>
                    <a:pt x="1141" y="135"/>
                  </a:lnTo>
                  <a:lnTo>
                    <a:pt x="1151" y="143"/>
                  </a:lnTo>
                  <a:lnTo>
                    <a:pt x="1159" y="154"/>
                  </a:lnTo>
                  <a:lnTo>
                    <a:pt x="1165" y="164"/>
                  </a:lnTo>
                  <a:lnTo>
                    <a:pt x="1170" y="172"/>
                  </a:lnTo>
                  <a:lnTo>
                    <a:pt x="1173" y="183"/>
                  </a:lnTo>
                  <a:lnTo>
                    <a:pt x="1175" y="194"/>
                  </a:lnTo>
                  <a:lnTo>
                    <a:pt x="1178" y="205"/>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9"/>
            <p:cNvSpPr/>
            <p:nvPr/>
          </p:nvSpPr>
          <p:spPr bwMode="auto">
            <a:xfrm>
              <a:off x="1803400" y="1331913"/>
              <a:ext cx="473075" cy="828675"/>
            </a:xfrm>
            <a:custGeom>
              <a:gdLst>
                <a:gd fmla="*/ 40 w 298" name="T0"/>
                <a:gd fmla="*/ 242 h 522" name="T1"/>
                <a:gd fmla="*/ 56 w 298" name="T2"/>
                <a:gd fmla="*/ 266 h 522" name="T3"/>
                <a:gd fmla="*/ 64 w 298" name="T4"/>
                <a:gd fmla="*/ 282 h 522" name="T5"/>
                <a:gd fmla="*/ 70 w 298" name="T6"/>
                <a:gd fmla="*/ 291 h 522" name="T7"/>
                <a:gd fmla="*/ 78 w 298" name="T8"/>
                <a:gd fmla="*/ 277 h 522" name="T9"/>
                <a:gd fmla="*/ 94 w 298" name="T10"/>
                <a:gd fmla="*/ 248 h 522" name="T11"/>
                <a:gd fmla="*/ 105 w 298" name="T12"/>
                <a:gd fmla="*/ 231 h 522" name="T13"/>
                <a:gd fmla="*/ 107 w 298" name="T14"/>
                <a:gd fmla="*/ 221 h 522" name="T15"/>
                <a:gd fmla="*/ 110 w 298" name="T16"/>
                <a:gd fmla="*/ 218 h 522" name="T17"/>
                <a:gd fmla="*/ 105 w 298" name="T18"/>
                <a:gd fmla="*/ 164 h 522" name="T19"/>
                <a:gd fmla="*/ 99 w 298" name="T20"/>
                <a:gd fmla="*/ 124 h 522" name="T21"/>
                <a:gd fmla="*/ 97 w 298" name="T22"/>
                <a:gd fmla="*/ 89 h 522" name="T23"/>
                <a:gd fmla="*/ 91 w 298" name="T24"/>
                <a:gd fmla="*/ 51 h 522" name="T25"/>
                <a:gd fmla="*/ 88 w 298" name="T26"/>
                <a:gd fmla="*/ 24 h 522" name="T27"/>
                <a:gd fmla="*/ 88 w 298" name="T28"/>
                <a:gd fmla="*/ 16 h 522" name="T29"/>
                <a:gd fmla="*/ 105 w 298" name="T30"/>
                <a:gd fmla="*/ 6 h 522" name="T31"/>
                <a:gd fmla="*/ 123 w 298" name="T32"/>
                <a:gd fmla="*/ 0 h 522" name="T33"/>
                <a:gd fmla="*/ 131 w 298" name="T34"/>
                <a:gd fmla="*/ 0 h 522" name="T35"/>
                <a:gd fmla="*/ 139 w 298" name="T36"/>
                <a:gd fmla="*/ 0 h 522" name="T37"/>
                <a:gd fmla="*/ 169 w 298" name="T38"/>
                <a:gd fmla="*/ 6 h 522" name="T39"/>
                <a:gd fmla="*/ 215 w 298" name="T40"/>
                <a:gd fmla="*/ 22 h 522" name="T41"/>
                <a:gd fmla="*/ 260 w 298" name="T42"/>
                <a:gd fmla="*/ 54 h 522" name="T43"/>
                <a:gd fmla="*/ 287 w 298" name="T44"/>
                <a:gd fmla="*/ 102 h 522" name="T45"/>
                <a:gd fmla="*/ 295 w 298" name="T46"/>
                <a:gd fmla="*/ 140 h 522" name="T47"/>
                <a:gd fmla="*/ 298 w 298" name="T48"/>
                <a:gd fmla="*/ 231 h 522" name="T49"/>
                <a:gd fmla="*/ 298 w 298" name="T50"/>
                <a:gd fmla="*/ 355 h 522" name="T51"/>
                <a:gd fmla="*/ 295 w 298" name="T52"/>
                <a:gd fmla="*/ 433 h 522" name="T53"/>
                <a:gd fmla="*/ 295 w 298" name="T54"/>
                <a:gd fmla="*/ 489 h 522" name="T55"/>
                <a:gd fmla="*/ 295 w 298" name="T56"/>
                <a:gd fmla="*/ 514 h 522" name="T57"/>
                <a:gd fmla="*/ 293 w 298" name="T58"/>
                <a:gd fmla="*/ 522 h 522" name="T59"/>
                <a:gd fmla="*/ 287 w 298" name="T60"/>
                <a:gd fmla="*/ 489 h 522" name="T61"/>
                <a:gd fmla="*/ 260 w 298" name="T62"/>
                <a:gd fmla="*/ 446 h 522" name="T63"/>
                <a:gd fmla="*/ 212 w 298" name="T64"/>
                <a:gd fmla="*/ 406 h 522" name="T65"/>
                <a:gd fmla="*/ 148 w 298" name="T66"/>
                <a:gd fmla="*/ 368 h 522" name="T67"/>
                <a:gd fmla="*/ 64 w 298" name="T68"/>
                <a:gd fmla="*/ 336 h 522" name="T69"/>
                <a:gd fmla="*/ 0 w 298" name="T70"/>
                <a:gd fmla="*/ 307 h 522" name="T71"/>
                <a:gd fmla="*/ 0 w 298" name="T72"/>
                <a:gd fmla="*/ 250 h 522" name="T73"/>
                <a:gd fmla="*/ 0 w 298" name="T74"/>
                <a:gd fmla="*/ 205 h 522" name="T75"/>
                <a:gd fmla="*/ 0 w 298" name="T76"/>
                <a:gd fmla="*/ 180 h 522" name="T77"/>
                <a:gd fmla="*/ 0 w 298" name="T78"/>
                <a:gd fmla="*/ 172 h 522" name="T79"/>
                <a:gd fmla="*/ 0 w 298" name="T80"/>
                <a:gd fmla="*/ 170 h 522" name="T81"/>
                <a:gd fmla="*/ 5 w 298" name="T82"/>
                <a:gd fmla="*/ 121 h 522" name="T83"/>
                <a:gd fmla="*/ 19 w 298" name="T84"/>
                <a:gd fmla="*/ 84 h 522" name="T85"/>
                <a:gd fmla="*/ 35 w 298" name="T86"/>
                <a:gd fmla="*/ 54 h 522" name="T87"/>
                <a:gd fmla="*/ 72 w 298" name="T88"/>
                <a:gd fmla="*/ 22 h 522" name="T89"/>
                <a:gd fmla="*/ 24 w 298" name="T90"/>
                <a:gd fmla="*/ 218 h 522"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522" w="298">
                  <a:moveTo>
                    <a:pt x="24" y="218"/>
                  </a:moveTo>
                  <a:lnTo>
                    <a:pt x="32" y="231"/>
                  </a:lnTo>
                  <a:lnTo>
                    <a:pt x="40" y="242"/>
                  </a:lnTo>
                  <a:lnTo>
                    <a:pt x="46" y="253"/>
                  </a:lnTo>
                  <a:lnTo>
                    <a:pt x="51" y="261"/>
                  </a:lnTo>
                  <a:lnTo>
                    <a:pt x="56" y="266"/>
                  </a:lnTo>
                  <a:lnTo>
                    <a:pt x="59" y="274"/>
                  </a:lnTo>
                  <a:lnTo>
                    <a:pt x="62" y="277"/>
                  </a:lnTo>
                  <a:lnTo>
                    <a:pt x="64" y="282"/>
                  </a:lnTo>
                  <a:lnTo>
                    <a:pt x="64" y="285"/>
                  </a:lnTo>
                  <a:lnTo>
                    <a:pt x="67" y="288"/>
                  </a:lnTo>
                  <a:lnTo>
                    <a:pt x="70" y="291"/>
                  </a:lnTo>
                  <a:lnTo>
                    <a:pt x="70" y="291"/>
                  </a:lnTo>
                  <a:lnTo>
                    <a:pt x="70" y="291"/>
                  </a:lnTo>
                  <a:lnTo>
                    <a:pt x="78" y="277"/>
                  </a:lnTo>
                  <a:lnTo>
                    <a:pt x="83" y="266"/>
                  </a:lnTo>
                  <a:lnTo>
                    <a:pt x="88" y="258"/>
                  </a:lnTo>
                  <a:lnTo>
                    <a:pt x="94" y="248"/>
                  </a:lnTo>
                  <a:lnTo>
                    <a:pt x="97" y="242"/>
                  </a:lnTo>
                  <a:lnTo>
                    <a:pt x="102" y="237"/>
                  </a:lnTo>
                  <a:lnTo>
                    <a:pt x="105" y="231"/>
                  </a:lnTo>
                  <a:lnTo>
                    <a:pt x="105" y="226"/>
                  </a:lnTo>
                  <a:lnTo>
                    <a:pt x="107" y="223"/>
                  </a:lnTo>
                  <a:lnTo>
                    <a:pt x="107" y="221"/>
                  </a:lnTo>
                  <a:lnTo>
                    <a:pt x="110" y="218"/>
                  </a:lnTo>
                  <a:lnTo>
                    <a:pt x="110" y="218"/>
                  </a:lnTo>
                  <a:lnTo>
                    <a:pt x="110" y="218"/>
                  </a:lnTo>
                  <a:lnTo>
                    <a:pt x="107" y="199"/>
                  </a:lnTo>
                  <a:lnTo>
                    <a:pt x="107" y="180"/>
                  </a:lnTo>
                  <a:lnTo>
                    <a:pt x="105" y="164"/>
                  </a:lnTo>
                  <a:lnTo>
                    <a:pt x="102" y="151"/>
                  </a:lnTo>
                  <a:lnTo>
                    <a:pt x="102" y="137"/>
                  </a:lnTo>
                  <a:lnTo>
                    <a:pt x="99" y="124"/>
                  </a:lnTo>
                  <a:lnTo>
                    <a:pt x="99" y="110"/>
                  </a:lnTo>
                  <a:lnTo>
                    <a:pt x="97" y="100"/>
                  </a:lnTo>
                  <a:lnTo>
                    <a:pt x="97" y="89"/>
                  </a:lnTo>
                  <a:lnTo>
                    <a:pt x="94" y="81"/>
                  </a:lnTo>
                  <a:lnTo>
                    <a:pt x="94" y="65"/>
                  </a:lnTo>
                  <a:lnTo>
                    <a:pt x="91" y="51"/>
                  </a:lnTo>
                  <a:lnTo>
                    <a:pt x="91" y="41"/>
                  </a:lnTo>
                  <a:lnTo>
                    <a:pt x="88" y="30"/>
                  </a:lnTo>
                  <a:lnTo>
                    <a:pt x="88" y="24"/>
                  </a:lnTo>
                  <a:lnTo>
                    <a:pt x="88" y="19"/>
                  </a:lnTo>
                  <a:lnTo>
                    <a:pt x="88" y="16"/>
                  </a:lnTo>
                  <a:lnTo>
                    <a:pt x="88" y="16"/>
                  </a:lnTo>
                  <a:lnTo>
                    <a:pt x="88" y="14"/>
                  </a:lnTo>
                  <a:lnTo>
                    <a:pt x="86" y="14"/>
                  </a:lnTo>
                  <a:lnTo>
                    <a:pt x="105" y="6"/>
                  </a:lnTo>
                  <a:lnTo>
                    <a:pt x="113" y="3"/>
                  </a:lnTo>
                  <a:lnTo>
                    <a:pt x="118" y="3"/>
                  </a:lnTo>
                  <a:lnTo>
                    <a:pt x="123" y="0"/>
                  </a:lnTo>
                  <a:lnTo>
                    <a:pt x="129" y="0"/>
                  </a:lnTo>
                  <a:lnTo>
                    <a:pt x="131" y="0"/>
                  </a:lnTo>
                  <a:lnTo>
                    <a:pt x="131" y="0"/>
                  </a:lnTo>
                  <a:lnTo>
                    <a:pt x="131" y="0"/>
                  </a:lnTo>
                  <a:lnTo>
                    <a:pt x="134" y="0"/>
                  </a:lnTo>
                  <a:lnTo>
                    <a:pt x="139" y="0"/>
                  </a:lnTo>
                  <a:lnTo>
                    <a:pt x="148" y="0"/>
                  </a:lnTo>
                  <a:lnTo>
                    <a:pt x="158" y="3"/>
                  </a:lnTo>
                  <a:lnTo>
                    <a:pt x="169" y="6"/>
                  </a:lnTo>
                  <a:lnTo>
                    <a:pt x="185" y="8"/>
                  </a:lnTo>
                  <a:lnTo>
                    <a:pt x="199" y="14"/>
                  </a:lnTo>
                  <a:lnTo>
                    <a:pt x="215" y="22"/>
                  </a:lnTo>
                  <a:lnTo>
                    <a:pt x="231" y="30"/>
                  </a:lnTo>
                  <a:lnTo>
                    <a:pt x="244" y="41"/>
                  </a:lnTo>
                  <a:lnTo>
                    <a:pt x="260" y="54"/>
                  </a:lnTo>
                  <a:lnTo>
                    <a:pt x="271" y="70"/>
                  </a:lnTo>
                  <a:lnTo>
                    <a:pt x="282" y="89"/>
                  </a:lnTo>
                  <a:lnTo>
                    <a:pt x="287" y="102"/>
                  </a:lnTo>
                  <a:lnTo>
                    <a:pt x="290" y="113"/>
                  </a:lnTo>
                  <a:lnTo>
                    <a:pt x="295" y="127"/>
                  </a:lnTo>
                  <a:lnTo>
                    <a:pt x="295" y="140"/>
                  </a:lnTo>
                  <a:lnTo>
                    <a:pt x="298" y="153"/>
                  </a:lnTo>
                  <a:lnTo>
                    <a:pt x="298" y="170"/>
                  </a:lnTo>
                  <a:lnTo>
                    <a:pt x="298" y="231"/>
                  </a:lnTo>
                  <a:lnTo>
                    <a:pt x="298" y="296"/>
                  </a:lnTo>
                  <a:lnTo>
                    <a:pt x="298" y="325"/>
                  </a:lnTo>
                  <a:lnTo>
                    <a:pt x="298" y="355"/>
                  </a:lnTo>
                  <a:lnTo>
                    <a:pt x="295" y="382"/>
                  </a:lnTo>
                  <a:lnTo>
                    <a:pt x="295" y="409"/>
                  </a:lnTo>
                  <a:lnTo>
                    <a:pt x="295" y="433"/>
                  </a:lnTo>
                  <a:lnTo>
                    <a:pt x="295" y="454"/>
                  </a:lnTo>
                  <a:lnTo>
                    <a:pt x="295" y="473"/>
                  </a:lnTo>
                  <a:lnTo>
                    <a:pt x="295" y="489"/>
                  </a:lnTo>
                  <a:lnTo>
                    <a:pt x="295" y="503"/>
                  </a:lnTo>
                  <a:lnTo>
                    <a:pt x="295" y="508"/>
                  </a:lnTo>
                  <a:lnTo>
                    <a:pt x="295" y="514"/>
                  </a:lnTo>
                  <a:lnTo>
                    <a:pt x="293" y="516"/>
                  </a:lnTo>
                  <a:lnTo>
                    <a:pt x="293" y="519"/>
                  </a:lnTo>
                  <a:lnTo>
                    <a:pt x="293" y="522"/>
                  </a:lnTo>
                  <a:lnTo>
                    <a:pt x="293" y="522"/>
                  </a:lnTo>
                  <a:lnTo>
                    <a:pt x="293" y="506"/>
                  </a:lnTo>
                  <a:lnTo>
                    <a:pt x="287" y="489"/>
                  </a:lnTo>
                  <a:lnTo>
                    <a:pt x="282" y="476"/>
                  </a:lnTo>
                  <a:lnTo>
                    <a:pt x="274" y="460"/>
                  </a:lnTo>
                  <a:lnTo>
                    <a:pt x="260" y="446"/>
                  </a:lnTo>
                  <a:lnTo>
                    <a:pt x="247" y="433"/>
                  </a:lnTo>
                  <a:lnTo>
                    <a:pt x="231" y="420"/>
                  </a:lnTo>
                  <a:lnTo>
                    <a:pt x="212" y="406"/>
                  </a:lnTo>
                  <a:lnTo>
                    <a:pt x="193" y="393"/>
                  </a:lnTo>
                  <a:lnTo>
                    <a:pt x="172" y="379"/>
                  </a:lnTo>
                  <a:lnTo>
                    <a:pt x="148" y="368"/>
                  </a:lnTo>
                  <a:lnTo>
                    <a:pt x="121" y="358"/>
                  </a:lnTo>
                  <a:lnTo>
                    <a:pt x="94" y="347"/>
                  </a:lnTo>
                  <a:lnTo>
                    <a:pt x="64" y="336"/>
                  </a:lnTo>
                  <a:lnTo>
                    <a:pt x="32" y="328"/>
                  </a:lnTo>
                  <a:lnTo>
                    <a:pt x="0" y="320"/>
                  </a:lnTo>
                  <a:lnTo>
                    <a:pt x="0" y="307"/>
                  </a:lnTo>
                  <a:lnTo>
                    <a:pt x="0" y="293"/>
                  </a:lnTo>
                  <a:lnTo>
                    <a:pt x="0" y="269"/>
                  </a:lnTo>
                  <a:lnTo>
                    <a:pt x="0" y="250"/>
                  </a:lnTo>
                  <a:lnTo>
                    <a:pt x="0" y="231"/>
                  </a:lnTo>
                  <a:lnTo>
                    <a:pt x="0" y="218"/>
                  </a:lnTo>
                  <a:lnTo>
                    <a:pt x="0" y="205"/>
                  </a:lnTo>
                  <a:lnTo>
                    <a:pt x="0" y="196"/>
                  </a:lnTo>
                  <a:lnTo>
                    <a:pt x="0" y="188"/>
                  </a:lnTo>
                  <a:lnTo>
                    <a:pt x="0" y="180"/>
                  </a:lnTo>
                  <a:lnTo>
                    <a:pt x="0" y="178"/>
                  </a:lnTo>
                  <a:lnTo>
                    <a:pt x="0" y="172"/>
                  </a:lnTo>
                  <a:lnTo>
                    <a:pt x="0" y="172"/>
                  </a:lnTo>
                  <a:lnTo>
                    <a:pt x="0" y="170"/>
                  </a:lnTo>
                  <a:lnTo>
                    <a:pt x="0" y="170"/>
                  </a:lnTo>
                  <a:lnTo>
                    <a:pt x="0" y="170"/>
                  </a:lnTo>
                  <a:lnTo>
                    <a:pt x="0" y="151"/>
                  </a:lnTo>
                  <a:lnTo>
                    <a:pt x="3" y="135"/>
                  </a:lnTo>
                  <a:lnTo>
                    <a:pt x="5" y="121"/>
                  </a:lnTo>
                  <a:lnTo>
                    <a:pt x="8" y="108"/>
                  </a:lnTo>
                  <a:lnTo>
                    <a:pt x="13" y="94"/>
                  </a:lnTo>
                  <a:lnTo>
                    <a:pt x="19" y="84"/>
                  </a:lnTo>
                  <a:lnTo>
                    <a:pt x="24" y="73"/>
                  </a:lnTo>
                  <a:lnTo>
                    <a:pt x="29" y="62"/>
                  </a:lnTo>
                  <a:lnTo>
                    <a:pt x="35" y="54"/>
                  </a:lnTo>
                  <a:lnTo>
                    <a:pt x="43" y="46"/>
                  </a:lnTo>
                  <a:lnTo>
                    <a:pt x="56" y="33"/>
                  </a:lnTo>
                  <a:lnTo>
                    <a:pt x="72" y="22"/>
                  </a:lnTo>
                  <a:lnTo>
                    <a:pt x="86" y="14"/>
                  </a:lnTo>
                  <a:lnTo>
                    <a:pt x="24" y="218"/>
                  </a:lnTo>
                  <a:lnTo>
                    <a:pt x="24" y="218"/>
                  </a:lnTo>
                  <a:close/>
                </a:path>
              </a:pathLst>
            </a:custGeom>
            <a:solidFill>
              <a:schemeClr val="tx1">
                <a:lumMod val="75000"/>
                <a:lumOff val="2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10"/>
            <p:cNvSpPr/>
            <p:nvPr/>
          </p:nvSpPr>
          <p:spPr bwMode="auto">
            <a:xfrm>
              <a:off x="912813" y="1093788"/>
              <a:ext cx="774700" cy="720725"/>
            </a:xfrm>
            <a:custGeom>
              <a:gdLst>
                <a:gd fmla="*/ 488 w 488" name="T0"/>
                <a:gd fmla="*/ 231 h 454" name="T1"/>
                <a:gd fmla="*/ 488 w 488" name="T2"/>
                <a:gd fmla="*/ 320 h 454" name="T3"/>
                <a:gd fmla="*/ 488 w 488" name="T4"/>
                <a:gd fmla="*/ 384 h 454" name="T5"/>
                <a:gd fmla="*/ 488 w 488" name="T6"/>
                <a:gd fmla="*/ 424 h 454" name="T7"/>
                <a:gd fmla="*/ 488 w 488" name="T8"/>
                <a:gd fmla="*/ 446 h 454" name="T9"/>
                <a:gd fmla="*/ 488 w 488" name="T10"/>
                <a:gd fmla="*/ 454 h 454" name="T11"/>
                <a:gd fmla="*/ 376 w 488" name="T12"/>
                <a:gd fmla="*/ 435 h 454" name="T13"/>
                <a:gd fmla="*/ 252 w 488" name="T14"/>
                <a:gd fmla="*/ 424 h 454" name="T15"/>
                <a:gd fmla="*/ 123 w 488" name="T16"/>
                <a:gd fmla="*/ 424 h 454" name="T17"/>
                <a:gd fmla="*/ 0 w 488" name="T18"/>
                <a:gd fmla="*/ 430 h 454" name="T19"/>
                <a:gd fmla="*/ 0 w 488" name="T20"/>
                <a:gd fmla="*/ 427 h 454" name="T21"/>
                <a:gd fmla="*/ 0 w 488" name="T22"/>
                <a:gd fmla="*/ 408 h 454" name="T23"/>
                <a:gd fmla="*/ 0 w 488" name="T24"/>
                <a:gd fmla="*/ 373 h 454" name="T25"/>
                <a:gd fmla="*/ 0 w 488" name="T26"/>
                <a:gd fmla="*/ 314 h 454" name="T27"/>
                <a:gd fmla="*/ 0 w 488" name="T28"/>
                <a:gd fmla="*/ 244 h 454" name="T29"/>
                <a:gd fmla="*/ 0 w 488" name="T30"/>
                <a:gd fmla="*/ 193 h 454" name="T31"/>
                <a:gd fmla="*/ 8 w 488" name="T32"/>
                <a:gd fmla="*/ 131 h 454" name="T33"/>
                <a:gd fmla="*/ 32 w 488" name="T34"/>
                <a:gd fmla="*/ 83 h 454" name="T35"/>
                <a:gd fmla="*/ 67 w 488" name="T36"/>
                <a:gd fmla="*/ 45 h 454" name="T37"/>
                <a:gd fmla="*/ 107 w 488" name="T38"/>
                <a:gd fmla="*/ 21 h 454" name="T39"/>
                <a:gd fmla="*/ 164 w 488" name="T40"/>
                <a:gd fmla="*/ 0 h 454" name="T41"/>
                <a:gd fmla="*/ 193 w 488" name="T42"/>
                <a:gd fmla="*/ 11 h 454" name="T43"/>
                <a:gd fmla="*/ 223 w 488" name="T44"/>
                <a:gd fmla="*/ 24 h 454" name="T45"/>
                <a:gd fmla="*/ 241 w 488" name="T46"/>
                <a:gd fmla="*/ 29 h 454" name="T47"/>
                <a:gd fmla="*/ 252 w 488" name="T48"/>
                <a:gd fmla="*/ 35 h 454" name="T49"/>
                <a:gd fmla="*/ 247 w 488" name="T50"/>
                <a:gd fmla="*/ 54 h 454" name="T51"/>
                <a:gd fmla="*/ 231 w 488" name="T52"/>
                <a:gd fmla="*/ 102 h 454" name="T53"/>
                <a:gd fmla="*/ 220 w 488" name="T54"/>
                <a:gd fmla="*/ 142 h 454" name="T55"/>
                <a:gd fmla="*/ 209 w 488" name="T56"/>
                <a:gd fmla="*/ 174 h 454" name="T57"/>
                <a:gd fmla="*/ 198 w 488" name="T58"/>
                <a:gd fmla="*/ 217 h 454" name="T59"/>
                <a:gd fmla="*/ 190 w 488" name="T60"/>
                <a:gd fmla="*/ 236 h 454" name="T61"/>
                <a:gd fmla="*/ 190 w 488" name="T62"/>
                <a:gd fmla="*/ 242 h 454" name="T63"/>
                <a:gd fmla="*/ 209 w 488" name="T64"/>
                <a:gd fmla="*/ 277 h 454" name="T65"/>
                <a:gd fmla="*/ 233 w 488" name="T66"/>
                <a:gd fmla="*/ 309 h 454" name="T67"/>
                <a:gd fmla="*/ 244 w 488" name="T68"/>
                <a:gd fmla="*/ 330 h 454" name="T69"/>
                <a:gd fmla="*/ 252 w 488" name="T70"/>
                <a:gd fmla="*/ 338 h 454" name="T71"/>
                <a:gd fmla="*/ 252 w 488" name="T72"/>
                <a:gd fmla="*/ 344 h 454" name="T73"/>
                <a:gd fmla="*/ 279 w 488" name="T74"/>
                <a:gd fmla="*/ 295 h 454" name="T75"/>
                <a:gd fmla="*/ 295 w 488" name="T76"/>
                <a:gd fmla="*/ 266 h 454" name="T77"/>
                <a:gd fmla="*/ 303 w 488" name="T78"/>
                <a:gd fmla="*/ 250 h 454" name="T79"/>
                <a:gd fmla="*/ 306 w 488" name="T80"/>
                <a:gd fmla="*/ 244 h 454" name="T81"/>
                <a:gd fmla="*/ 303 w 488" name="T82"/>
                <a:gd fmla="*/ 223 h 454" name="T83"/>
                <a:gd fmla="*/ 290 w 488" name="T84"/>
                <a:gd fmla="*/ 174 h 454" name="T85"/>
                <a:gd fmla="*/ 279 w 488" name="T86"/>
                <a:gd fmla="*/ 134 h 454" name="T87"/>
                <a:gd fmla="*/ 271 w 488" name="T88"/>
                <a:gd fmla="*/ 102 h 454" name="T89"/>
                <a:gd fmla="*/ 260 w 488" name="T90"/>
                <a:gd fmla="*/ 62 h 454" name="T91"/>
                <a:gd fmla="*/ 255 w 488" name="T92"/>
                <a:gd fmla="*/ 40 h 454" name="T93"/>
                <a:gd fmla="*/ 252 w 488" name="T94"/>
                <a:gd fmla="*/ 35 h 454" name="T95"/>
                <a:gd fmla="*/ 276 w 488" name="T96"/>
                <a:gd fmla="*/ 24 h 454" name="T97"/>
                <a:gd fmla="*/ 300 w 488" name="T98"/>
                <a:gd fmla="*/ 11 h 454" name="T99"/>
                <a:gd fmla="*/ 317 w 488" name="T100"/>
                <a:gd fmla="*/ 2 h 454" name="T101"/>
                <a:gd fmla="*/ 325 w 488" name="T102"/>
                <a:gd fmla="*/ 0 h 454" name="T103"/>
                <a:gd fmla="*/ 354 w 488" name="T104"/>
                <a:gd fmla="*/ 8 h 454" name="T105"/>
                <a:gd fmla="*/ 394 w 488" name="T106"/>
                <a:gd fmla="*/ 27 h 454" name="T107"/>
                <a:gd fmla="*/ 435 w 488" name="T108"/>
                <a:gd fmla="*/ 56 h 454" name="T109"/>
                <a:gd fmla="*/ 464 w 488" name="T110"/>
                <a:gd fmla="*/ 97 h 454" name="T111"/>
                <a:gd fmla="*/ 486 w 488" name="T112"/>
                <a:gd fmla="*/ 150 h 454"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53" w="488">
                  <a:moveTo>
                    <a:pt x="488" y="193"/>
                  </a:moveTo>
                  <a:lnTo>
                    <a:pt x="488" y="212"/>
                  </a:lnTo>
                  <a:lnTo>
                    <a:pt x="488" y="231"/>
                  </a:lnTo>
                  <a:lnTo>
                    <a:pt x="488" y="263"/>
                  </a:lnTo>
                  <a:lnTo>
                    <a:pt x="488" y="293"/>
                  </a:lnTo>
                  <a:lnTo>
                    <a:pt x="488" y="320"/>
                  </a:lnTo>
                  <a:lnTo>
                    <a:pt x="488" y="344"/>
                  </a:lnTo>
                  <a:lnTo>
                    <a:pt x="488" y="365"/>
                  </a:lnTo>
                  <a:lnTo>
                    <a:pt x="488" y="384"/>
                  </a:lnTo>
                  <a:lnTo>
                    <a:pt x="488" y="400"/>
                  </a:lnTo>
                  <a:lnTo>
                    <a:pt x="488" y="414"/>
                  </a:lnTo>
                  <a:lnTo>
                    <a:pt x="488" y="424"/>
                  </a:lnTo>
                  <a:lnTo>
                    <a:pt x="488" y="435"/>
                  </a:lnTo>
                  <a:lnTo>
                    <a:pt x="488" y="441"/>
                  </a:lnTo>
                  <a:lnTo>
                    <a:pt x="488" y="446"/>
                  </a:lnTo>
                  <a:lnTo>
                    <a:pt x="488" y="451"/>
                  </a:lnTo>
                  <a:lnTo>
                    <a:pt x="488" y="451"/>
                  </a:lnTo>
                  <a:lnTo>
                    <a:pt x="488" y="454"/>
                  </a:lnTo>
                  <a:lnTo>
                    <a:pt x="453" y="446"/>
                  </a:lnTo>
                  <a:lnTo>
                    <a:pt x="413" y="441"/>
                  </a:lnTo>
                  <a:lnTo>
                    <a:pt x="376" y="435"/>
                  </a:lnTo>
                  <a:lnTo>
                    <a:pt x="335" y="432"/>
                  </a:lnTo>
                  <a:lnTo>
                    <a:pt x="292" y="427"/>
                  </a:lnTo>
                  <a:lnTo>
                    <a:pt x="252" y="424"/>
                  </a:lnTo>
                  <a:lnTo>
                    <a:pt x="209" y="424"/>
                  </a:lnTo>
                  <a:lnTo>
                    <a:pt x="164" y="424"/>
                  </a:lnTo>
                  <a:lnTo>
                    <a:pt x="123" y="424"/>
                  </a:lnTo>
                  <a:lnTo>
                    <a:pt x="80" y="424"/>
                  </a:lnTo>
                  <a:lnTo>
                    <a:pt x="40" y="427"/>
                  </a:lnTo>
                  <a:lnTo>
                    <a:pt x="0" y="430"/>
                  </a:lnTo>
                  <a:lnTo>
                    <a:pt x="0" y="430"/>
                  </a:lnTo>
                  <a:lnTo>
                    <a:pt x="0" y="430"/>
                  </a:lnTo>
                  <a:lnTo>
                    <a:pt x="0" y="427"/>
                  </a:lnTo>
                  <a:lnTo>
                    <a:pt x="0" y="422"/>
                  </a:lnTo>
                  <a:lnTo>
                    <a:pt x="0" y="416"/>
                  </a:lnTo>
                  <a:lnTo>
                    <a:pt x="0" y="408"/>
                  </a:lnTo>
                  <a:lnTo>
                    <a:pt x="0" y="398"/>
                  </a:lnTo>
                  <a:lnTo>
                    <a:pt x="0" y="387"/>
                  </a:lnTo>
                  <a:lnTo>
                    <a:pt x="0" y="373"/>
                  </a:lnTo>
                  <a:lnTo>
                    <a:pt x="0" y="355"/>
                  </a:lnTo>
                  <a:lnTo>
                    <a:pt x="0" y="336"/>
                  </a:lnTo>
                  <a:lnTo>
                    <a:pt x="0" y="314"/>
                  </a:lnTo>
                  <a:lnTo>
                    <a:pt x="0" y="290"/>
                  </a:lnTo>
                  <a:lnTo>
                    <a:pt x="0" y="260"/>
                  </a:lnTo>
                  <a:lnTo>
                    <a:pt x="0" y="244"/>
                  </a:lnTo>
                  <a:lnTo>
                    <a:pt x="0" y="228"/>
                  </a:lnTo>
                  <a:lnTo>
                    <a:pt x="0" y="212"/>
                  </a:lnTo>
                  <a:lnTo>
                    <a:pt x="0" y="193"/>
                  </a:lnTo>
                  <a:lnTo>
                    <a:pt x="0" y="172"/>
                  </a:lnTo>
                  <a:lnTo>
                    <a:pt x="2" y="150"/>
                  </a:lnTo>
                  <a:lnTo>
                    <a:pt x="8" y="131"/>
                  </a:lnTo>
                  <a:lnTo>
                    <a:pt x="16" y="113"/>
                  </a:lnTo>
                  <a:lnTo>
                    <a:pt x="24" y="97"/>
                  </a:lnTo>
                  <a:lnTo>
                    <a:pt x="32" y="83"/>
                  </a:lnTo>
                  <a:lnTo>
                    <a:pt x="43" y="70"/>
                  </a:lnTo>
                  <a:lnTo>
                    <a:pt x="56" y="56"/>
                  </a:lnTo>
                  <a:lnTo>
                    <a:pt x="67" y="45"/>
                  </a:lnTo>
                  <a:lnTo>
                    <a:pt x="80" y="37"/>
                  </a:lnTo>
                  <a:lnTo>
                    <a:pt x="94" y="27"/>
                  </a:lnTo>
                  <a:lnTo>
                    <a:pt x="107" y="21"/>
                  </a:lnTo>
                  <a:lnTo>
                    <a:pt x="123" y="13"/>
                  </a:lnTo>
                  <a:lnTo>
                    <a:pt x="137" y="8"/>
                  </a:lnTo>
                  <a:lnTo>
                    <a:pt x="164" y="0"/>
                  </a:lnTo>
                  <a:lnTo>
                    <a:pt x="164" y="0"/>
                  </a:lnTo>
                  <a:lnTo>
                    <a:pt x="180" y="5"/>
                  </a:lnTo>
                  <a:lnTo>
                    <a:pt x="193" y="11"/>
                  </a:lnTo>
                  <a:lnTo>
                    <a:pt x="206" y="16"/>
                  </a:lnTo>
                  <a:lnTo>
                    <a:pt x="215" y="19"/>
                  </a:lnTo>
                  <a:lnTo>
                    <a:pt x="223" y="24"/>
                  </a:lnTo>
                  <a:lnTo>
                    <a:pt x="231" y="27"/>
                  </a:lnTo>
                  <a:lnTo>
                    <a:pt x="236" y="29"/>
                  </a:lnTo>
                  <a:lnTo>
                    <a:pt x="241" y="29"/>
                  </a:lnTo>
                  <a:lnTo>
                    <a:pt x="244" y="32"/>
                  </a:lnTo>
                  <a:lnTo>
                    <a:pt x="247" y="32"/>
                  </a:lnTo>
                  <a:lnTo>
                    <a:pt x="252" y="35"/>
                  </a:lnTo>
                  <a:lnTo>
                    <a:pt x="252" y="35"/>
                  </a:lnTo>
                  <a:lnTo>
                    <a:pt x="252" y="35"/>
                  </a:lnTo>
                  <a:lnTo>
                    <a:pt x="247" y="54"/>
                  </a:lnTo>
                  <a:lnTo>
                    <a:pt x="241" y="72"/>
                  </a:lnTo>
                  <a:lnTo>
                    <a:pt x="236" y="88"/>
                  </a:lnTo>
                  <a:lnTo>
                    <a:pt x="231" y="102"/>
                  </a:lnTo>
                  <a:lnTo>
                    <a:pt x="228" y="118"/>
                  </a:lnTo>
                  <a:lnTo>
                    <a:pt x="223" y="131"/>
                  </a:lnTo>
                  <a:lnTo>
                    <a:pt x="220" y="142"/>
                  </a:lnTo>
                  <a:lnTo>
                    <a:pt x="217" y="156"/>
                  </a:lnTo>
                  <a:lnTo>
                    <a:pt x="212" y="166"/>
                  </a:lnTo>
                  <a:lnTo>
                    <a:pt x="209" y="174"/>
                  </a:lnTo>
                  <a:lnTo>
                    <a:pt x="204" y="191"/>
                  </a:lnTo>
                  <a:lnTo>
                    <a:pt x="201" y="207"/>
                  </a:lnTo>
                  <a:lnTo>
                    <a:pt x="198" y="217"/>
                  </a:lnTo>
                  <a:lnTo>
                    <a:pt x="196" y="226"/>
                  </a:lnTo>
                  <a:lnTo>
                    <a:pt x="193" y="231"/>
                  </a:lnTo>
                  <a:lnTo>
                    <a:pt x="190" y="236"/>
                  </a:lnTo>
                  <a:lnTo>
                    <a:pt x="190" y="239"/>
                  </a:lnTo>
                  <a:lnTo>
                    <a:pt x="190" y="242"/>
                  </a:lnTo>
                  <a:lnTo>
                    <a:pt x="190" y="242"/>
                  </a:lnTo>
                  <a:lnTo>
                    <a:pt x="190" y="242"/>
                  </a:lnTo>
                  <a:lnTo>
                    <a:pt x="201" y="260"/>
                  </a:lnTo>
                  <a:lnTo>
                    <a:pt x="209" y="277"/>
                  </a:lnTo>
                  <a:lnTo>
                    <a:pt x="220" y="290"/>
                  </a:lnTo>
                  <a:lnTo>
                    <a:pt x="225" y="301"/>
                  </a:lnTo>
                  <a:lnTo>
                    <a:pt x="233" y="309"/>
                  </a:lnTo>
                  <a:lnTo>
                    <a:pt x="236" y="317"/>
                  </a:lnTo>
                  <a:lnTo>
                    <a:pt x="241" y="325"/>
                  </a:lnTo>
                  <a:lnTo>
                    <a:pt x="244" y="330"/>
                  </a:lnTo>
                  <a:lnTo>
                    <a:pt x="247" y="333"/>
                  </a:lnTo>
                  <a:lnTo>
                    <a:pt x="249" y="338"/>
                  </a:lnTo>
                  <a:lnTo>
                    <a:pt x="252" y="338"/>
                  </a:lnTo>
                  <a:lnTo>
                    <a:pt x="252" y="341"/>
                  </a:lnTo>
                  <a:lnTo>
                    <a:pt x="252" y="341"/>
                  </a:lnTo>
                  <a:lnTo>
                    <a:pt x="252" y="344"/>
                  </a:lnTo>
                  <a:lnTo>
                    <a:pt x="263" y="325"/>
                  </a:lnTo>
                  <a:lnTo>
                    <a:pt x="271" y="309"/>
                  </a:lnTo>
                  <a:lnTo>
                    <a:pt x="279" y="295"/>
                  </a:lnTo>
                  <a:lnTo>
                    <a:pt x="284" y="285"/>
                  </a:lnTo>
                  <a:lnTo>
                    <a:pt x="290" y="274"/>
                  </a:lnTo>
                  <a:lnTo>
                    <a:pt x="295" y="266"/>
                  </a:lnTo>
                  <a:lnTo>
                    <a:pt x="298" y="260"/>
                  </a:lnTo>
                  <a:lnTo>
                    <a:pt x="300" y="255"/>
                  </a:lnTo>
                  <a:lnTo>
                    <a:pt x="303" y="250"/>
                  </a:lnTo>
                  <a:lnTo>
                    <a:pt x="306" y="247"/>
                  </a:lnTo>
                  <a:lnTo>
                    <a:pt x="306" y="244"/>
                  </a:lnTo>
                  <a:lnTo>
                    <a:pt x="306" y="244"/>
                  </a:lnTo>
                  <a:lnTo>
                    <a:pt x="309" y="242"/>
                  </a:lnTo>
                  <a:lnTo>
                    <a:pt x="309" y="242"/>
                  </a:lnTo>
                  <a:lnTo>
                    <a:pt x="303" y="223"/>
                  </a:lnTo>
                  <a:lnTo>
                    <a:pt x="298" y="207"/>
                  </a:lnTo>
                  <a:lnTo>
                    <a:pt x="292" y="191"/>
                  </a:lnTo>
                  <a:lnTo>
                    <a:pt x="290" y="174"/>
                  </a:lnTo>
                  <a:lnTo>
                    <a:pt x="284" y="158"/>
                  </a:lnTo>
                  <a:lnTo>
                    <a:pt x="282" y="145"/>
                  </a:lnTo>
                  <a:lnTo>
                    <a:pt x="279" y="134"/>
                  </a:lnTo>
                  <a:lnTo>
                    <a:pt x="276" y="123"/>
                  </a:lnTo>
                  <a:lnTo>
                    <a:pt x="274" y="113"/>
                  </a:lnTo>
                  <a:lnTo>
                    <a:pt x="271" y="102"/>
                  </a:lnTo>
                  <a:lnTo>
                    <a:pt x="266" y="86"/>
                  </a:lnTo>
                  <a:lnTo>
                    <a:pt x="263" y="72"/>
                  </a:lnTo>
                  <a:lnTo>
                    <a:pt x="260" y="62"/>
                  </a:lnTo>
                  <a:lnTo>
                    <a:pt x="258" y="51"/>
                  </a:lnTo>
                  <a:lnTo>
                    <a:pt x="255" y="45"/>
                  </a:lnTo>
                  <a:lnTo>
                    <a:pt x="255" y="40"/>
                  </a:lnTo>
                  <a:lnTo>
                    <a:pt x="255" y="37"/>
                  </a:lnTo>
                  <a:lnTo>
                    <a:pt x="252" y="35"/>
                  </a:lnTo>
                  <a:lnTo>
                    <a:pt x="252" y="35"/>
                  </a:lnTo>
                  <a:lnTo>
                    <a:pt x="252" y="35"/>
                  </a:lnTo>
                  <a:lnTo>
                    <a:pt x="266" y="29"/>
                  </a:lnTo>
                  <a:lnTo>
                    <a:pt x="276" y="24"/>
                  </a:lnTo>
                  <a:lnTo>
                    <a:pt x="287" y="19"/>
                  </a:lnTo>
                  <a:lnTo>
                    <a:pt x="295" y="13"/>
                  </a:lnTo>
                  <a:lnTo>
                    <a:pt x="300" y="11"/>
                  </a:lnTo>
                  <a:lnTo>
                    <a:pt x="309" y="8"/>
                  </a:lnTo>
                  <a:lnTo>
                    <a:pt x="311" y="5"/>
                  </a:lnTo>
                  <a:lnTo>
                    <a:pt x="317" y="2"/>
                  </a:lnTo>
                  <a:lnTo>
                    <a:pt x="322" y="0"/>
                  </a:lnTo>
                  <a:lnTo>
                    <a:pt x="325" y="0"/>
                  </a:lnTo>
                  <a:lnTo>
                    <a:pt x="325" y="0"/>
                  </a:lnTo>
                  <a:lnTo>
                    <a:pt x="325" y="0"/>
                  </a:lnTo>
                  <a:lnTo>
                    <a:pt x="325" y="0"/>
                  </a:lnTo>
                  <a:lnTo>
                    <a:pt x="354" y="8"/>
                  </a:lnTo>
                  <a:lnTo>
                    <a:pt x="368" y="13"/>
                  </a:lnTo>
                  <a:lnTo>
                    <a:pt x="381" y="21"/>
                  </a:lnTo>
                  <a:lnTo>
                    <a:pt x="394" y="27"/>
                  </a:lnTo>
                  <a:lnTo>
                    <a:pt x="408" y="37"/>
                  </a:lnTo>
                  <a:lnTo>
                    <a:pt x="421" y="45"/>
                  </a:lnTo>
                  <a:lnTo>
                    <a:pt x="435" y="56"/>
                  </a:lnTo>
                  <a:lnTo>
                    <a:pt x="445" y="70"/>
                  </a:lnTo>
                  <a:lnTo>
                    <a:pt x="456" y="83"/>
                  </a:lnTo>
                  <a:lnTo>
                    <a:pt x="464" y="97"/>
                  </a:lnTo>
                  <a:lnTo>
                    <a:pt x="472" y="113"/>
                  </a:lnTo>
                  <a:lnTo>
                    <a:pt x="480" y="131"/>
                  </a:lnTo>
                  <a:lnTo>
                    <a:pt x="486" y="150"/>
                  </a:lnTo>
                  <a:lnTo>
                    <a:pt x="488" y="172"/>
                  </a:lnTo>
                  <a:lnTo>
                    <a:pt x="488" y="193"/>
                  </a:lnTo>
                  <a:close/>
                </a:path>
              </a:pathLst>
            </a:custGeom>
            <a:solidFill>
              <a:schemeClr val="tx1">
                <a:lumMod val="75000"/>
                <a:lumOff val="2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 name="Freeform 11"/>
            <p:cNvSpPr/>
            <p:nvPr/>
          </p:nvSpPr>
          <p:spPr bwMode="auto">
            <a:xfrm>
              <a:off x="1057275" y="184151"/>
              <a:ext cx="515937" cy="265112"/>
            </a:xfrm>
            <a:custGeom>
              <a:gdLst>
                <a:gd fmla="*/ 250 w 325" name="T0"/>
                <a:gd fmla="*/ 3 h 167" name="T1"/>
                <a:gd fmla="*/ 274 w 325" name="T2"/>
                <a:gd fmla="*/ 8 h 167" name="T3"/>
                <a:gd fmla="*/ 301 w 325" name="T4"/>
                <a:gd fmla="*/ 25 h 167" name="T5"/>
                <a:gd fmla="*/ 317 w 325" name="T6"/>
                <a:gd fmla="*/ 51 h 167" name="T7"/>
                <a:gd fmla="*/ 325 w 325" name="T8"/>
                <a:gd fmla="*/ 76 h 167" name="T9"/>
                <a:gd fmla="*/ 325 w 325" name="T10"/>
                <a:gd fmla="*/ 92 h 167" name="T11"/>
                <a:gd fmla="*/ 317 w 325" name="T12"/>
                <a:gd fmla="*/ 116 h 167" name="T13"/>
                <a:gd fmla="*/ 301 w 325" name="T14"/>
                <a:gd fmla="*/ 143 h 167" name="T15"/>
                <a:gd fmla="*/ 274 w 325" name="T16"/>
                <a:gd fmla="*/ 162 h 167" name="T17"/>
                <a:gd fmla="*/ 250 w 325" name="T18"/>
                <a:gd fmla="*/ 167 h 167" name="T19"/>
                <a:gd fmla="*/ 234 w 325" name="T20"/>
                <a:gd fmla="*/ 167 h 167" name="T21"/>
                <a:gd fmla="*/ 220 w 325" name="T22"/>
                <a:gd fmla="*/ 167 h 167" name="T23"/>
                <a:gd fmla="*/ 207 w 325" name="T24"/>
                <a:gd fmla="*/ 167 h 167" name="T25"/>
                <a:gd fmla="*/ 204 w 325" name="T26"/>
                <a:gd fmla="*/ 167 h 167" name="T27"/>
                <a:gd fmla="*/ 204 w 325" name="T28"/>
                <a:gd fmla="*/ 167 h 167" name="T29"/>
                <a:gd fmla="*/ 177 w 325" name="T30"/>
                <a:gd fmla="*/ 167 h 167" name="T31"/>
                <a:gd fmla="*/ 158 w 325" name="T32"/>
                <a:gd fmla="*/ 167 h 167" name="T33"/>
                <a:gd fmla="*/ 145 w 325" name="T34"/>
                <a:gd fmla="*/ 167 h 167" name="T35"/>
                <a:gd fmla="*/ 137 w 325" name="T36"/>
                <a:gd fmla="*/ 167 h 167" name="T37"/>
                <a:gd fmla="*/ 132 w 325" name="T38"/>
                <a:gd fmla="*/ 167 h 167" name="T39"/>
                <a:gd fmla="*/ 126 w 325" name="T40"/>
                <a:gd fmla="*/ 167 h 167" name="T41"/>
                <a:gd fmla="*/ 118 w 325" name="T42"/>
                <a:gd fmla="*/ 167 h 167" name="T43"/>
                <a:gd fmla="*/ 107 w 325" name="T44"/>
                <a:gd fmla="*/ 167 h 167" name="T45"/>
                <a:gd fmla="*/ 94 w 325" name="T46"/>
                <a:gd fmla="*/ 167 h 167" name="T47"/>
                <a:gd fmla="*/ 86 w 325" name="T48"/>
                <a:gd fmla="*/ 167 h 167" name="T49"/>
                <a:gd fmla="*/ 83 w 325" name="T50"/>
                <a:gd fmla="*/ 167 h 167" name="T51"/>
                <a:gd fmla="*/ 67 w 325" name="T52"/>
                <a:gd fmla="*/ 164 h 167" name="T53"/>
                <a:gd fmla="*/ 38 w 325" name="T54"/>
                <a:gd fmla="*/ 154 h 167" name="T55"/>
                <a:gd fmla="*/ 13 w 325" name="T56"/>
                <a:gd fmla="*/ 132 h 167" name="T57"/>
                <a:gd fmla="*/ 0 w 325" name="T58"/>
                <a:gd fmla="*/ 102 h 167" name="T59"/>
                <a:gd fmla="*/ 0 w 325" name="T60"/>
                <a:gd fmla="*/ 84 h 167" name="T61"/>
                <a:gd fmla="*/ 0 w 325" name="T62"/>
                <a:gd fmla="*/ 68 h 167" name="T63"/>
                <a:gd fmla="*/ 13 w 325" name="T64"/>
                <a:gd fmla="*/ 38 h 167" name="T65"/>
                <a:gd fmla="*/ 38 w 325" name="T66"/>
                <a:gd fmla="*/ 16 h 167" name="T67"/>
                <a:gd fmla="*/ 67 w 325" name="T68"/>
                <a:gd fmla="*/ 3 h 167" name="T69"/>
                <a:gd fmla="*/ 83 w 325" name="T70"/>
                <a:gd fmla="*/ 0 h 167" name="T71"/>
                <a:gd fmla="*/ 242 w 325" name="T72"/>
                <a:gd fmla="*/ 0 h 167"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167" w="325">
                  <a:moveTo>
                    <a:pt x="242" y="0"/>
                  </a:moveTo>
                  <a:lnTo>
                    <a:pt x="250" y="3"/>
                  </a:lnTo>
                  <a:lnTo>
                    <a:pt x="258" y="3"/>
                  </a:lnTo>
                  <a:lnTo>
                    <a:pt x="274" y="8"/>
                  </a:lnTo>
                  <a:lnTo>
                    <a:pt x="287" y="16"/>
                  </a:lnTo>
                  <a:lnTo>
                    <a:pt x="301" y="25"/>
                  </a:lnTo>
                  <a:lnTo>
                    <a:pt x="311" y="38"/>
                  </a:lnTo>
                  <a:lnTo>
                    <a:pt x="317" y="51"/>
                  </a:lnTo>
                  <a:lnTo>
                    <a:pt x="322" y="68"/>
                  </a:lnTo>
                  <a:lnTo>
                    <a:pt x="325" y="76"/>
                  </a:lnTo>
                  <a:lnTo>
                    <a:pt x="325" y="84"/>
                  </a:lnTo>
                  <a:lnTo>
                    <a:pt x="325" y="92"/>
                  </a:lnTo>
                  <a:lnTo>
                    <a:pt x="322" y="100"/>
                  </a:lnTo>
                  <a:lnTo>
                    <a:pt x="317" y="116"/>
                  </a:lnTo>
                  <a:lnTo>
                    <a:pt x="311" y="129"/>
                  </a:lnTo>
                  <a:lnTo>
                    <a:pt x="301" y="143"/>
                  </a:lnTo>
                  <a:lnTo>
                    <a:pt x="287" y="154"/>
                  </a:lnTo>
                  <a:lnTo>
                    <a:pt x="274" y="162"/>
                  </a:lnTo>
                  <a:lnTo>
                    <a:pt x="258" y="164"/>
                  </a:lnTo>
                  <a:lnTo>
                    <a:pt x="250" y="167"/>
                  </a:lnTo>
                  <a:lnTo>
                    <a:pt x="242" y="167"/>
                  </a:lnTo>
                  <a:lnTo>
                    <a:pt x="234" y="167"/>
                  </a:lnTo>
                  <a:lnTo>
                    <a:pt x="228" y="167"/>
                  </a:lnTo>
                  <a:lnTo>
                    <a:pt x="220" y="167"/>
                  </a:lnTo>
                  <a:lnTo>
                    <a:pt x="212" y="167"/>
                  </a:lnTo>
                  <a:lnTo>
                    <a:pt x="207" y="167"/>
                  </a:lnTo>
                  <a:lnTo>
                    <a:pt x="204" y="167"/>
                  </a:lnTo>
                  <a:lnTo>
                    <a:pt x="204" y="167"/>
                  </a:lnTo>
                  <a:lnTo>
                    <a:pt x="204" y="167"/>
                  </a:lnTo>
                  <a:lnTo>
                    <a:pt x="204" y="167"/>
                  </a:lnTo>
                  <a:lnTo>
                    <a:pt x="191" y="167"/>
                  </a:lnTo>
                  <a:lnTo>
                    <a:pt x="177" y="167"/>
                  </a:lnTo>
                  <a:lnTo>
                    <a:pt x="167" y="167"/>
                  </a:lnTo>
                  <a:lnTo>
                    <a:pt x="158" y="167"/>
                  </a:lnTo>
                  <a:lnTo>
                    <a:pt x="150" y="167"/>
                  </a:lnTo>
                  <a:lnTo>
                    <a:pt x="145" y="167"/>
                  </a:lnTo>
                  <a:lnTo>
                    <a:pt x="140" y="167"/>
                  </a:lnTo>
                  <a:lnTo>
                    <a:pt x="137" y="167"/>
                  </a:lnTo>
                  <a:lnTo>
                    <a:pt x="132" y="167"/>
                  </a:lnTo>
                  <a:lnTo>
                    <a:pt x="132" y="167"/>
                  </a:lnTo>
                  <a:lnTo>
                    <a:pt x="129" y="167"/>
                  </a:lnTo>
                  <a:lnTo>
                    <a:pt x="126" y="167"/>
                  </a:lnTo>
                  <a:lnTo>
                    <a:pt x="126" y="167"/>
                  </a:lnTo>
                  <a:lnTo>
                    <a:pt x="118" y="167"/>
                  </a:lnTo>
                  <a:lnTo>
                    <a:pt x="113" y="167"/>
                  </a:lnTo>
                  <a:lnTo>
                    <a:pt x="107" y="167"/>
                  </a:lnTo>
                  <a:lnTo>
                    <a:pt x="102" y="167"/>
                  </a:lnTo>
                  <a:lnTo>
                    <a:pt x="94" y="167"/>
                  </a:lnTo>
                  <a:lnTo>
                    <a:pt x="89" y="167"/>
                  </a:lnTo>
                  <a:lnTo>
                    <a:pt x="86" y="167"/>
                  </a:lnTo>
                  <a:lnTo>
                    <a:pt x="83" y="167"/>
                  </a:lnTo>
                  <a:lnTo>
                    <a:pt x="83" y="167"/>
                  </a:lnTo>
                  <a:lnTo>
                    <a:pt x="83" y="167"/>
                  </a:lnTo>
                  <a:lnTo>
                    <a:pt x="67" y="164"/>
                  </a:lnTo>
                  <a:lnTo>
                    <a:pt x="51" y="162"/>
                  </a:lnTo>
                  <a:lnTo>
                    <a:pt x="38" y="154"/>
                  </a:lnTo>
                  <a:lnTo>
                    <a:pt x="24" y="143"/>
                  </a:lnTo>
                  <a:lnTo>
                    <a:pt x="13" y="132"/>
                  </a:lnTo>
                  <a:lnTo>
                    <a:pt x="5" y="116"/>
                  </a:lnTo>
                  <a:lnTo>
                    <a:pt x="0" y="102"/>
                  </a:lnTo>
                  <a:lnTo>
                    <a:pt x="0" y="92"/>
                  </a:lnTo>
                  <a:lnTo>
                    <a:pt x="0" y="84"/>
                  </a:lnTo>
                  <a:lnTo>
                    <a:pt x="0" y="76"/>
                  </a:lnTo>
                  <a:lnTo>
                    <a:pt x="0" y="68"/>
                  </a:lnTo>
                  <a:lnTo>
                    <a:pt x="5" y="51"/>
                  </a:lnTo>
                  <a:lnTo>
                    <a:pt x="13" y="38"/>
                  </a:lnTo>
                  <a:lnTo>
                    <a:pt x="24" y="25"/>
                  </a:lnTo>
                  <a:lnTo>
                    <a:pt x="38" y="16"/>
                  </a:lnTo>
                  <a:lnTo>
                    <a:pt x="51" y="8"/>
                  </a:lnTo>
                  <a:lnTo>
                    <a:pt x="67" y="3"/>
                  </a:lnTo>
                  <a:lnTo>
                    <a:pt x="75" y="3"/>
                  </a:lnTo>
                  <a:lnTo>
                    <a:pt x="83" y="0"/>
                  </a:lnTo>
                  <a:lnTo>
                    <a:pt x="242" y="0"/>
                  </a:lnTo>
                  <a:lnTo>
                    <a:pt x="242"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Freeform 12"/>
            <p:cNvSpPr/>
            <p:nvPr/>
          </p:nvSpPr>
          <p:spPr bwMode="auto">
            <a:xfrm>
              <a:off x="1077913" y="581025"/>
              <a:ext cx="473075" cy="469900"/>
            </a:xfrm>
            <a:custGeom>
              <a:gdLst>
                <a:gd fmla="*/ 0 w 298" name="T0"/>
                <a:gd fmla="*/ 132 h 296" name="T1"/>
                <a:gd fmla="*/ 6 w 298" name="T2"/>
                <a:gd fmla="*/ 102 h 296" name="T3"/>
                <a:gd fmla="*/ 17 w 298" name="T4"/>
                <a:gd fmla="*/ 78 h 296" name="T5"/>
                <a:gd fmla="*/ 33 w 298" name="T6"/>
                <a:gd fmla="*/ 54 h 296" name="T7"/>
                <a:gd fmla="*/ 54 w 298" name="T8"/>
                <a:gd fmla="*/ 33 h 296" name="T9"/>
                <a:gd fmla="*/ 78 w 298" name="T10"/>
                <a:gd fmla="*/ 16 h 296" name="T11"/>
                <a:gd fmla="*/ 105 w 298" name="T12"/>
                <a:gd fmla="*/ 6 h 296" name="T13"/>
                <a:gd fmla="*/ 135 w 298" name="T14"/>
                <a:gd fmla="*/ 0 h 296" name="T15"/>
                <a:gd fmla="*/ 164 w 298" name="T16"/>
                <a:gd fmla="*/ 0 h 296" name="T17"/>
                <a:gd fmla="*/ 194 w 298" name="T18"/>
                <a:gd fmla="*/ 6 h 296" name="T19"/>
                <a:gd fmla="*/ 221 w 298" name="T20"/>
                <a:gd fmla="*/ 16 h 296" name="T21"/>
                <a:gd fmla="*/ 245 w 298" name="T22"/>
                <a:gd fmla="*/ 33 h 296" name="T23"/>
                <a:gd fmla="*/ 264 w 298" name="T24"/>
                <a:gd fmla="*/ 54 h 296" name="T25"/>
                <a:gd fmla="*/ 280 w 298" name="T26"/>
                <a:gd fmla="*/ 78 h 296" name="T27"/>
                <a:gd fmla="*/ 290 w 298" name="T28"/>
                <a:gd fmla="*/ 102 h 296" name="T29"/>
                <a:gd fmla="*/ 296 w 298" name="T30"/>
                <a:gd fmla="*/ 132 h 296" name="T31"/>
                <a:gd fmla="*/ 296 w 298" name="T32"/>
                <a:gd fmla="*/ 164 h 296" name="T33"/>
                <a:gd fmla="*/ 290 w 298" name="T34"/>
                <a:gd fmla="*/ 191 h 296" name="T35"/>
                <a:gd fmla="*/ 280 w 298" name="T36"/>
                <a:gd fmla="*/ 218 h 296" name="T37"/>
                <a:gd fmla="*/ 264 w 298" name="T38"/>
                <a:gd fmla="*/ 242 h 296" name="T39"/>
                <a:gd fmla="*/ 245 w 298" name="T40"/>
                <a:gd fmla="*/ 264 h 296" name="T41"/>
                <a:gd fmla="*/ 221 w 298" name="T42"/>
                <a:gd fmla="*/ 280 h 296" name="T43"/>
                <a:gd fmla="*/ 194 w 298" name="T44"/>
                <a:gd fmla="*/ 291 h 296" name="T45"/>
                <a:gd fmla="*/ 164 w 298" name="T46"/>
                <a:gd fmla="*/ 296 h 296" name="T47"/>
                <a:gd fmla="*/ 135 w 298" name="T48"/>
                <a:gd fmla="*/ 296 h 296" name="T49"/>
                <a:gd fmla="*/ 105 w 298" name="T50"/>
                <a:gd fmla="*/ 291 h 296" name="T51"/>
                <a:gd fmla="*/ 78 w 298" name="T52"/>
                <a:gd fmla="*/ 280 h 296" name="T53"/>
                <a:gd fmla="*/ 54 w 298" name="T54"/>
                <a:gd fmla="*/ 264 h 296" name="T55"/>
                <a:gd fmla="*/ 33 w 298" name="T56"/>
                <a:gd fmla="*/ 242 h 296" name="T57"/>
                <a:gd fmla="*/ 17 w 298" name="T58"/>
                <a:gd fmla="*/ 218 h 296" name="T59"/>
                <a:gd fmla="*/ 6 w 298" name="T60"/>
                <a:gd fmla="*/ 191 h 296" name="T61"/>
                <a:gd fmla="*/ 0 w 298" name="T62"/>
                <a:gd fmla="*/ 164 h 296"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96" w="298">
                  <a:moveTo>
                    <a:pt x="0" y="148"/>
                  </a:moveTo>
                  <a:lnTo>
                    <a:pt x="0" y="132"/>
                  </a:lnTo>
                  <a:lnTo>
                    <a:pt x="3" y="119"/>
                  </a:lnTo>
                  <a:lnTo>
                    <a:pt x="6" y="102"/>
                  </a:lnTo>
                  <a:lnTo>
                    <a:pt x="11" y="89"/>
                  </a:lnTo>
                  <a:lnTo>
                    <a:pt x="17" y="78"/>
                  </a:lnTo>
                  <a:lnTo>
                    <a:pt x="25" y="65"/>
                  </a:lnTo>
                  <a:lnTo>
                    <a:pt x="33" y="54"/>
                  </a:lnTo>
                  <a:lnTo>
                    <a:pt x="43" y="43"/>
                  </a:lnTo>
                  <a:lnTo>
                    <a:pt x="54" y="33"/>
                  </a:lnTo>
                  <a:lnTo>
                    <a:pt x="65" y="24"/>
                  </a:lnTo>
                  <a:lnTo>
                    <a:pt x="78" y="16"/>
                  </a:lnTo>
                  <a:lnTo>
                    <a:pt x="92" y="11"/>
                  </a:lnTo>
                  <a:lnTo>
                    <a:pt x="105" y="6"/>
                  </a:lnTo>
                  <a:lnTo>
                    <a:pt x="119" y="3"/>
                  </a:lnTo>
                  <a:lnTo>
                    <a:pt x="135" y="0"/>
                  </a:lnTo>
                  <a:lnTo>
                    <a:pt x="148" y="0"/>
                  </a:lnTo>
                  <a:lnTo>
                    <a:pt x="164" y="0"/>
                  </a:lnTo>
                  <a:lnTo>
                    <a:pt x="178" y="3"/>
                  </a:lnTo>
                  <a:lnTo>
                    <a:pt x="194" y="6"/>
                  </a:lnTo>
                  <a:lnTo>
                    <a:pt x="207" y="11"/>
                  </a:lnTo>
                  <a:lnTo>
                    <a:pt x="221" y="16"/>
                  </a:lnTo>
                  <a:lnTo>
                    <a:pt x="231" y="24"/>
                  </a:lnTo>
                  <a:lnTo>
                    <a:pt x="245" y="33"/>
                  </a:lnTo>
                  <a:lnTo>
                    <a:pt x="253" y="43"/>
                  </a:lnTo>
                  <a:lnTo>
                    <a:pt x="264" y="54"/>
                  </a:lnTo>
                  <a:lnTo>
                    <a:pt x="272" y="65"/>
                  </a:lnTo>
                  <a:lnTo>
                    <a:pt x="280" y="78"/>
                  </a:lnTo>
                  <a:lnTo>
                    <a:pt x="285" y="89"/>
                  </a:lnTo>
                  <a:lnTo>
                    <a:pt x="290" y="102"/>
                  </a:lnTo>
                  <a:lnTo>
                    <a:pt x="296" y="119"/>
                  </a:lnTo>
                  <a:lnTo>
                    <a:pt x="296" y="132"/>
                  </a:lnTo>
                  <a:lnTo>
                    <a:pt x="298" y="148"/>
                  </a:lnTo>
                  <a:lnTo>
                    <a:pt x="296" y="164"/>
                  </a:lnTo>
                  <a:lnTo>
                    <a:pt x="296" y="178"/>
                  </a:lnTo>
                  <a:lnTo>
                    <a:pt x="290" y="191"/>
                  </a:lnTo>
                  <a:lnTo>
                    <a:pt x="285" y="207"/>
                  </a:lnTo>
                  <a:lnTo>
                    <a:pt x="280" y="218"/>
                  </a:lnTo>
                  <a:lnTo>
                    <a:pt x="272" y="231"/>
                  </a:lnTo>
                  <a:lnTo>
                    <a:pt x="264" y="242"/>
                  </a:lnTo>
                  <a:lnTo>
                    <a:pt x="253" y="253"/>
                  </a:lnTo>
                  <a:lnTo>
                    <a:pt x="245" y="264"/>
                  </a:lnTo>
                  <a:lnTo>
                    <a:pt x="231" y="272"/>
                  </a:lnTo>
                  <a:lnTo>
                    <a:pt x="221" y="280"/>
                  </a:lnTo>
                  <a:lnTo>
                    <a:pt x="207" y="285"/>
                  </a:lnTo>
                  <a:lnTo>
                    <a:pt x="194" y="291"/>
                  </a:lnTo>
                  <a:lnTo>
                    <a:pt x="178" y="293"/>
                  </a:lnTo>
                  <a:lnTo>
                    <a:pt x="164" y="296"/>
                  </a:lnTo>
                  <a:lnTo>
                    <a:pt x="148" y="296"/>
                  </a:lnTo>
                  <a:lnTo>
                    <a:pt x="135" y="296"/>
                  </a:lnTo>
                  <a:lnTo>
                    <a:pt x="119" y="293"/>
                  </a:lnTo>
                  <a:lnTo>
                    <a:pt x="105" y="291"/>
                  </a:lnTo>
                  <a:lnTo>
                    <a:pt x="92" y="285"/>
                  </a:lnTo>
                  <a:lnTo>
                    <a:pt x="78" y="280"/>
                  </a:lnTo>
                  <a:lnTo>
                    <a:pt x="65" y="272"/>
                  </a:lnTo>
                  <a:lnTo>
                    <a:pt x="54" y="264"/>
                  </a:lnTo>
                  <a:lnTo>
                    <a:pt x="43" y="253"/>
                  </a:lnTo>
                  <a:lnTo>
                    <a:pt x="33" y="242"/>
                  </a:lnTo>
                  <a:lnTo>
                    <a:pt x="25" y="231"/>
                  </a:lnTo>
                  <a:lnTo>
                    <a:pt x="17" y="218"/>
                  </a:lnTo>
                  <a:lnTo>
                    <a:pt x="11" y="207"/>
                  </a:lnTo>
                  <a:lnTo>
                    <a:pt x="6" y="191"/>
                  </a:lnTo>
                  <a:lnTo>
                    <a:pt x="3" y="178"/>
                  </a:lnTo>
                  <a:lnTo>
                    <a:pt x="0" y="164"/>
                  </a:lnTo>
                  <a:lnTo>
                    <a:pt x="0" y="148"/>
                  </a:lnTo>
                  <a:close/>
                </a:path>
              </a:pathLst>
            </a:custGeom>
            <a:solidFill>
              <a:schemeClr val="tx1">
                <a:lumMod val="75000"/>
                <a:lumOff val="2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5" name="Freeform 13"/>
            <p:cNvSpPr/>
            <p:nvPr/>
          </p:nvSpPr>
          <p:spPr bwMode="auto">
            <a:xfrm>
              <a:off x="1257300" y="449263"/>
              <a:ext cx="123825" cy="111125"/>
            </a:xfrm>
            <a:custGeom>
              <a:gdLst>
                <a:gd fmla="*/ 78 w 78" name="T0"/>
                <a:gd fmla="*/ 0 h 70" name="T1"/>
                <a:gd fmla="*/ 35 w 78" name="T2"/>
                <a:gd fmla="*/ 70 h 70" name="T3"/>
                <a:gd fmla="*/ 0 w 78" name="T4"/>
                <a:gd fmla="*/ 0 h 70" name="T5"/>
                <a:gd fmla="*/ 78 w 78" name="T6"/>
                <a:gd fmla="*/ 0 h 70" name="T7"/>
              </a:gdLst>
              <a:cxnLst>
                <a:cxn ang="0">
                  <a:pos x="T0" y="T1"/>
                </a:cxn>
                <a:cxn ang="0">
                  <a:pos x="T2" y="T3"/>
                </a:cxn>
                <a:cxn ang="0">
                  <a:pos x="T4" y="T5"/>
                </a:cxn>
                <a:cxn ang="0">
                  <a:pos x="T6" y="T7"/>
                </a:cxn>
              </a:cxnLst>
              <a:rect b="b" l="0" r="r" t="0"/>
              <a:pathLst>
                <a:path h="70" w="78">
                  <a:moveTo>
                    <a:pt x="78" y="0"/>
                  </a:moveTo>
                  <a:lnTo>
                    <a:pt x="35" y="70"/>
                  </a:lnTo>
                  <a:lnTo>
                    <a:pt x="0" y="0"/>
                  </a:lnTo>
                  <a:lnTo>
                    <a:pt x="78"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14"/>
            <p:cNvSpPr/>
            <p:nvPr/>
          </p:nvSpPr>
          <p:spPr bwMode="auto">
            <a:xfrm>
              <a:off x="293688" y="1354138"/>
              <a:ext cx="431800" cy="571500"/>
            </a:xfrm>
            <a:custGeom>
              <a:gdLst>
                <a:gd fmla="*/ 272 w 272" name="T0"/>
                <a:gd fmla="*/ 279 h 360" name="T1"/>
                <a:gd fmla="*/ 272 w 272" name="T2"/>
                <a:gd fmla="*/ 282 h 360" name="T3"/>
                <a:gd fmla="*/ 194 w 272" name="T4"/>
                <a:gd fmla="*/ 295 h 360" name="T5"/>
                <a:gd fmla="*/ 121 w 272" name="T6"/>
                <a:gd fmla="*/ 314 h 360" name="T7"/>
                <a:gd fmla="*/ 57 w 272" name="T8"/>
                <a:gd fmla="*/ 336 h 360" name="T9"/>
                <a:gd fmla="*/ 0 w 272" name="T10"/>
                <a:gd fmla="*/ 360 h 360" name="T11"/>
                <a:gd fmla="*/ 0 w 272" name="T12"/>
                <a:gd fmla="*/ 354 h 360" name="T13"/>
                <a:gd fmla="*/ 0 w 272" name="T14"/>
                <a:gd fmla="*/ 338 h 360" name="T15"/>
                <a:gd fmla="*/ 0 w 272" name="T16"/>
                <a:gd fmla="*/ 314 h 360" name="T17"/>
                <a:gd fmla="*/ 0 w 272" name="T18"/>
                <a:gd fmla="*/ 282 h 360" name="T19"/>
                <a:gd fmla="*/ 0 w 272" name="T20"/>
                <a:gd fmla="*/ 244 h 360" name="T21"/>
                <a:gd fmla="*/ 0 w 272" name="T22"/>
                <a:gd fmla="*/ 204 h 360" name="T23"/>
                <a:gd fmla="*/ 0 w 272" name="T24"/>
                <a:gd fmla="*/ 115 h 360" name="T25"/>
                <a:gd fmla="*/ 0 w 272" name="T26"/>
                <a:gd fmla="*/ 96 h 360" name="T27"/>
                <a:gd fmla="*/ 14 w 272" name="T28"/>
                <a:gd fmla="*/ 62 h 360" name="T29"/>
                <a:gd fmla="*/ 33 w 272" name="T30"/>
                <a:gd fmla="*/ 37 h 360" name="T31"/>
                <a:gd fmla="*/ 60 w 272" name="T32"/>
                <a:gd fmla="*/ 21 h 360" name="T33"/>
                <a:gd fmla="*/ 86 w 272" name="T34"/>
                <a:gd fmla="*/ 10 h 360" name="T35"/>
                <a:gd fmla="*/ 113 w 272" name="T36"/>
                <a:gd fmla="*/ 2 h 360" name="T37"/>
                <a:gd fmla="*/ 135 w 272" name="T38"/>
                <a:gd fmla="*/ 0 h 360" name="T39"/>
                <a:gd fmla="*/ 148 w 272" name="T40"/>
                <a:gd fmla="*/ 0 h 360" name="T41"/>
                <a:gd fmla="*/ 151 w 272" name="T42"/>
                <a:gd fmla="*/ 0 h 360" name="T43"/>
                <a:gd fmla="*/ 162 w 272" name="T44"/>
                <a:gd fmla="*/ 2 h 360" name="T45"/>
                <a:gd fmla="*/ 178 w 272" name="T46"/>
                <a:gd fmla="*/ 8 h 360" name="T47"/>
                <a:gd fmla="*/ 202 w 272" name="T48"/>
                <a:gd fmla="*/ 19 h 360" name="T49"/>
                <a:gd fmla="*/ 210 w 272" name="T50"/>
                <a:gd fmla="*/ 40 h 360" name="T51"/>
                <a:gd fmla="*/ 199 w 272" name="T52"/>
                <a:gd fmla="*/ 75 h 360" name="T53"/>
                <a:gd fmla="*/ 191 w 272" name="T54"/>
                <a:gd fmla="*/ 115 h 360" name="T55"/>
                <a:gd fmla="*/ 183 w 272" name="T56"/>
                <a:gd fmla="*/ 142 h 360" name="T57"/>
                <a:gd fmla="*/ 178 w 272" name="T58"/>
                <a:gd fmla="*/ 161 h 360" name="T59"/>
                <a:gd fmla="*/ 175 w 272" name="T60"/>
                <a:gd fmla="*/ 172 h 360" name="T61"/>
                <a:gd fmla="*/ 175 w 272" name="T62"/>
                <a:gd fmla="*/ 177 h 360" name="T63"/>
                <a:gd fmla="*/ 172 w 272" name="T64"/>
                <a:gd fmla="*/ 180 h 360" name="T65"/>
                <a:gd fmla="*/ 180 w 272" name="T66"/>
                <a:gd fmla="*/ 193 h 360" name="T67"/>
                <a:gd fmla="*/ 191 w 272" name="T68"/>
                <a:gd fmla="*/ 217 h 360" name="T69"/>
                <a:gd fmla="*/ 199 w 272" name="T70"/>
                <a:gd fmla="*/ 234 h 360" name="T71"/>
                <a:gd fmla="*/ 207 w 272" name="T72"/>
                <a:gd fmla="*/ 244 h 360" name="T73"/>
                <a:gd fmla="*/ 210 w 272" name="T74"/>
                <a:gd fmla="*/ 252 h 360" name="T75"/>
                <a:gd fmla="*/ 213 w 272" name="T76"/>
                <a:gd fmla="*/ 258 h 360" name="T77"/>
                <a:gd fmla="*/ 213 w 272" name="T78"/>
                <a:gd fmla="*/ 260 h 360" name="T79"/>
                <a:gd fmla="*/ 226 w 272" name="T80"/>
                <a:gd fmla="*/ 234 h 360" name="T81"/>
                <a:gd fmla="*/ 234 w 272" name="T82"/>
                <a:gd fmla="*/ 212 h 360" name="T83"/>
                <a:gd fmla="*/ 242 w 272" name="T84"/>
                <a:gd fmla="*/ 199 h 360" name="T85"/>
                <a:gd fmla="*/ 245 w 272" name="T86"/>
                <a:gd fmla="*/ 188 h 360" name="T87"/>
                <a:gd fmla="*/ 247 w 272" name="T88"/>
                <a:gd fmla="*/ 182 h 360" name="T89"/>
                <a:gd fmla="*/ 250 w 272" name="T90"/>
                <a:gd fmla="*/ 180 h 360" name="T91"/>
                <a:gd fmla="*/ 247 w 272" name="T92"/>
                <a:gd fmla="*/ 164 h 360" name="T93"/>
                <a:gd fmla="*/ 237 w 272" name="T94"/>
                <a:gd fmla="*/ 129 h 360" name="T95"/>
                <a:gd fmla="*/ 229 w 272" name="T96"/>
                <a:gd fmla="*/ 91 h 360" name="T97"/>
                <a:gd fmla="*/ 223 w 272" name="T98"/>
                <a:gd fmla="*/ 62 h 360" name="T99"/>
                <a:gd fmla="*/ 218 w 272" name="T100"/>
                <a:gd fmla="*/ 45 h 360" name="T101"/>
                <a:gd fmla="*/ 215 w 272" name="T102"/>
                <a:gd fmla="*/ 35 h 360" name="T103"/>
                <a:gd fmla="*/ 213 w 272" name="T104"/>
                <a:gd fmla="*/ 27 h 360" name="T105"/>
                <a:gd fmla="*/ 213 w 272" name="T106"/>
                <a:gd fmla="*/ 27 h 360" name="T107"/>
                <a:gd fmla="*/ 223 w 272" name="T108"/>
                <a:gd fmla="*/ 32 h 360" name="T109"/>
                <a:gd fmla="*/ 245 w 272" name="T110"/>
                <a:gd fmla="*/ 53 h 360" name="T111"/>
                <a:gd fmla="*/ 261 w 272" name="T112"/>
                <a:gd fmla="*/ 80 h 360" name="T113"/>
                <a:gd fmla="*/ 269 w 272" name="T114"/>
                <a:gd fmla="*/ 118 h 360" name="T115"/>
                <a:gd fmla="*/ 272 w 272" name="T116"/>
                <a:gd fmla="*/ 277 h 36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360" w="272">
                  <a:moveTo>
                    <a:pt x="272" y="277"/>
                  </a:moveTo>
                  <a:lnTo>
                    <a:pt x="272" y="279"/>
                  </a:lnTo>
                  <a:lnTo>
                    <a:pt x="272" y="282"/>
                  </a:lnTo>
                  <a:lnTo>
                    <a:pt x="272" y="282"/>
                  </a:lnTo>
                  <a:lnTo>
                    <a:pt x="231" y="290"/>
                  </a:lnTo>
                  <a:lnTo>
                    <a:pt x="194" y="295"/>
                  </a:lnTo>
                  <a:lnTo>
                    <a:pt x="156" y="306"/>
                  </a:lnTo>
                  <a:lnTo>
                    <a:pt x="121" y="314"/>
                  </a:lnTo>
                  <a:lnTo>
                    <a:pt x="89" y="325"/>
                  </a:lnTo>
                  <a:lnTo>
                    <a:pt x="57" y="336"/>
                  </a:lnTo>
                  <a:lnTo>
                    <a:pt x="27" y="346"/>
                  </a:lnTo>
                  <a:lnTo>
                    <a:pt x="0" y="360"/>
                  </a:lnTo>
                  <a:lnTo>
                    <a:pt x="0" y="357"/>
                  </a:lnTo>
                  <a:lnTo>
                    <a:pt x="0" y="354"/>
                  </a:lnTo>
                  <a:lnTo>
                    <a:pt x="0" y="346"/>
                  </a:lnTo>
                  <a:lnTo>
                    <a:pt x="0" y="338"/>
                  </a:lnTo>
                  <a:lnTo>
                    <a:pt x="0" y="328"/>
                  </a:lnTo>
                  <a:lnTo>
                    <a:pt x="0" y="314"/>
                  </a:lnTo>
                  <a:lnTo>
                    <a:pt x="0" y="298"/>
                  </a:lnTo>
                  <a:lnTo>
                    <a:pt x="0" y="282"/>
                  </a:lnTo>
                  <a:lnTo>
                    <a:pt x="0" y="263"/>
                  </a:lnTo>
                  <a:lnTo>
                    <a:pt x="0" y="244"/>
                  </a:lnTo>
                  <a:lnTo>
                    <a:pt x="0" y="225"/>
                  </a:lnTo>
                  <a:lnTo>
                    <a:pt x="0" y="204"/>
                  </a:lnTo>
                  <a:lnTo>
                    <a:pt x="0" y="161"/>
                  </a:lnTo>
                  <a:lnTo>
                    <a:pt x="0" y="115"/>
                  </a:lnTo>
                  <a:lnTo>
                    <a:pt x="0" y="107"/>
                  </a:lnTo>
                  <a:lnTo>
                    <a:pt x="0" y="96"/>
                  </a:lnTo>
                  <a:lnTo>
                    <a:pt x="6" y="78"/>
                  </a:lnTo>
                  <a:lnTo>
                    <a:pt x="14" y="62"/>
                  </a:lnTo>
                  <a:lnTo>
                    <a:pt x="22" y="48"/>
                  </a:lnTo>
                  <a:lnTo>
                    <a:pt x="33" y="37"/>
                  </a:lnTo>
                  <a:lnTo>
                    <a:pt x="46" y="29"/>
                  </a:lnTo>
                  <a:lnTo>
                    <a:pt x="60" y="21"/>
                  </a:lnTo>
                  <a:lnTo>
                    <a:pt x="73" y="16"/>
                  </a:lnTo>
                  <a:lnTo>
                    <a:pt x="86" y="10"/>
                  </a:lnTo>
                  <a:lnTo>
                    <a:pt x="100" y="5"/>
                  </a:lnTo>
                  <a:lnTo>
                    <a:pt x="113" y="2"/>
                  </a:lnTo>
                  <a:lnTo>
                    <a:pt x="124" y="2"/>
                  </a:lnTo>
                  <a:lnTo>
                    <a:pt x="135" y="0"/>
                  </a:lnTo>
                  <a:lnTo>
                    <a:pt x="143" y="0"/>
                  </a:lnTo>
                  <a:lnTo>
                    <a:pt x="148" y="0"/>
                  </a:lnTo>
                  <a:lnTo>
                    <a:pt x="151" y="0"/>
                  </a:lnTo>
                  <a:lnTo>
                    <a:pt x="151" y="0"/>
                  </a:lnTo>
                  <a:lnTo>
                    <a:pt x="156" y="0"/>
                  </a:lnTo>
                  <a:lnTo>
                    <a:pt x="162" y="2"/>
                  </a:lnTo>
                  <a:lnTo>
                    <a:pt x="170" y="5"/>
                  </a:lnTo>
                  <a:lnTo>
                    <a:pt x="178" y="8"/>
                  </a:lnTo>
                  <a:lnTo>
                    <a:pt x="188" y="13"/>
                  </a:lnTo>
                  <a:lnTo>
                    <a:pt x="202" y="19"/>
                  </a:lnTo>
                  <a:lnTo>
                    <a:pt x="213" y="24"/>
                  </a:lnTo>
                  <a:lnTo>
                    <a:pt x="210" y="40"/>
                  </a:lnTo>
                  <a:lnTo>
                    <a:pt x="207" y="53"/>
                  </a:lnTo>
                  <a:lnTo>
                    <a:pt x="199" y="75"/>
                  </a:lnTo>
                  <a:lnTo>
                    <a:pt x="194" y="96"/>
                  </a:lnTo>
                  <a:lnTo>
                    <a:pt x="191" y="115"/>
                  </a:lnTo>
                  <a:lnTo>
                    <a:pt x="186" y="129"/>
                  </a:lnTo>
                  <a:lnTo>
                    <a:pt x="183" y="142"/>
                  </a:lnTo>
                  <a:lnTo>
                    <a:pt x="180" y="153"/>
                  </a:lnTo>
                  <a:lnTo>
                    <a:pt x="178" y="161"/>
                  </a:lnTo>
                  <a:lnTo>
                    <a:pt x="178" y="166"/>
                  </a:lnTo>
                  <a:lnTo>
                    <a:pt x="175" y="172"/>
                  </a:lnTo>
                  <a:lnTo>
                    <a:pt x="175" y="174"/>
                  </a:lnTo>
                  <a:lnTo>
                    <a:pt x="175" y="177"/>
                  </a:lnTo>
                  <a:lnTo>
                    <a:pt x="172" y="180"/>
                  </a:lnTo>
                  <a:lnTo>
                    <a:pt x="172" y="180"/>
                  </a:lnTo>
                  <a:lnTo>
                    <a:pt x="172" y="180"/>
                  </a:lnTo>
                  <a:lnTo>
                    <a:pt x="180" y="193"/>
                  </a:lnTo>
                  <a:lnTo>
                    <a:pt x="186" y="207"/>
                  </a:lnTo>
                  <a:lnTo>
                    <a:pt x="191" y="217"/>
                  </a:lnTo>
                  <a:lnTo>
                    <a:pt x="196" y="225"/>
                  </a:lnTo>
                  <a:lnTo>
                    <a:pt x="199" y="234"/>
                  </a:lnTo>
                  <a:lnTo>
                    <a:pt x="205" y="239"/>
                  </a:lnTo>
                  <a:lnTo>
                    <a:pt x="207" y="244"/>
                  </a:lnTo>
                  <a:lnTo>
                    <a:pt x="207" y="250"/>
                  </a:lnTo>
                  <a:lnTo>
                    <a:pt x="210" y="252"/>
                  </a:lnTo>
                  <a:lnTo>
                    <a:pt x="210" y="255"/>
                  </a:lnTo>
                  <a:lnTo>
                    <a:pt x="213" y="258"/>
                  </a:lnTo>
                  <a:lnTo>
                    <a:pt x="213" y="260"/>
                  </a:lnTo>
                  <a:lnTo>
                    <a:pt x="213" y="260"/>
                  </a:lnTo>
                  <a:lnTo>
                    <a:pt x="221" y="244"/>
                  </a:lnTo>
                  <a:lnTo>
                    <a:pt x="226" y="234"/>
                  </a:lnTo>
                  <a:lnTo>
                    <a:pt x="231" y="223"/>
                  </a:lnTo>
                  <a:lnTo>
                    <a:pt x="234" y="212"/>
                  </a:lnTo>
                  <a:lnTo>
                    <a:pt x="237" y="204"/>
                  </a:lnTo>
                  <a:lnTo>
                    <a:pt x="242" y="199"/>
                  </a:lnTo>
                  <a:lnTo>
                    <a:pt x="242" y="193"/>
                  </a:lnTo>
                  <a:lnTo>
                    <a:pt x="245" y="188"/>
                  </a:lnTo>
                  <a:lnTo>
                    <a:pt x="247" y="185"/>
                  </a:lnTo>
                  <a:lnTo>
                    <a:pt x="247" y="182"/>
                  </a:lnTo>
                  <a:lnTo>
                    <a:pt x="250" y="180"/>
                  </a:lnTo>
                  <a:lnTo>
                    <a:pt x="250" y="180"/>
                  </a:lnTo>
                  <a:lnTo>
                    <a:pt x="250" y="180"/>
                  </a:lnTo>
                  <a:lnTo>
                    <a:pt x="247" y="164"/>
                  </a:lnTo>
                  <a:lnTo>
                    <a:pt x="242" y="150"/>
                  </a:lnTo>
                  <a:lnTo>
                    <a:pt x="237" y="129"/>
                  </a:lnTo>
                  <a:lnTo>
                    <a:pt x="234" y="107"/>
                  </a:lnTo>
                  <a:lnTo>
                    <a:pt x="229" y="91"/>
                  </a:lnTo>
                  <a:lnTo>
                    <a:pt x="226" y="75"/>
                  </a:lnTo>
                  <a:lnTo>
                    <a:pt x="223" y="62"/>
                  </a:lnTo>
                  <a:lnTo>
                    <a:pt x="221" y="53"/>
                  </a:lnTo>
                  <a:lnTo>
                    <a:pt x="218" y="45"/>
                  </a:lnTo>
                  <a:lnTo>
                    <a:pt x="215" y="37"/>
                  </a:lnTo>
                  <a:lnTo>
                    <a:pt x="215" y="35"/>
                  </a:lnTo>
                  <a:lnTo>
                    <a:pt x="215" y="29"/>
                  </a:lnTo>
                  <a:lnTo>
                    <a:pt x="213" y="27"/>
                  </a:lnTo>
                  <a:lnTo>
                    <a:pt x="213" y="27"/>
                  </a:lnTo>
                  <a:lnTo>
                    <a:pt x="213" y="27"/>
                  </a:lnTo>
                  <a:lnTo>
                    <a:pt x="213" y="24"/>
                  </a:lnTo>
                  <a:lnTo>
                    <a:pt x="223" y="32"/>
                  </a:lnTo>
                  <a:lnTo>
                    <a:pt x="234" y="43"/>
                  </a:lnTo>
                  <a:lnTo>
                    <a:pt x="245" y="53"/>
                  </a:lnTo>
                  <a:lnTo>
                    <a:pt x="253" y="67"/>
                  </a:lnTo>
                  <a:lnTo>
                    <a:pt x="261" y="80"/>
                  </a:lnTo>
                  <a:lnTo>
                    <a:pt x="266" y="99"/>
                  </a:lnTo>
                  <a:lnTo>
                    <a:pt x="269" y="118"/>
                  </a:lnTo>
                  <a:lnTo>
                    <a:pt x="272" y="139"/>
                  </a:lnTo>
                  <a:lnTo>
                    <a:pt x="272" y="277"/>
                  </a:lnTo>
                  <a:lnTo>
                    <a:pt x="272" y="277"/>
                  </a:lnTo>
                  <a:close/>
                </a:path>
              </a:pathLst>
            </a:custGeom>
            <a:solidFill>
              <a:schemeClr val="tx1">
                <a:lumMod val="75000"/>
                <a:lumOff val="2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Freeform 15"/>
            <p:cNvSpPr/>
            <p:nvPr/>
          </p:nvSpPr>
          <p:spPr bwMode="auto">
            <a:xfrm>
              <a:off x="293688" y="850900"/>
              <a:ext cx="473075" cy="468312"/>
            </a:xfrm>
            <a:custGeom>
              <a:gdLst>
                <a:gd fmla="*/ 0 w 298" name="T0"/>
                <a:gd fmla="*/ 131 h 295" name="T1"/>
                <a:gd fmla="*/ 6 w 298" name="T2"/>
                <a:gd fmla="*/ 104 h 295" name="T3"/>
                <a:gd fmla="*/ 17 w 298" name="T4"/>
                <a:gd fmla="*/ 78 h 295" name="T5"/>
                <a:gd fmla="*/ 33 w 298" name="T6"/>
                <a:gd fmla="*/ 53 h 295" name="T7"/>
                <a:gd fmla="*/ 54 w 298" name="T8"/>
                <a:gd fmla="*/ 32 h 295" name="T9"/>
                <a:gd fmla="*/ 78 w 298" name="T10"/>
                <a:gd fmla="*/ 16 h 295" name="T11"/>
                <a:gd fmla="*/ 105 w 298" name="T12"/>
                <a:gd fmla="*/ 5 h 295" name="T13"/>
                <a:gd fmla="*/ 135 w 298" name="T14"/>
                <a:gd fmla="*/ 0 h 295" name="T15"/>
                <a:gd fmla="*/ 164 w 298" name="T16"/>
                <a:gd fmla="*/ 0 h 295" name="T17"/>
                <a:gd fmla="*/ 194 w 298" name="T18"/>
                <a:gd fmla="*/ 5 h 295" name="T19"/>
                <a:gd fmla="*/ 221 w 298" name="T20"/>
                <a:gd fmla="*/ 16 h 295" name="T21"/>
                <a:gd fmla="*/ 245 w 298" name="T22"/>
                <a:gd fmla="*/ 32 h 295" name="T23"/>
                <a:gd fmla="*/ 264 w 298" name="T24"/>
                <a:gd fmla="*/ 53 h 295" name="T25"/>
                <a:gd fmla="*/ 280 w 298" name="T26"/>
                <a:gd fmla="*/ 78 h 295" name="T27"/>
                <a:gd fmla="*/ 293 w 298" name="T28"/>
                <a:gd fmla="*/ 104 h 295" name="T29"/>
                <a:gd fmla="*/ 298 w 298" name="T30"/>
                <a:gd fmla="*/ 131 h 295" name="T31"/>
                <a:gd fmla="*/ 298 w 298" name="T32"/>
                <a:gd fmla="*/ 164 h 295" name="T33"/>
                <a:gd fmla="*/ 293 w 298" name="T34"/>
                <a:gd fmla="*/ 193 h 295" name="T35"/>
                <a:gd fmla="*/ 280 w 298" name="T36"/>
                <a:gd fmla="*/ 217 h 295" name="T37"/>
                <a:gd fmla="*/ 264 w 298" name="T38"/>
                <a:gd fmla="*/ 241 h 295" name="T39"/>
                <a:gd fmla="*/ 245 w 298" name="T40"/>
                <a:gd fmla="*/ 263 h 295" name="T41"/>
                <a:gd fmla="*/ 221 w 298" name="T42"/>
                <a:gd fmla="*/ 279 h 295" name="T43"/>
                <a:gd fmla="*/ 194 w 298" name="T44"/>
                <a:gd fmla="*/ 290 h 295" name="T45"/>
                <a:gd fmla="*/ 164 w 298" name="T46"/>
                <a:gd fmla="*/ 295 h 295" name="T47"/>
                <a:gd fmla="*/ 135 w 298" name="T48"/>
                <a:gd fmla="*/ 295 h 295" name="T49"/>
                <a:gd fmla="*/ 105 w 298" name="T50"/>
                <a:gd fmla="*/ 290 h 295" name="T51"/>
                <a:gd fmla="*/ 78 w 298" name="T52"/>
                <a:gd fmla="*/ 279 h 295" name="T53"/>
                <a:gd fmla="*/ 54 w 298" name="T54"/>
                <a:gd fmla="*/ 263 h 295" name="T55"/>
                <a:gd fmla="*/ 33 w 298" name="T56"/>
                <a:gd fmla="*/ 241 h 295" name="T57"/>
                <a:gd fmla="*/ 17 w 298" name="T58"/>
                <a:gd fmla="*/ 217 h 295" name="T59"/>
                <a:gd fmla="*/ 6 w 298" name="T60"/>
                <a:gd fmla="*/ 193 h 295" name="T61"/>
                <a:gd fmla="*/ 0 w 298" name="T62"/>
                <a:gd fmla="*/ 164 h 295"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95" w="298">
                  <a:moveTo>
                    <a:pt x="0" y="147"/>
                  </a:moveTo>
                  <a:lnTo>
                    <a:pt x="0" y="131"/>
                  </a:lnTo>
                  <a:lnTo>
                    <a:pt x="3" y="118"/>
                  </a:lnTo>
                  <a:lnTo>
                    <a:pt x="6" y="104"/>
                  </a:lnTo>
                  <a:lnTo>
                    <a:pt x="11" y="88"/>
                  </a:lnTo>
                  <a:lnTo>
                    <a:pt x="17" y="78"/>
                  </a:lnTo>
                  <a:lnTo>
                    <a:pt x="25" y="64"/>
                  </a:lnTo>
                  <a:lnTo>
                    <a:pt x="33" y="53"/>
                  </a:lnTo>
                  <a:lnTo>
                    <a:pt x="43" y="43"/>
                  </a:lnTo>
                  <a:lnTo>
                    <a:pt x="54" y="32"/>
                  </a:lnTo>
                  <a:lnTo>
                    <a:pt x="65" y="24"/>
                  </a:lnTo>
                  <a:lnTo>
                    <a:pt x="78" y="16"/>
                  </a:lnTo>
                  <a:lnTo>
                    <a:pt x="92" y="10"/>
                  </a:lnTo>
                  <a:lnTo>
                    <a:pt x="105" y="5"/>
                  </a:lnTo>
                  <a:lnTo>
                    <a:pt x="119" y="2"/>
                  </a:lnTo>
                  <a:lnTo>
                    <a:pt x="135" y="0"/>
                  </a:lnTo>
                  <a:lnTo>
                    <a:pt x="148" y="0"/>
                  </a:lnTo>
                  <a:lnTo>
                    <a:pt x="164" y="0"/>
                  </a:lnTo>
                  <a:lnTo>
                    <a:pt x="180" y="2"/>
                  </a:lnTo>
                  <a:lnTo>
                    <a:pt x="194" y="5"/>
                  </a:lnTo>
                  <a:lnTo>
                    <a:pt x="207" y="10"/>
                  </a:lnTo>
                  <a:lnTo>
                    <a:pt x="221" y="16"/>
                  </a:lnTo>
                  <a:lnTo>
                    <a:pt x="234" y="24"/>
                  </a:lnTo>
                  <a:lnTo>
                    <a:pt x="245" y="32"/>
                  </a:lnTo>
                  <a:lnTo>
                    <a:pt x="256" y="43"/>
                  </a:lnTo>
                  <a:lnTo>
                    <a:pt x="264" y="53"/>
                  </a:lnTo>
                  <a:lnTo>
                    <a:pt x="274" y="64"/>
                  </a:lnTo>
                  <a:lnTo>
                    <a:pt x="280" y="78"/>
                  </a:lnTo>
                  <a:lnTo>
                    <a:pt x="288" y="88"/>
                  </a:lnTo>
                  <a:lnTo>
                    <a:pt x="293" y="104"/>
                  </a:lnTo>
                  <a:lnTo>
                    <a:pt x="296" y="118"/>
                  </a:lnTo>
                  <a:lnTo>
                    <a:pt x="298" y="131"/>
                  </a:lnTo>
                  <a:lnTo>
                    <a:pt x="298" y="147"/>
                  </a:lnTo>
                  <a:lnTo>
                    <a:pt x="298" y="164"/>
                  </a:lnTo>
                  <a:lnTo>
                    <a:pt x="296" y="177"/>
                  </a:lnTo>
                  <a:lnTo>
                    <a:pt x="293" y="193"/>
                  </a:lnTo>
                  <a:lnTo>
                    <a:pt x="288" y="207"/>
                  </a:lnTo>
                  <a:lnTo>
                    <a:pt x="280" y="217"/>
                  </a:lnTo>
                  <a:lnTo>
                    <a:pt x="274" y="231"/>
                  </a:lnTo>
                  <a:lnTo>
                    <a:pt x="264" y="241"/>
                  </a:lnTo>
                  <a:lnTo>
                    <a:pt x="256" y="252"/>
                  </a:lnTo>
                  <a:lnTo>
                    <a:pt x="245" y="263"/>
                  </a:lnTo>
                  <a:lnTo>
                    <a:pt x="234" y="271"/>
                  </a:lnTo>
                  <a:lnTo>
                    <a:pt x="221" y="279"/>
                  </a:lnTo>
                  <a:lnTo>
                    <a:pt x="207" y="284"/>
                  </a:lnTo>
                  <a:lnTo>
                    <a:pt x="194" y="290"/>
                  </a:lnTo>
                  <a:lnTo>
                    <a:pt x="180" y="293"/>
                  </a:lnTo>
                  <a:lnTo>
                    <a:pt x="164" y="295"/>
                  </a:lnTo>
                  <a:lnTo>
                    <a:pt x="148" y="295"/>
                  </a:lnTo>
                  <a:lnTo>
                    <a:pt x="135" y="295"/>
                  </a:lnTo>
                  <a:lnTo>
                    <a:pt x="119" y="293"/>
                  </a:lnTo>
                  <a:lnTo>
                    <a:pt x="105" y="290"/>
                  </a:lnTo>
                  <a:lnTo>
                    <a:pt x="92" y="284"/>
                  </a:lnTo>
                  <a:lnTo>
                    <a:pt x="78" y="279"/>
                  </a:lnTo>
                  <a:lnTo>
                    <a:pt x="65" y="271"/>
                  </a:lnTo>
                  <a:lnTo>
                    <a:pt x="54" y="263"/>
                  </a:lnTo>
                  <a:lnTo>
                    <a:pt x="43" y="252"/>
                  </a:lnTo>
                  <a:lnTo>
                    <a:pt x="33" y="241"/>
                  </a:lnTo>
                  <a:lnTo>
                    <a:pt x="25" y="231"/>
                  </a:lnTo>
                  <a:lnTo>
                    <a:pt x="17" y="217"/>
                  </a:lnTo>
                  <a:lnTo>
                    <a:pt x="11" y="207"/>
                  </a:lnTo>
                  <a:lnTo>
                    <a:pt x="6" y="193"/>
                  </a:lnTo>
                  <a:lnTo>
                    <a:pt x="3" y="177"/>
                  </a:lnTo>
                  <a:lnTo>
                    <a:pt x="0" y="164"/>
                  </a:lnTo>
                  <a:lnTo>
                    <a:pt x="0" y="147"/>
                  </a:lnTo>
                  <a:close/>
                </a:path>
              </a:pathLst>
            </a:custGeom>
            <a:solidFill>
              <a:schemeClr val="tx1">
                <a:lumMod val="75000"/>
                <a:lumOff val="2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16"/>
            <p:cNvSpPr/>
            <p:nvPr/>
          </p:nvSpPr>
          <p:spPr bwMode="auto">
            <a:xfrm>
              <a:off x="442913" y="687388"/>
              <a:ext cx="161925" cy="120650"/>
            </a:xfrm>
            <a:custGeom>
              <a:gdLst>
                <a:gd fmla="*/ 60 w 102" name="T0"/>
                <a:gd fmla="*/ 0 h 76" name="T1"/>
                <a:gd fmla="*/ 65 w 102" name="T2"/>
                <a:gd fmla="*/ 14 h 76" name="T3"/>
                <a:gd fmla="*/ 73 w 102" name="T4"/>
                <a:gd fmla="*/ 25 h 76" name="T5"/>
                <a:gd fmla="*/ 78 w 102" name="T6"/>
                <a:gd fmla="*/ 35 h 76" name="T7"/>
                <a:gd fmla="*/ 84 w 102" name="T8"/>
                <a:gd fmla="*/ 43 h 76" name="T9"/>
                <a:gd fmla="*/ 86 w 102" name="T10"/>
                <a:gd fmla="*/ 52 h 76" name="T11"/>
                <a:gd fmla="*/ 92 w 102" name="T12"/>
                <a:gd fmla="*/ 57 h 76" name="T13"/>
                <a:gd fmla="*/ 94 w 102" name="T14"/>
                <a:gd fmla="*/ 62 h 76" name="T15"/>
                <a:gd fmla="*/ 97 w 102" name="T16"/>
                <a:gd fmla="*/ 68 h 76" name="T17"/>
                <a:gd fmla="*/ 97 w 102" name="T18"/>
                <a:gd fmla="*/ 70 h 76" name="T19"/>
                <a:gd fmla="*/ 100 w 102" name="T20"/>
                <a:gd fmla="*/ 73 h 76" name="T21"/>
                <a:gd fmla="*/ 100 w 102" name="T22"/>
                <a:gd fmla="*/ 76 h 76" name="T23"/>
                <a:gd fmla="*/ 102 w 102" name="T24"/>
                <a:gd fmla="*/ 76 h 76" name="T25"/>
                <a:gd fmla="*/ 102 w 102" name="T26"/>
                <a:gd fmla="*/ 76 h 76" name="T27"/>
                <a:gd fmla="*/ 84 w 102" name="T28"/>
                <a:gd fmla="*/ 62 h 76" name="T29"/>
                <a:gd fmla="*/ 68 w 102" name="T30"/>
                <a:gd fmla="*/ 52 h 76" name="T31"/>
                <a:gd fmla="*/ 54 w 102" name="T32"/>
                <a:gd fmla="*/ 41 h 76" name="T33"/>
                <a:gd fmla="*/ 43 w 102" name="T34"/>
                <a:gd fmla="*/ 33 h 76" name="T35"/>
                <a:gd fmla="*/ 33 w 102" name="T36"/>
                <a:gd fmla="*/ 25 h 76" name="T37"/>
                <a:gd fmla="*/ 25 w 102" name="T38"/>
                <a:gd fmla="*/ 19 h 76" name="T39"/>
                <a:gd fmla="*/ 19 w 102" name="T40"/>
                <a:gd fmla="*/ 14 h 76" name="T41"/>
                <a:gd fmla="*/ 14 w 102" name="T42"/>
                <a:gd fmla="*/ 11 h 76" name="T43"/>
                <a:gd fmla="*/ 9 w 102" name="T44"/>
                <a:gd fmla="*/ 9 h 76" name="T45"/>
                <a:gd fmla="*/ 6 w 102" name="T46"/>
                <a:gd fmla="*/ 6 h 76" name="T47"/>
                <a:gd fmla="*/ 3 w 102" name="T48"/>
                <a:gd fmla="*/ 3 h 76" name="T49"/>
                <a:gd fmla="*/ 3 w 102" name="T50"/>
                <a:gd fmla="*/ 3 h 76" name="T51"/>
                <a:gd fmla="*/ 0 w 102" name="T52"/>
                <a:gd fmla="*/ 0 h 76" name="T53"/>
                <a:gd fmla="*/ 0 w 102" name="T54"/>
                <a:gd fmla="*/ 0 h 76" name="T55"/>
                <a:gd fmla="*/ 9 w 102" name="T56"/>
                <a:gd fmla="*/ 0 h 76" name="T57"/>
                <a:gd fmla="*/ 17 w 102" name="T58"/>
                <a:gd fmla="*/ 0 h 76" name="T59"/>
                <a:gd fmla="*/ 22 w 102" name="T60"/>
                <a:gd fmla="*/ 0 h 76" name="T61"/>
                <a:gd fmla="*/ 27 w 102" name="T62"/>
                <a:gd fmla="*/ 0 h 76" name="T63"/>
                <a:gd fmla="*/ 35 w 102" name="T64"/>
                <a:gd fmla="*/ 0 h 76" name="T65"/>
                <a:gd fmla="*/ 41 w 102" name="T66"/>
                <a:gd fmla="*/ 0 h 76" name="T67"/>
                <a:gd fmla="*/ 43 w 102" name="T68"/>
                <a:gd fmla="*/ 0 h 76" name="T69"/>
                <a:gd fmla="*/ 43 w 102" name="T70"/>
                <a:gd fmla="*/ 0 h 76" name="T71"/>
                <a:gd fmla="*/ 46 w 102" name="T72"/>
                <a:gd fmla="*/ 0 h 76" name="T73"/>
                <a:gd fmla="*/ 46 w 102" name="T74"/>
                <a:gd fmla="*/ 0 h 76" name="T75"/>
                <a:gd fmla="*/ 51 w 102" name="T76"/>
                <a:gd fmla="*/ 0 h 76" name="T77"/>
                <a:gd fmla="*/ 60 w 102" name="T78"/>
                <a:gd fmla="*/ 0 h 76"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76" w="102">
                  <a:moveTo>
                    <a:pt x="60" y="0"/>
                  </a:moveTo>
                  <a:lnTo>
                    <a:pt x="65" y="14"/>
                  </a:lnTo>
                  <a:lnTo>
                    <a:pt x="73" y="25"/>
                  </a:lnTo>
                  <a:lnTo>
                    <a:pt x="78" y="35"/>
                  </a:lnTo>
                  <a:lnTo>
                    <a:pt x="84" y="43"/>
                  </a:lnTo>
                  <a:lnTo>
                    <a:pt x="86" y="52"/>
                  </a:lnTo>
                  <a:lnTo>
                    <a:pt x="92" y="57"/>
                  </a:lnTo>
                  <a:lnTo>
                    <a:pt x="94" y="62"/>
                  </a:lnTo>
                  <a:lnTo>
                    <a:pt x="97" y="68"/>
                  </a:lnTo>
                  <a:lnTo>
                    <a:pt x="97" y="70"/>
                  </a:lnTo>
                  <a:lnTo>
                    <a:pt x="100" y="73"/>
                  </a:lnTo>
                  <a:lnTo>
                    <a:pt x="100" y="76"/>
                  </a:lnTo>
                  <a:lnTo>
                    <a:pt x="102" y="76"/>
                  </a:lnTo>
                  <a:lnTo>
                    <a:pt x="102" y="76"/>
                  </a:lnTo>
                  <a:lnTo>
                    <a:pt x="84" y="62"/>
                  </a:lnTo>
                  <a:lnTo>
                    <a:pt x="68" y="52"/>
                  </a:lnTo>
                  <a:lnTo>
                    <a:pt x="54" y="41"/>
                  </a:lnTo>
                  <a:lnTo>
                    <a:pt x="43" y="33"/>
                  </a:lnTo>
                  <a:lnTo>
                    <a:pt x="33" y="25"/>
                  </a:lnTo>
                  <a:lnTo>
                    <a:pt x="25" y="19"/>
                  </a:lnTo>
                  <a:lnTo>
                    <a:pt x="19" y="14"/>
                  </a:lnTo>
                  <a:lnTo>
                    <a:pt x="14" y="11"/>
                  </a:lnTo>
                  <a:lnTo>
                    <a:pt x="9" y="9"/>
                  </a:lnTo>
                  <a:lnTo>
                    <a:pt x="6" y="6"/>
                  </a:lnTo>
                  <a:lnTo>
                    <a:pt x="3" y="3"/>
                  </a:lnTo>
                  <a:lnTo>
                    <a:pt x="3" y="3"/>
                  </a:lnTo>
                  <a:lnTo>
                    <a:pt x="0" y="0"/>
                  </a:lnTo>
                  <a:lnTo>
                    <a:pt x="0" y="0"/>
                  </a:lnTo>
                  <a:lnTo>
                    <a:pt x="9" y="0"/>
                  </a:lnTo>
                  <a:lnTo>
                    <a:pt x="17" y="0"/>
                  </a:lnTo>
                  <a:lnTo>
                    <a:pt x="22" y="0"/>
                  </a:lnTo>
                  <a:lnTo>
                    <a:pt x="27" y="0"/>
                  </a:lnTo>
                  <a:lnTo>
                    <a:pt x="35" y="0"/>
                  </a:lnTo>
                  <a:lnTo>
                    <a:pt x="41" y="0"/>
                  </a:lnTo>
                  <a:lnTo>
                    <a:pt x="43" y="0"/>
                  </a:lnTo>
                  <a:lnTo>
                    <a:pt x="43" y="0"/>
                  </a:lnTo>
                  <a:lnTo>
                    <a:pt x="46" y="0"/>
                  </a:lnTo>
                  <a:lnTo>
                    <a:pt x="46" y="0"/>
                  </a:lnTo>
                  <a:lnTo>
                    <a:pt x="51" y="0"/>
                  </a:lnTo>
                  <a:lnTo>
                    <a:pt x="60"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9" name="Freeform 17"/>
            <p:cNvSpPr/>
            <p:nvPr/>
          </p:nvSpPr>
          <p:spPr bwMode="auto">
            <a:xfrm>
              <a:off x="179388" y="457200"/>
              <a:ext cx="452437" cy="230187"/>
            </a:xfrm>
            <a:custGeom>
              <a:gdLst>
                <a:gd fmla="*/ 271 w 285" name="T0"/>
                <a:gd fmla="*/ 33 h 145" name="T1"/>
                <a:gd fmla="*/ 282 w 285" name="T2"/>
                <a:gd fmla="*/ 59 h 145" name="T3"/>
                <a:gd fmla="*/ 282 w 285" name="T4"/>
                <a:gd fmla="*/ 86 h 145" name="T5"/>
                <a:gd fmla="*/ 274 w 285" name="T6"/>
                <a:gd fmla="*/ 108 h 145" name="T7"/>
                <a:gd fmla="*/ 258 w 285" name="T8"/>
                <a:gd fmla="*/ 129 h 145" name="T9"/>
                <a:gd fmla="*/ 236 w 285" name="T10"/>
                <a:gd fmla="*/ 140 h 145" name="T11"/>
                <a:gd fmla="*/ 217 w 285" name="T12"/>
                <a:gd fmla="*/ 145 h 145" name="T13"/>
                <a:gd fmla="*/ 204 w 285" name="T14"/>
                <a:gd fmla="*/ 145 h 145" name="T15"/>
                <a:gd fmla="*/ 191 w 285" name="T16"/>
                <a:gd fmla="*/ 145 h 145" name="T17"/>
                <a:gd fmla="*/ 177 w 285" name="T18"/>
                <a:gd fmla="*/ 145 h 145" name="T19"/>
                <a:gd fmla="*/ 169 w 285" name="T20"/>
                <a:gd fmla="*/ 145 h 145" name="T21"/>
                <a:gd fmla="*/ 166 w 285" name="T22"/>
                <a:gd fmla="*/ 145 h 145" name="T23"/>
                <a:gd fmla="*/ 150 w 285" name="T24"/>
                <a:gd fmla="*/ 145 h 145" name="T25"/>
                <a:gd fmla="*/ 123 w 285" name="T26"/>
                <a:gd fmla="*/ 145 h 145" name="T27"/>
                <a:gd fmla="*/ 102 w 285" name="T28"/>
                <a:gd fmla="*/ 145 h 145" name="T29"/>
                <a:gd fmla="*/ 89 w 285" name="T30"/>
                <a:gd fmla="*/ 145 h 145" name="T31"/>
                <a:gd fmla="*/ 81 w 285" name="T32"/>
                <a:gd fmla="*/ 145 h 145" name="T33"/>
                <a:gd fmla="*/ 75 w 285" name="T34"/>
                <a:gd fmla="*/ 145 h 145" name="T35"/>
                <a:gd fmla="*/ 72 w 285" name="T36"/>
                <a:gd fmla="*/ 145 h 145" name="T37"/>
                <a:gd fmla="*/ 46 w 285" name="T38"/>
                <a:gd fmla="*/ 140 h 145" name="T39"/>
                <a:gd fmla="*/ 21 w 285" name="T40"/>
                <a:gd fmla="*/ 124 h 145" name="T41"/>
                <a:gd fmla="*/ 5 w 285" name="T42"/>
                <a:gd fmla="*/ 102 h 145" name="T43"/>
                <a:gd fmla="*/ 0 w 285" name="T44"/>
                <a:gd fmla="*/ 73 h 145" name="T45"/>
                <a:gd fmla="*/ 5 w 285" name="T46"/>
                <a:gd fmla="*/ 43 h 145" name="T47"/>
                <a:gd fmla="*/ 21 w 285" name="T48"/>
                <a:gd fmla="*/ 22 h 145" name="T49"/>
                <a:gd fmla="*/ 46 w 285" name="T50"/>
                <a:gd fmla="*/ 6 h 145" name="T51"/>
                <a:gd fmla="*/ 72 w 285" name="T52"/>
                <a:gd fmla="*/ 0 h 145" name="T53"/>
                <a:gd fmla="*/ 118 w 285" name="T54"/>
                <a:gd fmla="*/ 0 h 145" name="T55"/>
                <a:gd fmla="*/ 153 w 285" name="T56"/>
                <a:gd fmla="*/ 0 h 145" name="T57"/>
                <a:gd fmla="*/ 177 w 285" name="T58"/>
                <a:gd fmla="*/ 0 h 145" name="T59"/>
                <a:gd fmla="*/ 193 w 285" name="T60"/>
                <a:gd fmla="*/ 0 h 145" name="T61"/>
                <a:gd fmla="*/ 204 w 285" name="T62"/>
                <a:gd fmla="*/ 0 h 145" name="T63"/>
                <a:gd fmla="*/ 209 w 285" name="T64"/>
                <a:gd fmla="*/ 0 h 145" name="T65"/>
                <a:gd fmla="*/ 212 w 285" name="T66"/>
                <a:gd fmla="*/ 0 h 145" name="T67"/>
                <a:gd fmla="*/ 239 w 285" name="T68"/>
                <a:gd fmla="*/ 6 h 145" name="T69"/>
                <a:gd fmla="*/ 263 w 285" name="T70"/>
                <a:gd fmla="*/ 22 h 145"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45" w="285">
                  <a:moveTo>
                    <a:pt x="263" y="22"/>
                  </a:moveTo>
                  <a:lnTo>
                    <a:pt x="271" y="33"/>
                  </a:lnTo>
                  <a:lnTo>
                    <a:pt x="279" y="46"/>
                  </a:lnTo>
                  <a:lnTo>
                    <a:pt x="282" y="59"/>
                  </a:lnTo>
                  <a:lnTo>
                    <a:pt x="285" y="73"/>
                  </a:lnTo>
                  <a:lnTo>
                    <a:pt x="282" y="86"/>
                  </a:lnTo>
                  <a:lnTo>
                    <a:pt x="279" y="97"/>
                  </a:lnTo>
                  <a:lnTo>
                    <a:pt x="274" y="108"/>
                  </a:lnTo>
                  <a:lnTo>
                    <a:pt x="266" y="119"/>
                  </a:lnTo>
                  <a:lnTo>
                    <a:pt x="258" y="129"/>
                  </a:lnTo>
                  <a:lnTo>
                    <a:pt x="247" y="135"/>
                  </a:lnTo>
                  <a:lnTo>
                    <a:pt x="236" y="140"/>
                  </a:lnTo>
                  <a:lnTo>
                    <a:pt x="226" y="145"/>
                  </a:lnTo>
                  <a:lnTo>
                    <a:pt x="217" y="145"/>
                  </a:lnTo>
                  <a:lnTo>
                    <a:pt x="212" y="145"/>
                  </a:lnTo>
                  <a:lnTo>
                    <a:pt x="204" y="145"/>
                  </a:lnTo>
                  <a:lnTo>
                    <a:pt x="196" y="145"/>
                  </a:lnTo>
                  <a:lnTo>
                    <a:pt x="191" y="145"/>
                  </a:lnTo>
                  <a:lnTo>
                    <a:pt x="185" y="145"/>
                  </a:lnTo>
                  <a:lnTo>
                    <a:pt x="177" y="145"/>
                  </a:lnTo>
                  <a:lnTo>
                    <a:pt x="172" y="145"/>
                  </a:lnTo>
                  <a:lnTo>
                    <a:pt x="169" y="145"/>
                  </a:lnTo>
                  <a:lnTo>
                    <a:pt x="166" y="145"/>
                  </a:lnTo>
                  <a:lnTo>
                    <a:pt x="166" y="145"/>
                  </a:lnTo>
                  <a:lnTo>
                    <a:pt x="166" y="145"/>
                  </a:lnTo>
                  <a:lnTo>
                    <a:pt x="150" y="145"/>
                  </a:lnTo>
                  <a:lnTo>
                    <a:pt x="137" y="145"/>
                  </a:lnTo>
                  <a:lnTo>
                    <a:pt x="123" y="145"/>
                  </a:lnTo>
                  <a:lnTo>
                    <a:pt x="113" y="145"/>
                  </a:lnTo>
                  <a:lnTo>
                    <a:pt x="102" y="145"/>
                  </a:lnTo>
                  <a:lnTo>
                    <a:pt x="97" y="145"/>
                  </a:lnTo>
                  <a:lnTo>
                    <a:pt x="89" y="145"/>
                  </a:lnTo>
                  <a:lnTo>
                    <a:pt x="83" y="145"/>
                  </a:lnTo>
                  <a:lnTo>
                    <a:pt x="81" y="145"/>
                  </a:lnTo>
                  <a:lnTo>
                    <a:pt x="78" y="145"/>
                  </a:lnTo>
                  <a:lnTo>
                    <a:pt x="75" y="145"/>
                  </a:lnTo>
                  <a:lnTo>
                    <a:pt x="72" y="145"/>
                  </a:lnTo>
                  <a:lnTo>
                    <a:pt x="72" y="145"/>
                  </a:lnTo>
                  <a:lnTo>
                    <a:pt x="59" y="145"/>
                  </a:lnTo>
                  <a:lnTo>
                    <a:pt x="46" y="140"/>
                  </a:lnTo>
                  <a:lnTo>
                    <a:pt x="32" y="135"/>
                  </a:lnTo>
                  <a:lnTo>
                    <a:pt x="21" y="124"/>
                  </a:lnTo>
                  <a:lnTo>
                    <a:pt x="13" y="113"/>
                  </a:lnTo>
                  <a:lnTo>
                    <a:pt x="5" y="102"/>
                  </a:lnTo>
                  <a:lnTo>
                    <a:pt x="3" y="89"/>
                  </a:lnTo>
                  <a:lnTo>
                    <a:pt x="0" y="73"/>
                  </a:lnTo>
                  <a:lnTo>
                    <a:pt x="3" y="59"/>
                  </a:lnTo>
                  <a:lnTo>
                    <a:pt x="5" y="43"/>
                  </a:lnTo>
                  <a:lnTo>
                    <a:pt x="13" y="33"/>
                  </a:lnTo>
                  <a:lnTo>
                    <a:pt x="21" y="22"/>
                  </a:lnTo>
                  <a:lnTo>
                    <a:pt x="32" y="14"/>
                  </a:lnTo>
                  <a:lnTo>
                    <a:pt x="46" y="6"/>
                  </a:lnTo>
                  <a:lnTo>
                    <a:pt x="59" y="3"/>
                  </a:lnTo>
                  <a:lnTo>
                    <a:pt x="72" y="0"/>
                  </a:lnTo>
                  <a:lnTo>
                    <a:pt x="97" y="0"/>
                  </a:lnTo>
                  <a:lnTo>
                    <a:pt x="118" y="0"/>
                  </a:lnTo>
                  <a:lnTo>
                    <a:pt x="137" y="0"/>
                  </a:lnTo>
                  <a:lnTo>
                    <a:pt x="153" y="0"/>
                  </a:lnTo>
                  <a:lnTo>
                    <a:pt x="166" y="0"/>
                  </a:lnTo>
                  <a:lnTo>
                    <a:pt x="177" y="0"/>
                  </a:lnTo>
                  <a:lnTo>
                    <a:pt x="188" y="0"/>
                  </a:lnTo>
                  <a:lnTo>
                    <a:pt x="193" y="0"/>
                  </a:lnTo>
                  <a:lnTo>
                    <a:pt x="199" y="0"/>
                  </a:lnTo>
                  <a:lnTo>
                    <a:pt x="204" y="0"/>
                  </a:lnTo>
                  <a:lnTo>
                    <a:pt x="207" y="0"/>
                  </a:lnTo>
                  <a:lnTo>
                    <a:pt x="209" y="0"/>
                  </a:lnTo>
                  <a:lnTo>
                    <a:pt x="212" y="0"/>
                  </a:lnTo>
                  <a:lnTo>
                    <a:pt x="212" y="0"/>
                  </a:lnTo>
                  <a:lnTo>
                    <a:pt x="226" y="3"/>
                  </a:lnTo>
                  <a:lnTo>
                    <a:pt x="239" y="6"/>
                  </a:lnTo>
                  <a:lnTo>
                    <a:pt x="252" y="11"/>
                  </a:lnTo>
                  <a:lnTo>
                    <a:pt x="263" y="22"/>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3171737220"/>
      </p:ext>
    </p:extLst>
  </p:cSld>
  <p:clrMapOvr>
    <a:masterClrMapping/>
  </p:clrMapOvr>
  <mc:AlternateContent>
    <mc:Choice Requires="p14">
      <p:transition>
        <p14:pan/>
      </p:transition>
    </mc:Choice>
    <mc:Fallback>
      <p:transition>
        <p:fade/>
      </p:transition>
    </mc:Fallback>
  </mc:AlternateConten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9" name="矩形 38"/>
          <p:cNvSpPr/>
          <p:nvPr/>
        </p:nvSpPr>
        <p:spPr>
          <a:xfrm>
            <a:off x="1381374" y="6027677"/>
            <a:ext cx="9631824" cy="439675"/>
          </a:xfrm>
          <a:prstGeom prst="rect">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p:cNvSpPr txBox="1"/>
          <p:nvPr/>
        </p:nvSpPr>
        <p:spPr>
          <a:xfrm>
            <a:off x="6199303" y="1957150"/>
            <a:ext cx="4423093" cy="457200"/>
          </a:xfrm>
          <a:prstGeom prst="rect">
            <a:avLst/>
          </a:prstGeom>
          <a:noFill/>
        </p:spPr>
        <p:txBody>
          <a:bodyPr rtlCol="0" wrap="none">
            <a:spAutoFit/>
          </a:bodyPr>
          <a:lstStyle/>
          <a:p>
            <a:r>
              <a:rPr altLang="en-US" b="1" lang="zh-CN" sz="2400">
                <a:solidFill>
                  <a:schemeClr val="tx1">
                    <a:lumMod val="65000"/>
                    <a:lumOff val="35000"/>
                  </a:schemeClr>
                </a:solidFill>
              </a:rPr>
              <a:t>员工级&amp;基层管理者的讨论方式</a:t>
            </a:r>
          </a:p>
        </p:txBody>
      </p:sp>
      <p:sp>
        <p:nvSpPr>
          <p:cNvPr id="15" name="文本框 14"/>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3.3  员工级&amp;基层管理者的讨论方式</a:t>
            </a:r>
          </a:p>
        </p:txBody>
      </p:sp>
      <p:sp>
        <p:nvSpPr>
          <p:cNvPr id="25" name="圆角矩形 24"/>
          <p:cNvSpPr/>
          <p:nvPr/>
        </p:nvSpPr>
        <p:spPr>
          <a:xfrm>
            <a:off x="5704219" y="2677779"/>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所在组织的老大主持</a:t>
            </a:r>
          </a:p>
        </p:txBody>
      </p:sp>
      <p:sp>
        <p:nvSpPr>
          <p:cNvPr id="26" name="圆角矩形 25"/>
          <p:cNvSpPr/>
          <p:nvPr/>
        </p:nvSpPr>
        <p:spPr>
          <a:xfrm>
            <a:off x="5704219" y="3511034"/>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选好组长/分组讨论</a:t>
            </a:r>
          </a:p>
        </p:txBody>
      </p:sp>
      <p:sp>
        <p:nvSpPr>
          <p:cNvPr id="27" name="圆角矩形 26"/>
          <p:cNvSpPr/>
          <p:nvPr/>
        </p:nvSpPr>
        <p:spPr>
          <a:xfrm>
            <a:off x="5704219" y="4344289"/>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畅所欲言，对事不对人，不秋后算账</a:t>
            </a:r>
          </a:p>
        </p:txBody>
      </p:sp>
      <p:sp>
        <p:nvSpPr>
          <p:cNvPr id="28" name="圆角矩形 27"/>
          <p:cNvSpPr/>
          <p:nvPr/>
        </p:nvSpPr>
        <p:spPr>
          <a:xfrm>
            <a:off x="5704219" y="5177544"/>
            <a:ext cx="5308979"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800"/>
              <a:t>讨论结果白板记录并依次展示</a:t>
            </a:r>
          </a:p>
        </p:txBody>
      </p:sp>
      <p:grpSp>
        <p:nvGrpSpPr>
          <p:cNvPr id="29" name="组合 28"/>
          <p:cNvGrpSpPr/>
          <p:nvPr/>
        </p:nvGrpSpPr>
        <p:grpSpPr>
          <a:xfrm>
            <a:off x="940739" y="2018704"/>
            <a:ext cx="3988411" cy="3839775"/>
            <a:chOff x="4262438" y="4140201"/>
            <a:chExt cx="766763" cy="738188"/>
          </a:xfrm>
          <a:solidFill>
            <a:schemeClr val="tx1">
              <a:lumMod val="65000"/>
              <a:lumOff val="35000"/>
            </a:schemeClr>
          </a:solidFill>
        </p:grpSpPr>
        <p:sp>
          <p:nvSpPr>
            <p:cNvPr id="30" name="Freeform 104"/>
            <p:cNvSpPr/>
            <p:nvPr/>
          </p:nvSpPr>
          <p:spPr bwMode="auto">
            <a:xfrm>
              <a:off x="4383088" y="4235451"/>
              <a:ext cx="76200" cy="76200"/>
            </a:xfrm>
            <a:custGeom>
              <a:gdLst>
                <a:gd fmla="*/ 19 w 40" name="T0"/>
                <a:gd fmla="*/ 40 h 40" name="T1"/>
                <a:gd fmla="*/ 20 w 40" name="T2"/>
                <a:gd fmla="*/ 40 h 40" name="T3"/>
                <a:gd fmla="*/ 22 w 40" name="T4"/>
                <a:gd fmla="*/ 40 h 40" name="T5"/>
                <a:gd fmla="*/ 40 w 40" name="T6"/>
                <a:gd fmla="*/ 20 h 40" name="T7"/>
                <a:gd fmla="*/ 20 w 40" name="T8"/>
                <a:gd fmla="*/ 0 h 40" name="T9"/>
                <a:gd fmla="*/ 0 w 40" name="T10"/>
                <a:gd fmla="*/ 20 h 40" name="T11"/>
                <a:gd fmla="*/ 19 w 40" name="T12"/>
                <a:gd fmla="*/ 40 h 40" name="T13"/>
              </a:gdLst>
              <a:cxnLst>
                <a:cxn ang="0">
                  <a:pos x="T0" y="T1"/>
                </a:cxn>
                <a:cxn ang="0">
                  <a:pos x="T2" y="T3"/>
                </a:cxn>
                <a:cxn ang="0">
                  <a:pos x="T4" y="T5"/>
                </a:cxn>
                <a:cxn ang="0">
                  <a:pos x="T6" y="T7"/>
                </a:cxn>
                <a:cxn ang="0">
                  <a:pos x="T8" y="T9"/>
                </a:cxn>
                <a:cxn ang="0">
                  <a:pos x="T10" y="T11"/>
                </a:cxn>
                <a:cxn ang="0">
                  <a:pos x="T12" y="T13"/>
                </a:cxn>
              </a:cxnLst>
              <a:rect b="b" l="0" r="r" t="0"/>
              <a:pathLst>
                <a:path h="40" w="40">
                  <a:moveTo>
                    <a:pt x="19" y="40"/>
                  </a:moveTo>
                  <a:cubicBezTo>
                    <a:pt x="19" y="40"/>
                    <a:pt x="20" y="40"/>
                    <a:pt x="20" y="40"/>
                  </a:cubicBezTo>
                  <a:cubicBezTo>
                    <a:pt x="21" y="40"/>
                    <a:pt x="21" y="40"/>
                    <a:pt x="22" y="40"/>
                  </a:cubicBezTo>
                  <a:cubicBezTo>
                    <a:pt x="32" y="40"/>
                    <a:pt x="40" y="31"/>
                    <a:pt x="40" y="20"/>
                  </a:cubicBezTo>
                  <a:cubicBezTo>
                    <a:pt x="40" y="9"/>
                    <a:pt x="31" y="0"/>
                    <a:pt x="20" y="0"/>
                  </a:cubicBezTo>
                  <a:cubicBezTo>
                    <a:pt x="9" y="0"/>
                    <a:pt x="0" y="9"/>
                    <a:pt x="0" y="20"/>
                  </a:cubicBezTo>
                  <a:cubicBezTo>
                    <a:pt x="0" y="31"/>
                    <a:pt x="8" y="40"/>
                    <a:pt x="19" y="40"/>
                  </a:cubicBez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105"/>
            <p:cNvSpPr/>
            <p:nvPr/>
          </p:nvSpPr>
          <p:spPr bwMode="auto">
            <a:xfrm>
              <a:off x="4608513" y="4140201"/>
              <a:ext cx="76200" cy="77788"/>
            </a:xfrm>
            <a:custGeom>
              <a:gdLst>
                <a:gd fmla="*/ 18 w 40" name="T0"/>
                <a:gd fmla="*/ 41 h 41" name="T1"/>
                <a:gd fmla="*/ 20 w 40" name="T2"/>
                <a:gd fmla="*/ 41 h 41" name="T3"/>
                <a:gd fmla="*/ 22 w 40" name="T4"/>
                <a:gd fmla="*/ 41 h 41" name="T5"/>
                <a:gd fmla="*/ 40 w 40" name="T6"/>
                <a:gd fmla="*/ 21 h 41" name="T7"/>
                <a:gd fmla="*/ 20 w 40" name="T8"/>
                <a:gd fmla="*/ 0 h 41" name="T9"/>
                <a:gd fmla="*/ 0 w 40" name="T10"/>
                <a:gd fmla="*/ 21 h 41" name="T11"/>
                <a:gd fmla="*/ 18 w 40" name="T12"/>
                <a:gd fmla="*/ 41 h 41" name="T13"/>
              </a:gdLst>
              <a:cxnLst>
                <a:cxn ang="0">
                  <a:pos x="T0" y="T1"/>
                </a:cxn>
                <a:cxn ang="0">
                  <a:pos x="T2" y="T3"/>
                </a:cxn>
                <a:cxn ang="0">
                  <a:pos x="T4" y="T5"/>
                </a:cxn>
                <a:cxn ang="0">
                  <a:pos x="T6" y="T7"/>
                </a:cxn>
                <a:cxn ang="0">
                  <a:pos x="T8" y="T9"/>
                </a:cxn>
                <a:cxn ang="0">
                  <a:pos x="T10" y="T11"/>
                </a:cxn>
                <a:cxn ang="0">
                  <a:pos x="T12" y="T13"/>
                </a:cxn>
              </a:cxnLst>
              <a:rect b="b" l="0" r="r" t="0"/>
              <a:pathLst>
                <a:path h="41" w="40">
                  <a:moveTo>
                    <a:pt x="18" y="41"/>
                  </a:moveTo>
                  <a:cubicBezTo>
                    <a:pt x="19" y="41"/>
                    <a:pt x="20" y="41"/>
                    <a:pt x="20" y="41"/>
                  </a:cubicBezTo>
                  <a:cubicBezTo>
                    <a:pt x="20" y="41"/>
                    <a:pt x="21" y="41"/>
                    <a:pt x="22" y="41"/>
                  </a:cubicBezTo>
                  <a:cubicBezTo>
                    <a:pt x="32" y="40"/>
                    <a:pt x="40" y="31"/>
                    <a:pt x="40" y="21"/>
                  </a:cubicBezTo>
                  <a:cubicBezTo>
                    <a:pt x="40" y="9"/>
                    <a:pt x="31" y="0"/>
                    <a:pt x="20" y="0"/>
                  </a:cubicBezTo>
                  <a:cubicBezTo>
                    <a:pt x="9" y="0"/>
                    <a:pt x="0" y="9"/>
                    <a:pt x="0" y="21"/>
                  </a:cubicBezTo>
                  <a:cubicBezTo>
                    <a:pt x="0" y="31"/>
                    <a:pt x="8" y="40"/>
                    <a:pt x="18" y="41"/>
                  </a:cubicBez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106"/>
            <p:cNvSpPr/>
            <p:nvPr/>
          </p:nvSpPr>
          <p:spPr bwMode="auto">
            <a:xfrm>
              <a:off x="4335463" y="4408488"/>
              <a:ext cx="76200" cy="76200"/>
            </a:xfrm>
            <a:custGeom>
              <a:gdLst>
                <a:gd fmla="*/ 19 w 40" name="T0"/>
                <a:gd fmla="*/ 40 h 40" name="T1"/>
                <a:gd fmla="*/ 20 w 40" name="T2"/>
                <a:gd fmla="*/ 40 h 40" name="T3"/>
                <a:gd fmla="*/ 22 w 40" name="T4"/>
                <a:gd fmla="*/ 40 h 40" name="T5"/>
                <a:gd fmla="*/ 40 w 40" name="T6"/>
                <a:gd fmla="*/ 20 h 40" name="T7"/>
                <a:gd fmla="*/ 20 w 40" name="T8"/>
                <a:gd fmla="*/ 0 h 40" name="T9"/>
                <a:gd fmla="*/ 0 w 40" name="T10"/>
                <a:gd fmla="*/ 20 h 40" name="T11"/>
                <a:gd fmla="*/ 19 w 40" name="T12"/>
                <a:gd fmla="*/ 40 h 40" name="T13"/>
              </a:gdLst>
              <a:cxnLst>
                <a:cxn ang="0">
                  <a:pos x="T0" y="T1"/>
                </a:cxn>
                <a:cxn ang="0">
                  <a:pos x="T2" y="T3"/>
                </a:cxn>
                <a:cxn ang="0">
                  <a:pos x="T4" y="T5"/>
                </a:cxn>
                <a:cxn ang="0">
                  <a:pos x="T6" y="T7"/>
                </a:cxn>
                <a:cxn ang="0">
                  <a:pos x="T8" y="T9"/>
                </a:cxn>
                <a:cxn ang="0">
                  <a:pos x="T10" y="T11"/>
                </a:cxn>
                <a:cxn ang="0">
                  <a:pos x="T12" y="T13"/>
                </a:cxn>
              </a:cxnLst>
              <a:rect b="b" l="0" r="r" t="0"/>
              <a:pathLst>
                <a:path h="40" w="40">
                  <a:moveTo>
                    <a:pt x="19" y="40"/>
                  </a:moveTo>
                  <a:cubicBezTo>
                    <a:pt x="19" y="40"/>
                    <a:pt x="20" y="40"/>
                    <a:pt x="20" y="40"/>
                  </a:cubicBezTo>
                  <a:cubicBezTo>
                    <a:pt x="21" y="40"/>
                    <a:pt x="21" y="40"/>
                    <a:pt x="22" y="40"/>
                  </a:cubicBezTo>
                  <a:cubicBezTo>
                    <a:pt x="32" y="39"/>
                    <a:pt x="40" y="31"/>
                    <a:pt x="40" y="20"/>
                  </a:cubicBezTo>
                  <a:cubicBezTo>
                    <a:pt x="40" y="9"/>
                    <a:pt x="31" y="0"/>
                    <a:pt x="20" y="0"/>
                  </a:cubicBezTo>
                  <a:cubicBezTo>
                    <a:pt x="9" y="0"/>
                    <a:pt x="0" y="9"/>
                    <a:pt x="0" y="20"/>
                  </a:cubicBezTo>
                  <a:cubicBezTo>
                    <a:pt x="0" y="31"/>
                    <a:pt x="8" y="39"/>
                    <a:pt x="19" y="40"/>
                  </a:cubicBez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107"/>
            <p:cNvSpPr/>
            <p:nvPr/>
          </p:nvSpPr>
          <p:spPr bwMode="auto">
            <a:xfrm>
              <a:off x="4289426" y="4581526"/>
              <a:ext cx="74613" cy="76200"/>
            </a:xfrm>
            <a:custGeom>
              <a:gdLst>
                <a:gd fmla="*/ 19 w 40" name="T0"/>
                <a:gd fmla="*/ 40 h 40" name="T1"/>
                <a:gd fmla="*/ 20 w 40" name="T2"/>
                <a:gd fmla="*/ 40 h 40" name="T3"/>
                <a:gd fmla="*/ 22 w 40" name="T4"/>
                <a:gd fmla="*/ 40 h 40" name="T5"/>
                <a:gd fmla="*/ 40 w 40" name="T6"/>
                <a:gd fmla="*/ 20 h 40" name="T7"/>
                <a:gd fmla="*/ 20 w 40" name="T8"/>
                <a:gd fmla="*/ 0 h 40" name="T9"/>
                <a:gd fmla="*/ 0 w 40" name="T10"/>
                <a:gd fmla="*/ 20 h 40" name="T11"/>
                <a:gd fmla="*/ 19 w 40" name="T12"/>
                <a:gd fmla="*/ 40 h 40" name="T13"/>
              </a:gdLst>
              <a:cxnLst>
                <a:cxn ang="0">
                  <a:pos x="T0" y="T1"/>
                </a:cxn>
                <a:cxn ang="0">
                  <a:pos x="T2" y="T3"/>
                </a:cxn>
                <a:cxn ang="0">
                  <a:pos x="T4" y="T5"/>
                </a:cxn>
                <a:cxn ang="0">
                  <a:pos x="T6" y="T7"/>
                </a:cxn>
                <a:cxn ang="0">
                  <a:pos x="T8" y="T9"/>
                </a:cxn>
                <a:cxn ang="0">
                  <a:pos x="T10" y="T11"/>
                </a:cxn>
                <a:cxn ang="0">
                  <a:pos x="T12" y="T13"/>
                </a:cxn>
              </a:cxnLst>
              <a:rect b="b" l="0" r="r" t="0"/>
              <a:pathLst>
                <a:path h="40" w="40">
                  <a:moveTo>
                    <a:pt x="19" y="40"/>
                  </a:moveTo>
                  <a:cubicBezTo>
                    <a:pt x="19" y="40"/>
                    <a:pt x="20" y="40"/>
                    <a:pt x="20" y="40"/>
                  </a:cubicBezTo>
                  <a:cubicBezTo>
                    <a:pt x="21" y="40"/>
                    <a:pt x="21" y="40"/>
                    <a:pt x="22" y="40"/>
                  </a:cubicBezTo>
                  <a:cubicBezTo>
                    <a:pt x="32" y="39"/>
                    <a:pt x="40" y="31"/>
                    <a:pt x="40" y="20"/>
                  </a:cubicBezTo>
                  <a:cubicBezTo>
                    <a:pt x="40" y="9"/>
                    <a:pt x="31" y="0"/>
                    <a:pt x="20" y="0"/>
                  </a:cubicBezTo>
                  <a:cubicBezTo>
                    <a:pt x="9" y="0"/>
                    <a:pt x="0" y="9"/>
                    <a:pt x="0" y="20"/>
                  </a:cubicBezTo>
                  <a:cubicBezTo>
                    <a:pt x="0" y="31"/>
                    <a:pt x="8" y="39"/>
                    <a:pt x="19" y="40"/>
                  </a:cubicBez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108"/>
            <p:cNvSpPr/>
            <p:nvPr/>
          </p:nvSpPr>
          <p:spPr bwMode="auto">
            <a:xfrm>
              <a:off x="4832351" y="4235451"/>
              <a:ext cx="76200" cy="76200"/>
            </a:xfrm>
            <a:custGeom>
              <a:gdLst>
                <a:gd fmla="*/ 18 w 40" name="T0"/>
                <a:gd fmla="*/ 40 h 40" name="T1"/>
                <a:gd fmla="*/ 20 w 40" name="T2"/>
                <a:gd fmla="*/ 40 h 40" name="T3"/>
                <a:gd fmla="*/ 21 w 40" name="T4"/>
                <a:gd fmla="*/ 40 h 40" name="T5"/>
                <a:gd fmla="*/ 40 w 40" name="T6"/>
                <a:gd fmla="*/ 20 h 40" name="T7"/>
                <a:gd fmla="*/ 20 w 40" name="T8"/>
                <a:gd fmla="*/ 0 h 40" name="T9"/>
                <a:gd fmla="*/ 0 w 40" name="T10"/>
                <a:gd fmla="*/ 20 h 40" name="T11"/>
                <a:gd fmla="*/ 18 w 40" name="T12"/>
                <a:gd fmla="*/ 40 h 40" name="T13"/>
              </a:gdLst>
              <a:cxnLst>
                <a:cxn ang="0">
                  <a:pos x="T0" y="T1"/>
                </a:cxn>
                <a:cxn ang="0">
                  <a:pos x="T2" y="T3"/>
                </a:cxn>
                <a:cxn ang="0">
                  <a:pos x="T4" y="T5"/>
                </a:cxn>
                <a:cxn ang="0">
                  <a:pos x="T6" y="T7"/>
                </a:cxn>
                <a:cxn ang="0">
                  <a:pos x="T8" y="T9"/>
                </a:cxn>
                <a:cxn ang="0">
                  <a:pos x="T10" y="T11"/>
                </a:cxn>
                <a:cxn ang="0">
                  <a:pos x="T12" y="T13"/>
                </a:cxn>
              </a:cxnLst>
              <a:rect b="b" l="0" r="r" t="0"/>
              <a:pathLst>
                <a:path h="40" w="40">
                  <a:moveTo>
                    <a:pt x="18" y="40"/>
                  </a:moveTo>
                  <a:cubicBezTo>
                    <a:pt x="19" y="40"/>
                    <a:pt x="19" y="40"/>
                    <a:pt x="20" y="40"/>
                  </a:cubicBezTo>
                  <a:cubicBezTo>
                    <a:pt x="20" y="40"/>
                    <a:pt x="21" y="40"/>
                    <a:pt x="21" y="40"/>
                  </a:cubicBezTo>
                  <a:cubicBezTo>
                    <a:pt x="32" y="40"/>
                    <a:pt x="40" y="31"/>
                    <a:pt x="40" y="20"/>
                  </a:cubicBezTo>
                  <a:cubicBezTo>
                    <a:pt x="40" y="9"/>
                    <a:pt x="31" y="0"/>
                    <a:pt x="20" y="0"/>
                  </a:cubicBezTo>
                  <a:cubicBezTo>
                    <a:pt x="9" y="0"/>
                    <a:pt x="0" y="9"/>
                    <a:pt x="0" y="20"/>
                  </a:cubicBezTo>
                  <a:cubicBezTo>
                    <a:pt x="0" y="31"/>
                    <a:pt x="8" y="40"/>
                    <a:pt x="18" y="40"/>
                  </a:cubicBez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109"/>
            <p:cNvSpPr/>
            <p:nvPr/>
          </p:nvSpPr>
          <p:spPr bwMode="auto">
            <a:xfrm>
              <a:off x="4879976" y="4408488"/>
              <a:ext cx="76200" cy="76200"/>
            </a:xfrm>
            <a:custGeom>
              <a:gdLst>
                <a:gd fmla="*/ 0 w 40" name="T0"/>
                <a:gd fmla="*/ 20 h 40" name="T1"/>
                <a:gd fmla="*/ 18 w 40" name="T2"/>
                <a:gd fmla="*/ 40 h 40" name="T3"/>
                <a:gd fmla="*/ 20 w 40" name="T4"/>
                <a:gd fmla="*/ 40 h 40" name="T5"/>
                <a:gd fmla="*/ 21 w 40" name="T6"/>
                <a:gd fmla="*/ 40 h 40" name="T7"/>
                <a:gd fmla="*/ 40 w 40" name="T8"/>
                <a:gd fmla="*/ 20 h 40" name="T9"/>
                <a:gd fmla="*/ 20 w 40" name="T10"/>
                <a:gd fmla="*/ 0 h 40" name="T11"/>
                <a:gd fmla="*/ 0 w 40" name="T12"/>
                <a:gd fmla="*/ 20 h 40" name="T13"/>
              </a:gdLst>
              <a:cxnLst>
                <a:cxn ang="0">
                  <a:pos x="T0" y="T1"/>
                </a:cxn>
                <a:cxn ang="0">
                  <a:pos x="T2" y="T3"/>
                </a:cxn>
                <a:cxn ang="0">
                  <a:pos x="T4" y="T5"/>
                </a:cxn>
                <a:cxn ang="0">
                  <a:pos x="T6" y="T7"/>
                </a:cxn>
                <a:cxn ang="0">
                  <a:pos x="T8" y="T9"/>
                </a:cxn>
                <a:cxn ang="0">
                  <a:pos x="T10" y="T11"/>
                </a:cxn>
                <a:cxn ang="0">
                  <a:pos x="T12" y="T13"/>
                </a:cxn>
              </a:cxnLst>
              <a:rect b="b" l="0" r="r" t="0"/>
              <a:pathLst>
                <a:path h="40" w="40">
                  <a:moveTo>
                    <a:pt x="0" y="20"/>
                  </a:moveTo>
                  <a:cubicBezTo>
                    <a:pt x="0" y="31"/>
                    <a:pt x="8" y="39"/>
                    <a:pt x="18" y="40"/>
                  </a:cubicBezTo>
                  <a:cubicBezTo>
                    <a:pt x="19" y="40"/>
                    <a:pt x="19" y="40"/>
                    <a:pt x="20" y="40"/>
                  </a:cubicBezTo>
                  <a:cubicBezTo>
                    <a:pt x="20" y="40"/>
                    <a:pt x="21" y="40"/>
                    <a:pt x="21" y="40"/>
                  </a:cubicBezTo>
                  <a:cubicBezTo>
                    <a:pt x="32" y="39"/>
                    <a:pt x="40" y="31"/>
                    <a:pt x="40" y="20"/>
                  </a:cubicBezTo>
                  <a:cubicBezTo>
                    <a:pt x="40" y="9"/>
                    <a:pt x="31" y="0"/>
                    <a:pt x="20" y="0"/>
                  </a:cubicBezTo>
                  <a:cubicBezTo>
                    <a:pt x="9" y="0"/>
                    <a:pt x="0" y="9"/>
                    <a:pt x="0" y="20"/>
                  </a:cubicBez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110"/>
            <p:cNvSpPr/>
            <p:nvPr/>
          </p:nvSpPr>
          <p:spPr bwMode="auto">
            <a:xfrm>
              <a:off x="4927601" y="4581526"/>
              <a:ext cx="76200" cy="76200"/>
            </a:xfrm>
            <a:custGeom>
              <a:gdLst>
                <a:gd fmla="*/ 0 w 40" name="T0"/>
                <a:gd fmla="*/ 20 h 40" name="T1"/>
                <a:gd fmla="*/ 18 w 40" name="T2"/>
                <a:gd fmla="*/ 40 h 40" name="T3"/>
                <a:gd fmla="*/ 20 w 40" name="T4"/>
                <a:gd fmla="*/ 40 h 40" name="T5"/>
                <a:gd fmla="*/ 21 w 40" name="T6"/>
                <a:gd fmla="*/ 40 h 40" name="T7"/>
                <a:gd fmla="*/ 40 w 40" name="T8"/>
                <a:gd fmla="*/ 20 h 40" name="T9"/>
                <a:gd fmla="*/ 20 w 40" name="T10"/>
                <a:gd fmla="*/ 0 h 40" name="T11"/>
                <a:gd fmla="*/ 0 w 40" name="T12"/>
                <a:gd fmla="*/ 20 h 40" name="T13"/>
              </a:gdLst>
              <a:cxnLst>
                <a:cxn ang="0">
                  <a:pos x="T0" y="T1"/>
                </a:cxn>
                <a:cxn ang="0">
                  <a:pos x="T2" y="T3"/>
                </a:cxn>
                <a:cxn ang="0">
                  <a:pos x="T4" y="T5"/>
                </a:cxn>
                <a:cxn ang="0">
                  <a:pos x="T6" y="T7"/>
                </a:cxn>
                <a:cxn ang="0">
                  <a:pos x="T8" y="T9"/>
                </a:cxn>
                <a:cxn ang="0">
                  <a:pos x="T10" y="T11"/>
                </a:cxn>
                <a:cxn ang="0">
                  <a:pos x="T12" y="T13"/>
                </a:cxn>
              </a:cxnLst>
              <a:rect b="b" l="0" r="r" t="0"/>
              <a:pathLst>
                <a:path h="40" w="40">
                  <a:moveTo>
                    <a:pt x="0" y="20"/>
                  </a:moveTo>
                  <a:cubicBezTo>
                    <a:pt x="0" y="31"/>
                    <a:pt x="8" y="39"/>
                    <a:pt x="18" y="40"/>
                  </a:cubicBezTo>
                  <a:cubicBezTo>
                    <a:pt x="19" y="40"/>
                    <a:pt x="19" y="40"/>
                    <a:pt x="20" y="40"/>
                  </a:cubicBezTo>
                  <a:cubicBezTo>
                    <a:pt x="20" y="40"/>
                    <a:pt x="21" y="40"/>
                    <a:pt x="21" y="40"/>
                  </a:cubicBezTo>
                  <a:cubicBezTo>
                    <a:pt x="32" y="39"/>
                    <a:pt x="40" y="31"/>
                    <a:pt x="40" y="20"/>
                  </a:cubicBezTo>
                  <a:cubicBezTo>
                    <a:pt x="40" y="9"/>
                    <a:pt x="31" y="0"/>
                    <a:pt x="20" y="0"/>
                  </a:cubicBezTo>
                  <a:cubicBezTo>
                    <a:pt x="9" y="0"/>
                    <a:pt x="0" y="9"/>
                    <a:pt x="0" y="20"/>
                  </a:cubicBez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111"/>
            <p:cNvSpPr/>
            <p:nvPr/>
          </p:nvSpPr>
          <p:spPr bwMode="auto">
            <a:xfrm>
              <a:off x="4262438" y="4225926"/>
              <a:ext cx="766763" cy="652463"/>
            </a:xfrm>
            <a:custGeom>
              <a:gdLst>
                <a:gd fmla="*/ 370 w 403" name="T0"/>
                <a:gd fmla="*/ 233 h 343" name="T1"/>
                <a:gd fmla="*/ 350 w 403" name="T2"/>
                <a:gd fmla="*/ 240 h 343" name="T3"/>
                <a:gd fmla="*/ 332 w 403" name="T4"/>
                <a:gd fmla="*/ 262 h 343" name="T5"/>
                <a:gd fmla="*/ 357 w 403" name="T6"/>
                <a:gd fmla="*/ 229 h 343" name="T7"/>
                <a:gd fmla="*/ 370 w 403" name="T8"/>
                <a:gd fmla="*/ 181 h 343" name="T9"/>
                <a:gd fmla="*/ 365 w 403" name="T10"/>
                <a:gd fmla="*/ 149 h 343" name="T11"/>
                <a:gd fmla="*/ 344 w 403" name="T12"/>
                <a:gd fmla="*/ 142 h 343" name="T13"/>
                <a:gd fmla="*/ 311 w 403" name="T14"/>
                <a:gd fmla="*/ 185 h 343" name="T15"/>
                <a:gd fmla="*/ 321 w 403" name="T16"/>
                <a:gd fmla="*/ 145 h 343" name="T17"/>
                <a:gd fmla="*/ 319 w 403" name="T18"/>
                <a:gd fmla="*/ 116 h 343" name="T19"/>
                <a:gd fmla="*/ 353 w 403" name="T20"/>
                <a:gd fmla="*/ 92 h 343" name="T21"/>
                <a:gd fmla="*/ 320 w 403" name="T22"/>
                <a:gd fmla="*/ 51 h 343" name="T23"/>
                <a:gd fmla="*/ 300 w 403" name="T24"/>
                <a:gd fmla="*/ 58 h 343" name="T25"/>
                <a:gd fmla="*/ 282 w 403" name="T26"/>
                <a:gd fmla="*/ 79 h 343" name="T27"/>
                <a:gd fmla="*/ 273 w 403" name="T28"/>
                <a:gd fmla="*/ 58 h 343" name="T29"/>
                <a:gd fmla="*/ 236 w 403" name="T30"/>
                <a:gd fmla="*/ 58 h 343" name="T31"/>
                <a:gd fmla="*/ 236 w 403" name="T32"/>
                <a:gd fmla="*/ 52 h 343" name="T33"/>
                <a:gd fmla="*/ 202 w 403" name="T34"/>
                <a:gd fmla="*/ 1 h 343" name="T35"/>
                <a:gd fmla="*/ 182 w 403" name="T36"/>
                <a:gd fmla="*/ 9 h 343" name="T37"/>
                <a:gd fmla="*/ 168 w 403" name="T38"/>
                <a:gd fmla="*/ 57 h 343" name="T39"/>
                <a:gd fmla="*/ 163 w 403" name="T40"/>
                <a:gd fmla="*/ 58 h 343" name="T41"/>
                <a:gd fmla="*/ 121 w 403" name="T42"/>
                <a:gd fmla="*/ 79 h 343" name="T43"/>
                <a:gd fmla="*/ 104 w 403" name="T44"/>
                <a:gd fmla="*/ 58 h 343" name="T45"/>
                <a:gd fmla="*/ 84 w 403" name="T46"/>
                <a:gd fmla="*/ 51 h 343" name="T47"/>
                <a:gd fmla="*/ 51 w 403" name="T48"/>
                <a:gd fmla="*/ 92 h 343" name="T49"/>
                <a:gd fmla="*/ 85 w 403" name="T50"/>
                <a:gd fmla="*/ 116 h 343" name="T51"/>
                <a:gd fmla="*/ 83 w 403" name="T52"/>
                <a:gd fmla="*/ 145 h 343" name="T53"/>
                <a:gd fmla="*/ 93 w 403" name="T54"/>
                <a:gd fmla="*/ 185 h 343" name="T55"/>
                <a:gd fmla="*/ 60 w 403" name="T56"/>
                <a:gd fmla="*/ 142 h 343" name="T57"/>
                <a:gd fmla="*/ 39 w 403" name="T58"/>
                <a:gd fmla="*/ 149 h 343" name="T59"/>
                <a:gd fmla="*/ 34 w 403" name="T60"/>
                <a:gd fmla="*/ 181 h 343" name="T61"/>
                <a:gd fmla="*/ 47 w 403" name="T62"/>
                <a:gd fmla="*/ 229 h 343" name="T63"/>
                <a:gd fmla="*/ 72 w 403" name="T64"/>
                <a:gd fmla="*/ 262 h 343" name="T65"/>
                <a:gd fmla="*/ 54 w 403" name="T66"/>
                <a:gd fmla="*/ 240 h 343" name="T67"/>
                <a:gd fmla="*/ 34 w 403" name="T68"/>
                <a:gd fmla="*/ 233 h 343" name="T69"/>
                <a:gd fmla="*/ 0 w 403" name="T70"/>
                <a:gd fmla="*/ 284 h 343" name="T71"/>
                <a:gd fmla="*/ 1 w 403" name="T72"/>
                <a:gd fmla="*/ 343 h 343" name="T73"/>
                <a:gd fmla="*/ 58 w 403" name="T74"/>
                <a:gd fmla="*/ 343 h 343" name="T75"/>
                <a:gd fmla="*/ 270 w 403" name="T76"/>
                <a:gd fmla="*/ 67 h 343" name="T77"/>
                <a:gd fmla="*/ 354 w 403" name="T78"/>
                <a:gd fmla="*/ 343 h 343" name="T79"/>
                <a:gd fmla="*/ 403 w 403" name="T80"/>
                <a:gd fmla="*/ 288 h 343" name="T81"/>
                <a:gd fmla="*/ 390 w 403" name="T82"/>
                <a:gd fmla="*/ 240 h 343"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43" w="402">
                  <a:moveTo>
                    <a:pt x="390" y="240"/>
                  </a:moveTo>
                  <a:cubicBezTo>
                    <a:pt x="381" y="232"/>
                    <a:pt x="370" y="233"/>
                    <a:pt x="370" y="233"/>
                  </a:cubicBezTo>
                  <a:cubicBezTo>
                    <a:pt x="370" y="233"/>
                    <a:pt x="370" y="233"/>
                    <a:pt x="369" y="233"/>
                  </a:cubicBezTo>
                  <a:cubicBezTo>
                    <a:pt x="369" y="233"/>
                    <a:pt x="359" y="232"/>
                    <a:pt x="350" y="240"/>
                  </a:cubicBezTo>
                  <a:cubicBezTo>
                    <a:pt x="342" y="248"/>
                    <a:pt x="337" y="260"/>
                    <a:pt x="336" y="276"/>
                  </a:cubicBezTo>
                  <a:cubicBezTo>
                    <a:pt x="332" y="262"/>
                    <a:pt x="332" y="262"/>
                    <a:pt x="332" y="262"/>
                  </a:cubicBezTo>
                  <a:cubicBezTo>
                    <a:pt x="335" y="251"/>
                    <a:pt x="339" y="242"/>
                    <a:pt x="346" y="236"/>
                  </a:cubicBezTo>
                  <a:cubicBezTo>
                    <a:pt x="349" y="233"/>
                    <a:pt x="353" y="231"/>
                    <a:pt x="357" y="229"/>
                  </a:cubicBezTo>
                  <a:cubicBezTo>
                    <a:pt x="349" y="225"/>
                    <a:pt x="344" y="217"/>
                    <a:pt x="344" y="207"/>
                  </a:cubicBezTo>
                  <a:cubicBezTo>
                    <a:pt x="344" y="193"/>
                    <a:pt x="355" y="181"/>
                    <a:pt x="370" y="181"/>
                  </a:cubicBezTo>
                  <a:cubicBezTo>
                    <a:pt x="373" y="181"/>
                    <a:pt x="375" y="182"/>
                    <a:pt x="378" y="183"/>
                  </a:cubicBezTo>
                  <a:cubicBezTo>
                    <a:pt x="377" y="167"/>
                    <a:pt x="372" y="156"/>
                    <a:pt x="365" y="149"/>
                  </a:cubicBezTo>
                  <a:cubicBezTo>
                    <a:pt x="356" y="141"/>
                    <a:pt x="345" y="142"/>
                    <a:pt x="345" y="142"/>
                  </a:cubicBezTo>
                  <a:cubicBezTo>
                    <a:pt x="345" y="142"/>
                    <a:pt x="345" y="142"/>
                    <a:pt x="344" y="142"/>
                  </a:cubicBezTo>
                  <a:cubicBezTo>
                    <a:pt x="344" y="142"/>
                    <a:pt x="334" y="141"/>
                    <a:pt x="325" y="149"/>
                  </a:cubicBezTo>
                  <a:cubicBezTo>
                    <a:pt x="317" y="157"/>
                    <a:pt x="312" y="168"/>
                    <a:pt x="311" y="185"/>
                  </a:cubicBezTo>
                  <a:cubicBezTo>
                    <a:pt x="307" y="171"/>
                    <a:pt x="307" y="171"/>
                    <a:pt x="307" y="171"/>
                  </a:cubicBezTo>
                  <a:cubicBezTo>
                    <a:pt x="310" y="160"/>
                    <a:pt x="314" y="151"/>
                    <a:pt x="321" y="145"/>
                  </a:cubicBezTo>
                  <a:cubicBezTo>
                    <a:pt x="324" y="142"/>
                    <a:pt x="328" y="140"/>
                    <a:pt x="332" y="138"/>
                  </a:cubicBezTo>
                  <a:cubicBezTo>
                    <a:pt x="324" y="134"/>
                    <a:pt x="319" y="126"/>
                    <a:pt x="319" y="116"/>
                  </a:cubicBezTo>
                  <a:cubicBezTo>
                    <a:pt x="319" y="102"/>
                    <a:pt x="330" y="90"/>
                    <a:pt x="345" y="90"/>
                  </a:cubicBezTo>
                  <a:cubicBezTo>
                    <a:pt x="348" y="90"/>
                    <a:pt x="350" y="91"/>
                    <a:pt x="353" y="92"/>
                  </a:cubicBezTo>
                  <a:cubicBezTo>
                    <a:pt x="352" y="76"/>
                    <a:pt x="347" y="65"/>
                    <a:pt x="340" y="58"/>
                  </a:cubicBezTo>
                  <a:cubicBezTo>
                    <a:pt x="331" y="50"/>
                    <a:pt x="320" y="51"/>
                    <a:pt x="320" y="51"/>
                  </a:cubicBezTo>
                  <a:cubicBezTo>
                    <a:pt x="320" y="51"/>
                    <a:pt x="320" y="51"/>
                    <a:pt x="319" y="51"/>
                  </a:cubicBezTo>
                  <a:cubicBezTo>
                    <a:pt x="319" y="51"/>
                    <a:pt x="309" y="50"/>
                    <a:pt x="300" y="58"/>
                  </a:cubicBezTo>
                  <a:cubicBezTo>
                    <a:pt x="292" y="65"/>
                    <a:pt x="287" y="77"/>
                    <a:pt x="286" y="93"/>
                  </a:cubicBezTo>
                  <a:cubicBezTo>
                    <a:pt x="282" y="79"/>
                    <a:pt x="282" y="79"/>
                    <a:pt x="282" y="79"/>
                  </a:cubicBezTo>
                  <a:cubicBezTo>
                    <a:pt x="277" y="58"/>
                    <a:pt x="277" y="58"/>
                    <a:pt x="277" y="58"/>
                  </a:cubicBezTo>
                  <a:cubicBezTo>
                    <a:pt x="273" y="58"/>
                    <a:pt x="273" y="58"/>
                    <a:pt x="273" y="58"/>
                  </a:cubicBezTo>
                  <a:cubicBezTo>
                    <a:pt x="241" y="58"/>
                    <a:pt x="241" y="58"/>
                    <a:pt x="241" y="58"/>
                  </a:cubicBezTo>
                  <a:cubicBezTo>
                    <a:pt x="236" y="58"/>
                    <a:pt x="236" y="58"/>
                    <a:pt x="236" y="58"/>
                  </a:cubicBezTo>
                  <a:cubicBezTo>
                    <a:pt x="236" y="57"/>
                    <a:pt x="236" y="57"/>
                    <a:pt x="236" y="57"/>
                  </a:cubicBezTo>
                  <a:cubicBezTo>
                    <a:pt x="236" y="55"/>
                    <a:pt x="236" y="54"/>
                    <a:pt x="236" y="52"/>
                  </a:cubicBezTo>
                  <a:cubicBezTo>
                    <a:pt x="236" y="32"/>
                    <a:pt x="231" y="17"/>
                    <a:pt x="222" y="9"/>
                  </a:cubicBezTo>
                  <a:cubicBezTo>
                    <a:pt x="213" y="0"/>
                    <a:pt x="203" y="1"/>
                    <a:pt x="202" y="1"/>
                  </a:cubicBezTo>
                  <a:cubicBezTo>
                    <a:pt x="202" y="1"/>
                    <a:pt x="202" y="1"/>
                    <a:pt x="202" y="1"/>
                  </a:cubicBezTo>
                  <a:cubicBezTo>
                    <a:pt x="201" y="1"/>
                    <a:pt x="191" y="0"/>
                    <a:pt x="182" y="9"/>
                  </a:cubicBezTo>
                  <a:cubicBezTo>
                    <a:pt x="173" y="17"/>
                    <a:pt x="168" y="32"/>
                    <a:pt x="168" y="52"/>
                  </a:cubicBezTo>
                  <a:cubicBezTo>
                    <a:pt x="168" y="54"/>
                    <a:pt x="168" y="55"/>
                    <a:pt x="168" y="57"/>
                  </a:cubicBezTo>
                  <a:cubicBezTo>
                    <a:pt x="168" y="57"/>
                    <a:pt x="168" y="57"/>
                    <a:pt x="168" y="58"/>
                  </a:cubicBezTo>
                  <a:cubicBezTo>
                    <a:pt x="163" y="58"/>
                    <a:pt x="163" y="58"/>
                    <a:pt x="163" y="58"/>
                  </a:cubicBezTo>
                  <a:cubicBezTo>
                    <a:pt x="127" y="58"/>
                    <a:pt x="127" y="58"/>
                    <a:pt x="127" y="58"/>
                  </a:cubicBezTo>
                  <a:cubicBezTo>
                    <a:pt x="121" y="79"/>
                    <a:pt x="121" y="79"/>
                    <a:pt x="121" y="79"/>
                  </a:cubicBezTo>
                  <a:cubicBezTo>
                    <a:pt x="118" y="93"/>
                    <a:pt x="118" y="93"/>
                    <a:pt x="118" y="93"/>
                  </a:cubicBezTo>
                  <a:cubicBezTo>
                    <a:pt x="117" y="77"/>
                    <a:pt x="112" y="65"/>
                    <a:pt x="104" y="58"/>
                  </a:cubicBezTo>
                  <a:cubicBezTo>
                    <a:pt x="95" y="50"/>
                    <a:pt x="85" y="51"/>
                    <a:pt x="85" y="51"/>
                  </a:cubicBezTo>
                  <a:cubicBezTo>
                    <a:pt x="84" y="51"/>
                    <a:pt x="84" y="51"/>
                    <a:pt x="84" y="51"/>
                  </a:cubicBezTo>
                  <a:cubicBezTo>
                    <a:pt x="83" y="51"/>
                    <a:pt x="73" y="50"/>
                    <a:pt x="64" y="58"/>
                  </a:cubicBezTo>
                  <a:cubicBezTo>
                    <a:pt x="57" y="65"/>
                    <a:pt x="52" y="76"/>
                    <a:pt x="51" y="92"/>
                  </a:cubicBezTo>
                  <a:cubicBezTo>
                    <a:pt x="54" y="91"/>
                    <a:pt x="56" y="90"/>
                    <a:pt x="59" y="90"/>
                  </a:cubicBezTo>
                  <a:cubicBezTo>
                    <a:pt x="73" y="90"/>
                    <a:pt x="85" y="102"/>
                    <a:pt x="85" y="116"/>
                  </a:cubicBezTo>
                  <a:cubicBezTo>
                    <a:pt x="85" y="126"/>
                    <a:pt x="80" y="134"/>
                    <a:pt x="72" y="138"/>
                  </a:cubicBezTo>
                  <a:cubicBezTo>
                    <a:pt x="76" y="140"/>
                    <a:pt x="79" y="142"/>
                    <a:pt x="83" y="145"/>
                  </a:cubicBezTo>
                  <a:cubicBezTo>
                    <a:pt x="90" y="151"/>
                    <a:pt x="94" y="160"/>
                    <a:pt x="97" y="171"/>
                  </a:cubicBezTo>
                  <a:cubicBezTo>
                    <a:pt x="93" y="185"/>
                    <a:pt x="93" y="185"/>
                    <a:pt x="93" y="185"/>
                  </a:cubicBezTo>
                  <a:cubicBezTo>
                    <a:pt x="92" y="168"/>
                    <a:pt x="87" y="157"/>
                    <a:pt x="79" y="149"/>
                  </a:cubicBezTo>
                  <a:cubicBezTo>
                    <a:pt x="70" y="141"/>
                    <a:pt x="60" y="142"/>
                    <a:pt x="60" y="142"/>
                  </a:cubicBezTo>
                  <a:cubicBezTo>
                    <a:pt x="59" y="142"/>
                    <a:pt x="59" y="142"/>
                    <a:pt x="59" y="142"/>
                  </a:cubicBezTo>
                  <a:cubicBezTo>
                    <a:pt x="58" y="142"/>
                    <a:pt x="48" y="141"/>
                    <a:pt x="39" y="149"/>
                  </a:cubicBezTo>
                  <a:cubicBezTo>
                    <a:pt x="32" y="156"/>
                    <a:pt x="27" y="167"/>
                    <a:pt x="26" y="183"/>
                  </a:cubicBezTo>
                  <a:cubicBezTo>
                    <a:pt x="29" y="182"/>
                    <a:pt x="31" y="181"/>
                    <a:pt x="34" y="181"/>
                  </a:cubicBezTo>
                  <a:cubicBezTo>
                    <a:pt x="48" y="181"/>
                    <a:pt x="60" y="193"/>
                    <a:pt x="60" y="207"/>
                  </a:cubicBezTo>
                  <a:cubicBezTo>
                    <a:pt x="60" y="217"/>
                    <a:pt x="55" y="225"/>
                    <a:pt x="47" y="229"/>
                  </a:cubicBezTo>
                  <a:cubicBezTo>
                    <a:pt x="51" y="231"/>
                    <a:pt x="54" y="233"/>
                    <a:pt x="58" y="236"/>
                  </a:cubicBezTo>
                  <a:cubicBezTo>
                    <a:pt x="65" y="242"/>
                    <a:pt x="69" y="251"/>
                    <a:pt x="72" y="262"/>
                  </a:cubicBezTo>
                  <a:cubicBezTo>
                    <a:pt x="68" y="276"/>
                    <a:pt x="68" y="276"/>
                    <a:pt x="68" y="276"/>
                  </a:cubicBezTo>
                  <a:cubicBezTo>
                    <a:pt x="67" y="260"/>
                    <a:pt x="62" y="248"/>
                    <a:pt x="54" y="240"/>
                  </a:cubicBezTo>
                  <a:cubicBezTo>
                    <a:pt x="45" y="232"/>
                    <a:pt x="35" y="233"/>
                    <a:pt x="35" y="233"/>
                  </a:cubicBezTo>
                  <a:cubicBezTo>
                    <a:pt x="34" y="233"/>
                    <a:pt x="34" y="233"/>
                    <a:pt x="34" y="233"/>
                  </a:cubicBezTo>
                  <a:cubicBezTo>
                    <a:pt x="33" y="233"/>
                    <a:pt x="23" y="232"/>
                    <a:pt x="14" y="240"/>
                  </a:cubicBezTo>
                  <a:cubicBezTo>
                    <a:pt x="5" y="249"/>
                    <a:pt x="0" y="263"/>
                    <a:pt x="0" y="284"/>
                  </a:cubicBezTo>
                  <a:cubicBezTo>
                    <a:pt x="0" y="285"/>
                    <a:pt x="1" y="287"/>
                    <a:pt x="1" y="288"/>
                  </a:cubicBezTo>
                  <a:cubicBezTo>
                    <a:pt x="1" y="288"/>
                    <a:pt x="1" y="327"/>
                    <a:pt x="1" y="343"/>
                  </a:cubicBezTo>
                  <a:cubicBezTo>
                    <a:pt x="50" y="343"/>
                    <a:pt x="50" y="343"/>
                    <a:pt x="50" y="343"/>
                  </a:cubicBezTo>
                  <a:cubicBezTo>
                    <a:pt x="58" y="343"/>
                    <a:pt x="58" y="343"/>
                    <a:pt x="58" y="343"/>
                  </a:cubicBezTo>
                  <a:cubicBezTo>
                    <a:pt x="77" y="276"/>
                    <a:pt x="132" y="72"/>
                    <a:pt x="134" y="67"/>
                  </a:cubicBezTo>
                  <a:cubicBezTo>
                    <a:pt x="140" y="67"/>
                    <a:pt x="264" y="67"/>
                    <a:pt x="270" y="67"/>
                  </a:cubicBezTo>
                  <a:cubicBezTo>
                    <a:pt x="272" y="72"/>
                    <a:pt x="327" y="276"/>
                    <a:pt x="345" y="343"/>
                  </a:cubicBezTo>
                  <a:cubicBezTo>
                    <a:pt x="354" y="343"/>
                    <a:pt x="354" y="343"/>
                    <a:pt x="354" y="343"/>
                  </a:cubicBezTo>
                  <a:cubicBezTo>
                    <a:pt x="403" y="343"/>
                    <a:pt x="403" y="343"/>
                    <a:pt x="403" y="343"/>
                  </a:cubicBezTo>
                  <a:cubicBezTo>
                    <a:pt x="403" y="327"/>
                    <a:pt x="403" y="288"/>
                    <a:pt x="403" y="288"/>
                  </a:cubicBezTo>
                  <a:cubicBezTo>
                    <a:pt x="403" y="287"/>
                    <a:pt x="403" y="285"/>
                    <a:pt x="403" y="284"/>
                  </a:cubicBezTo>
                  <a:cubicBezTo>
                    <a:pt x="403" y="263"/>
                    <a:pt x="399" y="249"/>
                    <a:pt x="390" y="24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38" name="矩形 37"/>
          <p:cNvSpPr/>
          <p:nvPr/>
        </p:nvSpPr>
        <p:spPr>
          <a:xfrm>
            <a:off x="1409710" y="6049223"/>
            <a:ext cx="9603488" cy="420624"/>
          </a:xfrm>
          <a:prstGeom prst="rect">
            <a:avLst/>
          </a:prstGeom>
        </p:spPr>
        <p:txBody>
          <a:bodyPr wrap="square">
            <a:spAutoFit/>
          </a:bodyPr>
          <a:lstStyle/>
          <a:p>
            <a:pPr>
              <a:lnSpc>
                <a:spcPct val="120000"/>
              </a:lnSpc>
              <a:spcBef>
                <a:spcPts val="600"/>
              </a:spcBef>
            </a:pPr>
            <a:r>
              <a:rPr altLang="en-US" lang="zh-CN" smtClean="0">
                <a:solidFill>
                  <a:schemeClr val="bg1"/>
                </a:solidFill>
                <a:latin charset="-122" pitchFamily="34" typeface="微软雅黑"/>
                <a:ea charset="-122" pitchFamily="34" typeface="微软雅黑"/>
              </a:rPr>
              <a:t>如果大部门的二级部门经理比较多，也可以采用分组讨论的方式，每组5人左右为宜。</a:t>
            </a:r>
          </a:p>
        </p:txBody>
      </p:sp>
      <p:sp>
        <p:nvSpPr>
          <p:cNvPr id="2" name="矩形 1"/>
          <p:cNvSpPr/>
          <p:nvPr/>
        </p:nvSpPr>
        <p:spPr>
          <a:xfrm>
            <a:off x="941699" y="6027677"/>
            <a:ext cx="439675" cy="439675"/>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a:t>注</a:t>
            </a:r>
          </a:p>
        </p:txBody>
      </p:sp>
    </p:spTree>
    <p:extLst>
      <p:ext uri="{BB962C8B-B14F-4D97-AF65-F5344CB8AC3E}">
        <p14:creationId val="1941630617"/>
      </p:ext>
    </p:extLst>
  </p:cSld>
  <p:clrMapOvr>
    <a:masterClrMapping/>
  </p:clrMapOvr>
  <mc:AlternateContent>
    <mc:Choice Requires="p14">
      <p:transition>
        <p14:pan/>
      </p:transition>
    </mc:Choice>
    <mc:Fallback>
      <p:transition>
        <p:fade/>
      </p:transition>
    </mc:Fallback>
  </mc:AlternateConten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109457" y="1730983"/>
            <a:ext cx="7726680" cy="365760"/>
          </a:xfrm>
          <a:prstGeom prst="rect">
            <a:avLst/>
          </a:prstGeom>
        </p:spPr>
        <p:txBody>
          <a:bodyPr wrap="none">
            <a:spAutoFit/>
          </a:bodyPr>
          <a:lstStyle/>
          <a:p>
            <a:r>
              <a:rPr altLang="en-US" lang="zh-CN">
                <a:solidFill>
                  <a:schemeClr val="tx1">
                    <a:lumMod val="65000"/>
                    <a:lumOff val="35000"/>
                  </a:schemeClr>
                </a:solidFill>
              </a:rPr>
              <a:t>反对漫谈、跑题，会议主持人要做好引导，特别强调基于如下要素的讨论：</a:t>
            </a:r>
          </a:p>
        </p:txBody>
      </p:sp>
      <p:sp>
        <p:nvSpPr>
          <p:cNvPr id="294" name="任意多边形 293"/>
          <p:cNvSpPr/>
          <p:nvPr/>
        </p:nvSpPr>
        <p:spPr>
          <a:xfrm>
            <a:off x="1109456" y="2516044"/>
            <a:ext cx="3312000" cy="3312000"/>
          </a:xfrm>
          <a:custGeom>
            <a:gdLst>
              <a:gd fmla="*/ 1085445 w 3312000" name="connsiteX0"/>
              <a:gd fmla="*/ 0 h 3312000" name="connsiteY0"/>
              <a:gd fmla="*/ 1113277 w 3312000" name="connsiteX1"/>
              <a:gd fmla="*/ 0 h 3312000" name="connsiteY1"/>
              <a:gd fmla="*/ 1252437 w 3312000" name="connsiteX2"/>
              <a:gd fmla="*/ 0 h 3312000" name="connsiteY2"/>
              <a:gd fmla="*/ 1278901 w 3312000" name="connsiteX3"/>
              <a:gd fmla="*/ 0 h 3312000" name="connsiteY3"/>
              <a:gd fmla="*/ 1311417 w 3312000" name="connsiteX4"/>
              <a:gd fmla="*/ 0 h 3312000" name="connsiteY4"/>
              <a:gd fmla="*/ 1385074 w 3312000" name="connsiteX5"/>
              <a:gd fmla="*/ 0 h 3312000" name="connsiteY5"/>
              <a:gd fmla="*/ 1475038 w 3312000" name="connsiteX6"/>
              <a:gd fmla="*/ 0 h 3312000" name="connsiteY6"/>
              <a:gd fmla="*/ 1582941 w 3312000" name="connsiteX7"/>
              <a:gd fmla="*/ 0 h 3312000" name="connsiteY7"/>
              <a:gd fmla="*/ 1710414 w 3312000" name="connsiteX8"/>
              <a:gd fmla="*/ 0 h 3312000" name="connsiteY8"/>
              <a:gd fmla="*/ 1859086 w 3312000" name="connsiteX9"/>
              <a:gd fmla="*/ 0 h 3312000" name="connsiteY9"/>
              <a:gd fmla="*/ 2030590 w 3312000" name="connsiteX10"/>
              <a:gd fmla="*/ 0 h 3312000" name="connsiteY10"/>
              <a:gd fmla="*/ 2226555 w 3312000" name="connsiteX11"/>
              <a:gd fmla="*/ 0 h 3312000" name="connsiteY11"/>
              <a:gd fmla="*/ 3312000 w 3312000" name="connsiteX12"/>
              <a:gd fmla="*/ 0 h 3312000" name="connsiteY12"/>
              <a:gd fmla="*/ 3312000 w 3312000" name="connsiteX13"/>
              <a:gd fmla="*/ 2085 h 3312000" name="connsiteY13"/>
              <a:gd fmla="*/ 3312000 w 3312000" name="connsiteX14"/>
              <a:gd fmla="*/ 16680 h 3312000" name="connsiteY14"/>
              <a:gd fmla="*/ 3312000 w 3312000" name="connsiteX15"/>
              <a:gd fmla="*/ 32578 h 3312000" name="connsiteY15"/>
              <a:gd fmla="*/ 3312000 w 3312000" name="connsiteX16"/>
              <a:gd fmla="*/ 56294 h 3312000" name="connsiteY16"/>
              <a:gd fmla="*/ 3312000 w 3312000" name="connsiteX17"/>
              <a:gd fmla="*/ 89393 h 3312000" name="connsiteY17"/>
              <a:gd fmla="*/ 3312000 w 3312000" name="connsiteX18"/>
              <a:gd fmla="*/ 133438 h 3312000" name="connsiteY18"/>
              <a:gd fmla="*/ 3312000 w 3312000" name="connsiteX19"/>
              <a:gd fmla="*/ 189993 h 3312000" name="connsiteY19"/>
              <a:gd fmla="*/ 3312000 w 3312000" name="connsiteX20"/>
              <a:gd fmla="*/ 260621 h 3312000" name="connsiteY20"/>
              <a:gd fmla="*/ 3312000 w 3312000" name="connsiteX21"/>
              <a:gd fmla="*/ 346887 h 3312000" name="connsiteY21"/>
              <a:gd fmla="*/ 3312000 w 3312000" name="connsiteX22"/>
              <a:gd fmla="*/ 450353 h 3312000" name="connsiteY22"/>
              <a:gd fmla="*/ 3312000 w 3312000" name="connsiteX23"/>
              <a:gd fmla="*/ 572585 h 3312000" name="connsiteY23"/>
              <a:gd fmla="*/ 3312000 w 3312000" name="connsiteX24"/>
              <a:gd fmla="*/ 715144 h 3312000" name="connsiteY24"/>
              <a:gd fmla="*/ 3312000 w 3312000" name="connsiteX25"/>
              <a:gd fmla="*/ 879596 h 3312000" name="connsiteY25"/>
              <a:gd fmla="*/ 3312000 w 3312000" name="connsiteX26"/>
              <a:gd fmla="*/ 1067504 h 3312000" name="connsiteY26"/>
              <a:gd fmla="*/ 3312000 w 3312000" name="connsiteX27"/>
              <a:gd fmla="*/ 1068413 h 3312000" name="connsiteY27"/>
              <a:gd fmla="*/ 3312000 w 3312000" name="connsiteX28"/>
              <a:gd fmla="*/ 1074775 h 3312000" name="connsiteY28"/>
              <a:gd fmla="*/ 3312000 w 3312000" name="connsiteX29"/>
              <a:gd fmla="*/ 1092043 h 3312000" name="connsiteY29"/>
              <a:gd fmla="*/ 3312000 w 3312000" name="connsiteX30"/>
              <a:gd fmla="*/ 1125669 h 3312000" name="connsiteY30"/>
              <a:gd fmla="*/ 3312000 w 3312000" name="connsiteX31"/>
              <a:gd fmla="*/ 1181108 h 3312000" name="connsiteY31"/>
              <a:gd fmla="*/ 3312000 w 3312000" name="connsiteX32"/>
              <a:gd fmla="*/ 1218711 h 3312000" name="connsiteY32"/>
              <a:gd fmla="*/ 3312000 w 3312000" name="connsiteX33"/>
              <a:gd fmla="*/ 1263812 h 3312000" name="connsiteY33"/>
              <a:gd fmla="*/ 3312000 w 3312000" name="connsiteX34"/>
              <a:gd fmla="*/ 1317092 h 3312000" name="connsiteY34"/>
              <a:gd fmla="*/ 3312000 w 3312000" name="connsiteX35"/>
              <a:gd fmla="*/ 1379234 h 3312000" name="connsiteY35"/>
              <a:gd fmla="*/ 3312000 w 3312000" name="connsiteX36"/>
              <a:gd fmla="*/ 1450918 h 3312000" name="connsiteY36"/>
              <a:gd fmla="*/ 3312000 w 3312000" name="connsiteX37"/>
              <a:gd fmla="*/ 1532827 h 3312000" name="connsiteY37"/>
              <a:gd fmla="*/ 3312000 w 3312000" name="connsiteX38"/>
              <a:gd fmla="*/ 1534217 h 3312000" name="connsiteY38"/>
              <a:gd fmla="*/ 3312000 w 3312000" name="connsiteX39"/>
              <a:gd fmla="*/ 1543947 h 3312000" name="connsiteY39"/>
              <a:gd fmla="*/ 3312000 w 3312000" name="connsiteX40"/>
              <a:gd fmla="*/ 1570356 h 3312000" name="connsiteY40"/>
              <a:gd fmla="*/ 3312000 w 3312000" name="connsiteX41"/>
              <a:gd fmla="*/ 1592422 h 3312000" name="connsiteY41"/>
              <a:gd fmla="*/ 3312000 w 3312000" name="connsiteX42"/>
              <a:gd fmla="*/ 1621786 h 3312000" name="connsiteY42"/>
              <a:gd fmla="*/ 3312000 w 3312000" name="connsiteX43"/>
              <a:gd fmla="*/ 1659489 h 3312000" name="connsiteY43"/>
              <a:gd fmla="*/ 3312000 w 3312000" name="connsiteX44"/>
              <a:gd fmla="*/ 1706574 h 3312000" name="connsiteY44"/>
              <a:gd fmla="*/ 3312000 w 3312000" name="connsiteX45"/>
              <a:gd fmla="*/ 1764085 h 3312000" name="connsiteY45"/>
              <a:gd fmla="*/ 3312000 w 3312000" name="connsiteX46"/>
              <a:gd fmla="*/ 1833062 h 3312000" name="connsiteY46"/>
              <a:gd fmla="*/ 3312000 w 3312000" name="connsiteX47"/>
              <a:gd fmla="*/ 1914550 h 3312000" name="connsiteY47"/>
              <a:gd fmla="*/ 3312000 w 3312000" name="connsiteX48"/>
              <a:gd fmla="*/ 2009590 h 3312000" name="connsiteY48"/>
              <a:gd fmla="*/ 3312000 w 3312000" name="connsiteX49"/>
              <a:gd fmla="*/ 2119224 h 3312000" name="connsiteY49"/>
              <a:gd fmla="*/ 3312000 w 3312000" name="connsiteX50"/>
              <a:gd fmla="*/ 2244496 h 3312000" name="connsiteY50"/>
              <a:gd fmla="*/ 3312000 w 3312000" name="connsiteX51"/>
              <a:gd fmla="*/ 3312000 h 3312000" name="connsiteY51"/>
              <a:gd fmla="*/ 2226555 w 3312000" name="connsiteX52"/>
              <a:gd fmla="*/ 3312000 h 3312000" name="connsiteY52"/>
              <a:gd fmla="*/ 2225685 w 3312000" name="connsiteX53"/>
              <a:gd fmla="*/ 3312000 h 3312000" name="connsiteY53"/>
              <a:gd fmla="*/ 2219597 w 3312000" name="connsiteX54"/>
              <a:gd fmla="*/ 3312000 h 3312000" name="connsiteY54"/>
              <a:gd fmla="*/ 2203071 w 3312000" name="connsiteX55"/>
              <a:gd fmla="*/ 3312000 h 3312000" name="connsiteY55"/>
              <a:gd fmla="*/ 2170891 w 3312000" name="connsiteX56"/>
              <a:gd fmla="*/ 3312000 h 3312000" name="connsiteY56"/>
              <a:gd fmla="*/ 2168771 w 3312000" name="connsiteX57"/>
              <a:gd fmla="*/ 3312000 h 3312000" name="connsiteY57"/>
              <a:gd fmla="*/ 2153931 w 3312000" name="connsiteX58"/>
              <a:gd fmla="*/ 3312000 h 3312000" name="connsiteY58"/>
              <a:gd fmla="*/ 2137766 w 3312000" name="connsiteX59"/>
              <a:gd fmla="*/ 3312000 h 3312000" name="connsiteY59"/>
              <a:gd fmla="*/ 2113651 w 3312000" name="connsiteX60"/>
              <a:gd fmla="*/ 3312000 h 3312000" name="connsiteY60"/>
              <a:gd fmla="*/ 2079995 w 3312000" name="connsiteX61"/>
              <a:gd fmla="*/ 3312000 h 3312000" name="connsiteY61"/>
              <a:gd fmla="*/ 2035210 w 3312000" name="connsiteX62"/>
              <a:gd fmla="*/ 3312000 h 3312000" name="connsiteY62"/>
              <a:gd fmla="*/ 1977705 w 3312000" name="connsiteX63"/>
              <a:gd fmla="*/ 3312000 h 3312000" name="connsiteY63"/>
              <a:gd fmla="*/ 1905890 w 3312000" name="connsiteX64"/>
              <a:gd fmla="*/ 3312000 h 3312000" name="connsiteY64"/>
              <a:gd fmla="*/ 1818174 w 3312000" name="connsiteX65"/>
              <a:gd fmla="*/ 3312000 h 3312000" name="connsiteY65"/>
              <a:gd fmla="*/ 1712969 w 3312000" name="connsiteX66"/>
              <a:gd fmla="*/ 3312000 h 3312000" name="connsiteY66"/>
              <a:gd fmla="*/ 1588683 w 3312000" name="connsiteX67"/>
              <a:gd fmla="*/ 3312000 h 3312000" name="connsiteY67"/>
              <a:gd fmla="*/ 1443727 w 3312000" name="connsiteX68"/>
              <a:gd fmla="*/ 3312000 h 3312000" name="connsiteY68"/>
              <a:gd fmla="*/ 1278901 w 3312000" name="connsiteX69"/>
              <a:gd fmla="*/ 3312000 h 3312000" name="connsiteY69"/>
              <a:gd fmla="*/ 1276511 w 3312000" name="connsiteX70"/>
              <a:gd fmla="*/ 3312000 h 3312000" name="connsiteY70"/>
              <a:gd fmla="*/ 1085445 w 3312000" name="connsiteX71"/>
              <a:gd fmla="*/ 3312000 h 3312000" name="connsiteY71"/>
              <a:gd fmla="*/ 0 w 3312000" name="connsiteX72"/>
              <a:gd fmla="*/ 3312000 h 3312000" name="connsiteY72"/>
              <a:gd fmla="*/ 0 w 3312000" name="connsiteX73"/>
              <a:gd fmla="*/ 2244496 h 3312000" name="connsiteY73"/>
              <a:gd fmla="*/ 0 w 3312000" name="connsiteX74"/>
              <a:gd fmla="*/ 1779174 h 3312000" name="connsiteY74"/>
              <a:gd fmla="*/ 0 w 3312000" name="connsiteX75"/>
              <a:gd fmla="*/ 1067504 h 3312000" name="connsiteY75"/>
              <a:gd fmla="*/ 1085445 w 3312000" name="connsiteX76"/>
              <a:gd fmla="*/ 0 h 3312000" name="connsiteY7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b="b" l="l" r="r" t="t"/>
            <a:pathLst>
              <a:path h="3312000" w="3312000">
                <a:moveTo>
                  <a:pt x="1085445" y="0"/>
                </a:moveTo>
                <a:cubicBezTo>
                  <a:pt x="1085445" y="0"/>
                  <a:pt x="1085445" y="0"/>
                  <a:pt x="1113277" y="0"/>
                </a:cubicBezTo>
                <a:cubicBezTo>
                  <a:pt x="1113277" y="0"/>
                  <a:pt x="1113277" y="0"/>
                  <a:pt x="1252437" y="0"/>
                </a:cubicBezTo>
                <a:lnTo>
                  <a:pt x="1278901" y="0"/>
                </a:lnTo>
                <a:lnTo>
                  <a:pt x="1311417" y="0"/>
                </a:lnTo>
                <a:lnTo>
                  <a:pt x="1385074" y="0"/>
                </a:lnTo>
                <a:lnTo>
                  <a:pt x="1475038" y="0"/>
                </a:lnTo>
                <a:lnTo>
                  <a:pt x="1582941" y="0"/>
                </a:lnTo>
                <a:lnTo>
                  <a:pt x="1710414" y="0"/>
                </a:lnTo>
                <a:lnTo>
                  <a:pt x="1859086" y="0"/>
                </a:lnTo>
                <a:lnTo>
                  <a:pt x="2030590" y="0"/>
                </a:lnTo>
                <a:lnTo>
                  <a:pt x="2226555" y="0"/>
                </a:lnTo>
                <a:lnTo>
                  <a:pt x="3312000" y="0"/>
                </a:lnTo>
                <a:lnTo>
                  <a:pt x="3312000" y="2085"/>
                </a:lnTo>
                <a:lnTo>
                  <a:pt x="3312000" y="16680"/>
                </a:lnTo>
                <a:lnTo>
                  <a:pt x="3312000" y="32578"/>
                </a:lnTo>
                <a:lnTo>
                  <a:pt x="3312000" y="56294"/>
                </a:lnTo>
                <a:lnTo>
                  <a:pt x="3312000" y="89393"/>
                </a:lnTo>
                <a:lnTo>
                  <a:pt x="3312000" y="133438"/>
                </a:lnTo>
                <a:lnTo>
                  <a:pt x="3312000" y="189993"/>
                </a:lnTo>
                <a:lnTo>
                  <a:pt x="3312000" y="260621"/>
                </a:lnTo>
                <a:lnTo>
                  <a:pt x="3312000" y="346887"/>
                </a:lnTo>
                <a:lnTo>
                  <a:pt x="3312000" y="450353"/>
                </a:lnTo>
                <a:lnTo>
                  <a:pt x="3312000" y="572585"/>
                </a:lnTo>
                <a:lnTo>
                  <a:pt x="3312000" y="715144"/>
                </a:lnTo>
                <a:lnTo>
                  <a:pt x="3312000" y="879596"/>
                </a:lnTo>
                <a:lnTo>
                  <a:pt x="3312000" y="1067504"/>
                </a:lnTo>
                <a:lnTo>
                  <a:pt x="3312000" y="1068413"/>
                </a:lnTo>
                <a:lnTo>
                  <a:pt x="3312000" y="1074775"/>
                </a:lnTo>
                <a:lnTo>
                  <a:pt x="3312000" y="1092043"/>
                </a:lnTo>
                <a:lnTo>
                  <a:pt x="3312000" y="1125669"/>
                </a:lnTo>
                <a:lnTo>
                  <a:pt x="3312000" y="1181108"/>
                </a:lnTo>
                <a:lnTo>
                  <a:pt x="3312000" y="1218711"/>
                </a:lnTo>
                <a:lnTo>
                  <a:pt x="3312000" y="1263812"/>
                </a:lnTo>
                <a:lnTo>
                  <a:pt x="3312000" y="1317092"/>
                </a:lnTo>
                <a:lnTo>
                  <a:pt x="3312000" y="1379234"/>
                </a:lnTo>
                <a:lnTo>
                  <a:pt x="3312000" y="1450918"/>
                </a:lnTo>
                <a:lnTo>
                  <a:pt x="3312000" y="1532827"/>
                </a:lnTo>
                <a:lnTo>
                  <a:pt x="3312000" y="1534217"/>
                </a:lnTo>
                <a:lnTo>
                  <a:pt x="3312000" y="1543947"/>
                </a:lnTo>
                <a:lnTo>
                  <a:pt x="3312000" y="1570356"/>
                </a:lnTo>
                <a:lnTo>
                  <a:pt x="3312000" y="1592422"/>
                </a:lnTo>
                <a:lnTo>
                  <a:pt x="3312000" y="1621786"/>
                </a:lnTo>
                <a:lnTo>
                  <a:pt x="3312000" y="1659489"/>
                </a:lnTo>
                <a:lnTo>
                  <a:pt x="3312000" y="1706574"/>
                </a:lnTo>
                <a:lnTo>
                  <a:pt x="3312000" y="1764085"/>
                </a:lnTo>
                <a:lnTo>
                  <a:pt x="3312000" y="1833062"/>
                </a:lnTo>
                <a:lnTo>
                  <a:pt x="3312000" y="1914550"/>
                </a:lnTo>
                <a:lnTo>
                  <a:pt x="3312000" y="2009590"/>
                </a:lnTo>
                <a:lnTo>
                  <a:pt x="3312000" y="2119224"/>
                </a:lnTo>
                <a:lnTo>
                  <a:pt x="3312000" y="2244496"/>
                </a:lnTo>
                <a:lnTo>
                  <a:pt x="3312000" y="3312000"/>
                </a:lnTo>
                <a:lnTo>
                  <a:pt x="2226555" y="3312000"/>
                </a:lnTo>
                <a:lnTo>
                  <a:pt x="2225685" y="3312000"/>
                </a:lnTo>
                <a:lnTo>
                  <a:pt x="2219597" y="3312000"/>
                </a:lnTo>
                <a:lnTo>
                  <a:pt x="2203071" y="3312000"/>
                </a:lnTo>
                <a:lnTo>
                  <a:pt x="2170891" y="3312000"/>
                </a:lnTo>
                <a:lnTo>
                  <a:pt x="2168771" y="3312000"/>
                </a:lnTo>
                <a:lnTo>
                  <a:pt x="2153931" y="3312000"/>
                </a:lnTo>
                <a:lnTo>
                  <a:pt x="2137766" y="3312000"/>
                </a:lnTo>
                <a:lnTo>
                  <a:pt x="2113651" y="3312000"/>
                </a:lnTo>
                <a:lnTo>
                  <a:pt x="2079995" y="3312000"/>
                </a:lnTo>
                <a:lnTo>
                  <a:pt x="2035210" y="3312000"/>
                </a:lnTo>
                <a:lnTo>
                  <a:pt x="1977705" y="3312000"/>
                </a:lnTo>
                <a:lnTo>
                  <a:pt x="1905890" y="3312000"/>
                </a:lnTo>
                <a:lnTo>
                  <a:pt x="1818174" y="3312000"/>
                </a:lnTo>
                <a:lnTo>
                  <a:pt x="1712969" y="3312000"/>
                </a:lnTo>
                <a:lnTo>
                  <a:pt x="1588683" y="3312000"/>
                </a:lnTo>
                <a:lnTo>
                  <a:pt x="1443727" y="3312000"/>
                </a:lnTo>
                <a:lnTo>
                  <a:pt x="1278901" y="3312000"/>
                </a:lnTo>
                <a:lnTo>
                  <a:pt x="1276511" y="3312000"/>
                </a:lnTo>
                <a:cubicBezTo>
                  <a:pt x="1216886" y="3312000"/>
                  <a:pt x="1153286" y="3312000"/>
                  <a:pt x="1085445" y="3312000"/>
                </a:cubicBezTo>
                <a:cubicBezTo>
                  <a:pt x="1085445" y="3312000"/>
                  <a:pt x="1085445" y="3312000"/>
                  <a:pt x="0" y="3312000"/>
                </a:cubicBezTo>
                <a:cubicBezTo>
                  <a:pt x="0" y="3312000"/>
                  <a:pt x="0" y="3312000"/>
                  <a:pt x="0" y="2244496"/>
                </a:cubicBezTo>
                <a:cubicBezTo>
                  <a:pt x="0" y="2244496"/>
                  <a:pt x="0" y="2244496"/>
                  <a:pt x="0" y="1779174"/>
                </a:cubicBezTo>
                <a:cubicBezTo>
                  <a:pt x="0" y="1779174"/>
                  <a:pt x="0" y="1779174"/>
                  <a:pt x="0" y="1067504"/>
                </a:cubicBezTo>
                <a:cubicBezTo>
                  <a:pt x="0" y="465322"/>
                  <a:pt x="473143" y="0"/>
                  <a:pt x="1085445" y="0"/>
                </a:cubicBezTo>
                <a:close/>
              </a:path>
            </a:pathLst>
          </a:cu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11500"/>
              <a:t>业务</a:t>
            </a:r>
          </a:p>
        </p:txBody>
      </p:sp>
      <p:sp>
        <p:nvSpPr>
          <p:cNvPr id="295" name="任意多边形 294"/>
          <p:cNvSpPr/>
          <p:nvPr/>
        </p:nvSpPr>
        <p:spPr>
          <a:xfrm flipH="1">
            <a:off x="8409396" y="2516044"/>
            <a:ext cx="3312000" cy="3312000"/>
          </a:xfrm>
          <a:custGeom>
            <a:gdLst>
              <a:gd fmla="*/ 1085445 w 3312000" name="connsiteX0"/>
              <a:gd fmla="*/ 0 h 3312000" name="connsiteY0"/>
              <a:gd fmla="*/ 1113277 w 3312000" name="connsiteX1"/>
              <a:gd fmla="*/ 0 h 3312000" name="connsiteY1"/>
              <a:gd fmla="*/ 1252437 w 3312000" name="connsiteX2"/>
              <a:gd fmla="*/ 0 h 3312000" name="connsiteY2"/>
              <a:gd fmla="*/ 1278901 w 3312000" name="connsiteX3"/>
              <a:gd fmla="*/ 0 h 3312000" name="connsiteY3"/>
              <a:gd fmla="*/ 1311417 w 3312000" name="connsiteX4"/>
              <a:gd fmla="*/ 0 h 3312000" name="connsiteY4"/>
              <a:gd fmla="*/ 1385074 w 3312000" name="connsiteX5"/>
              <a:gd fmla="*/ 0 h 3312000" name="connsiteY5"/>
              <a:gd fmla="*/ 1475038 w 3312000" name="connsiteX6"/>
              <a:gd fmla="*/ 0 h 3312000" name="connsiteY6"/>
              <a:gd fmla="*/ 1582941 w 3312000" name="connsiteX7"/>
              <a:gd fmla="*/ 0 h 3312000" name="connsiteY7"/>
              <a:gd fmla="*/ 1710414 w 3312000" name="connsiteX8"/>
              <a:gd fmla="*/ 0 h 3312000" name="connsiteY8"/>
              <a:gd fmla="*/ 1859086 w 3312000" name="connsiteX9"/>
              <a:gd fmla="*/ 0 h 3312000" name="connsiteY9"/>
              <a:gd fmla="*/ 2030590 w 3312000" name="connsiteX10"/>
              <a:gd fmla="*/ 0 h 3312000" name="connsiteY10"/>
              <a:gd fmla="*/ 2226555 w 3312000" name="connsiteX11"/>
              <a:gd fmla="*/ 0 h 3312000" name="connsiteY11"/>
              <a:gd fmla="*/ 3312000 w 3312000" name="connsiteX12"/>
              <a:gd fmla="*/ 0 h 3312000" name="connsiteY12"/>
              <a:gd fmla="*/ 3312000 w 3312000" name="connsiteX13"/>
              <a:gd fmla="*/ 2085 h 3312000" name="connsiteY13"/>
              <a:gd fmla="*/ 3312000 w 3312000" name="connsiteX14"/>
              <a:gd fmla="*/ 16680 h 3312000" name="connsiteY14"/>
              <a:gd fmla="*/ 3312000 w 3312000" name="connsiteX15"/>
              <a:gd fmla="*/ 32578 h 3312000" name="connsiteY15"/>
              <a:gd fmla="*/ 3312000 w 3312000" name="connsiteX16"/>
              <a:gd fmla="*/ 56294 h 3312000" name="connsiteY16"/>
              <a:gd fmla="*/ 3312000 w 3312000" name="connsiteX17"/>
              <a:gd fmla="*/ 89393 h 3312000" name="connsiteY17"/>
              <a:gd fmla="*/ 3312000 w 3312000" name="connsiteX18"/>
              <a:gd fmla="*/ 133438 h 3312000" name="connsiteY18"/>
              <a:gd fmla="*/ 3312000 w 3312000" name="connsiteX19"/>
              <a:gd fmla="*/ 189993 h 3312000" name="connsiteY19"/>
              <a:gd fmla="*/ 3312000 w 3312000" name="connsiteX20"/>
              <a:gd fmla="*/ 260621 h 3312000" name="connsiteY20"/>
              <a:gd fmla="*/ 3312000 w 3312000" name="connsiteX21"/>
              <a:gd fmla="*/ 346887 h 3312000" name="connsiteY21"/>
              <a:gd fmla="*/ 3312000 w 3312000" name="connsiteX22"/>
              <a:gd fmla="*/ 450353 h 3312000" name="connsiteY22"/>
              <a:gd fmla="*/ 3312000 w 3312000" name="connsiteX23"/>
              <a:gd fmla="*/ 572585 h 3312000" name="connsiteY23"/>
              <a:gd fmla="*/ 3312000 w 3312000" name="connsiteX24"/>
              <a:gd fmla="*/ 715144 h 3312000" name="connsiteY24"/>
              <a:gd fmla="*/ 3312000 w 3312000" name="connsiteX25"/>
              <a:gd fmla="*/ 879596 h 3312000" name="connsiteY25"/>
              <a:gd fmla="*/ 3312000 w 3312000" name="connsiteX26"/>
              <a:gd fmla="*/ 1067504 h 3312000" name="connsiteY26"/>
              <a:gd fmla="*/ 3312000 w 3312000" name="connsiteX27"/>
              <a:gd fmla="*/ 1068413 h 3312000" name="connsiteY27"/>
              <a:gd fmla="*/ 3312000 w 3312000" name="connsiteX28"/>
              <a:gd fmla="*/ 1074775 h 3312000" name="connsiteY28"/>
              <a:gd fmla="*/ 3312000 w 3312000" name="connsiteX29"/>
              <a:gd fmla="*/ 1092043 h 3312000" name="connsiteY29"/>
              <a:gd fmla="*/ 3312000 w 3312000" name="connsiteX30"/>
              <a:gd fmla="*/ 1125669 h 3312000" name="connsiteY30"/>
              <a:gd fmla="*/ 3312000 w 3312000" name="connsiteX31"/>
              <a:gd fmla="*/ 1181108 h 3312000" name="connsiteY31"/>
              <a:gd fmla="*/ 3312000 w 3312000" name="connsiteX32"/>
              <a:gd fmla="*/ 1218711 h 3312000" name="connsiteY32"/>
              <a:gd fmla="*/ 3312000 w 3312000" name="connsiteX33"/>
              <a:gd fmla="*/ 1263812 h 3312000" name="connsiteY33"/>
              <a:gd fmla="*/ 3312000 w 3312000" name="connsiteX34"/>
              <a:gd fmla="*/ 1317092 h 3312000" name="connsiteY34"/>
              <a:gd fmla="*/ 3312000 w 3312000" name="connsiteX35"/>
              <a:gd fmla="*/ 1379234 h 3312000" name="connsiteY35"/>
              <a:gd fmla="*/ 3312000 w 3312000" name="connsiteX36"/>
              <a:gd fmla="*/ 1450918 h 3312000" name="connsiteY36"/>
              <a:gd fmla="*/ 3312000 w 3312000" name="connsiteX37"/>
              <a:gd fmla="*/ 1532827 h 3312000" name="connsiteY37"/>
              <a:gd fmla="*/ 3312000 w 3312000" name="connsiteX38"/>
              <a:gd fmla="*/ 1534217 h 3312000" name="connsiteY38"/>
              <a:gd fmla="*/ 3312000 w 3312000" name="connsiteX39"/>
              <a:gd fmla="*/ 1543947 h 3312000" name="connsiteY39"/>
              <a:gd fmla="*/ 3312000 w 3312000" name="connsiteX40"/>
              <a:gd fmla="*/ 1570356 h 3312000" name="connsiteY40"/>
              <a:gd fmla="*/ 3312000 w 3312000" name="connsiteX41"/>
              <a:gd fmla="*/ 1592422 h 3312000" name="connsiteY41"/>
              <a:gd fmla="*/ 3312000 w 3312000" name="connsiteX42"/>
              <a:gd fmla="*/ 1621786 h 3312000" name="connsiteY42"/>
              <a:gd fmla="*/ 3312000 w 3312000" name="connsiteX43"/>
              <a:gd fmla="*/ 1659489 h 3312000" name="connsiteY43"/>
              <a:gd fmla="*/ 3312000 w 3312000" name="connsiteX44"/>
              <a:gd fmla="*/ 1706574 h 3312000" name="connsiteY44"/>
              <a:gd fmla="*/ 3312000 w 3312000" name="connsiteX45"/>
              <a:gd fmla="*/ 1764085 h 3312000" name="connsiteY45"/>
              <a:gd fmla="*/ 3312000 w 3312000" name="connsiteX46"/>
              <a:gd fmla="*/ 1833062 h 3312000" name="connsiteY46"/>
              <a:gd fmla="*/ 3312000 w 3312000" name="connsiteX47"/>
              <a:gd fmla="*/ 1914550 h 3312000" name="connsiteY47"/>
              <a:gd fmla="*/ 3312000 w 3312000" name="connsiteX48"/>
              <a:gd fmla="*/ 2009590 h 3312000" name="connsiteY48"/>
              <a:gd fmla="*/ 3312000 w 3312000" name="connsiteX49"/>
              <a:gd fmla="*/ 2119224 h 3312000" name="connsiteY49"/>
              <a:gd fmla="*/ 3312000 w 3312000" name="connsiteX50"/>
              <a:gd fmla="*/ 2244496 h 3312000" name="connsiteY50"/>
              <a:gd fmla="*/ 3312000 w 3312000" name="connsiteX51"/>
              <a:gd fmla="*/ 3312000 h 3312000" name="connsiteY51"/>
              <a:gd fmla="*/ 2226555 w 3312000" name="connsiteX52"/>
              <a:gd fmla="*/ 3312000 h 3312000" name="connsiteY52"/>
              <a:gd fmla="*/ 2225685 w 3312000" name="connsiteX53"/>
              <a:gd fmla="*/ 3312000 h 3312000" name="connsiteY53"/>
              <a:gd fmla="*/ 2219597 w 3312000" name="connsiteX54"/>
              <a:gd fmla="*/ 3312000 h 3312000" name="connsiteY54"/>
              <a:gd fmla="*/ 2203071 w 3312000" name="connsiteX55"/>
              <a:gd fmla="*/ 3312000 h 3312000" name="connsiteY55"/>
              <a:gd fmla="*/ 2170891 w 3312000" name="connsiteX56"/>
              <a:gd fmla="*/ 3312000 h 3312000" name="connsiteY56"/>
              <a:gd fmla="*/ 2168771 w 3312000" name="connsiteX57"/>
              <a:gd fmla="*/ 3312000 h 3312000" name="connsiteY57"/>
              <a:gd fmla="*/ 2153931 w 3312000" name="connsiteX58"/>
              <a:gd fmla="*/ 3312000 h 3312000" name="connsiteY58"/>
              <a:gd fmla="*/ 2137766 w 3312000" name="connsiteX59"/>
              <a:gd fmla="*/ 3312000 h 3312000" name="connsiteY59"/>
              <a:gd fmla="*/ 2113651 w 3312000" name="connsiteX60"/>
              <a:gd fmla="*/ 3312000 h 3312000" name="connsiteY60"/>
              <a:gd fmla="*/ 2079995 w 3312000" name="connsiteX61"/>
              <a:gd fmla="*/ 3312000 h 3312000" name="connsiteY61"/>
              <a:gd fmla="*/ 2035210 w 3312000" name="connsiteX62"/>
              <a:gd fmla="*/ 3312000 h 3312000" name="connsiteY62"/>
              <a:gd fmla="*/ 1977705 w 3312000" name="connsiteX63"/>
              <a:gd fmla="*/ 3312000 h 3312000" name="connsiteY63"/>
              <a:gd fmla="*/ 1905890 w 3312000" name="connsiteX64"/>
              <a:gd fmla="*/ 3312000 h 3312000" name="connsiteY64"/>
              <a:gd fmla="*/ 1818174 w 3312000" name="connsiteX65"/>
              <a:gd fmla="*/ 3312000 h 3312000" name="connsiteY65"/>
              <a:gd fmla="*/ 1712969 w 3312000" name="connsiteX66"/>
              <a:gd fmla="*/ 3312000 h 3312000" name="connsiteY66"/>
              <a:gd fmla="*/ 1588683 w 3312000" name="connsiteX67"/>
              <a:gd fmla="*/ 3312000 h 3312000" name="connsiteY67"/>
              <a:gd fmla="*/ 1443727 w 3312000" name="connsiteX68"/>
              <a:gd fmla="*/ 3312000 h 3312000" name="connsiteY68"/>
              <a:gd fmla="*/ 1278901 w 3312000" name="connsiteX69"/>
              <a:gd fmla="*/ 3312000 h 3312000" name="connsiteY69"/>
              <a:gd fmla="*/ 1276511 w 3312000" name="connsiteX70"/>
              <a:gd fmla="*/ 3312000 h 3312000" name="connsiteY70"/>
              <a:gd fmla="*/ 1085445 w 3312000" name="connsiteX71"/>
              <a:gd fmla="*/ 3312000 h 3312000" name="connsiteY71"/>
              <a:gd fmla="*/ 0 w 3312000" name="connsiteX72"/>
              <a:gd fmla="*/ 3312000 h 3312000" name="connsiteY72"/>
              <a:gd fmla="*/ 0 w 3312000" name="connsiteX73"/>
              <a:gd fmla="*/ 2244496 h 3312000" name="connsiteY73"/>
              <a:gd fmla="*/ 0 w 3312000" name="connsiteX74"/>
              <a:gd fmla="*/ 1779174 h 3312000" name="connsiteY74"/>
              <a:gd fmla="*/ 0 w 3312000" name="connsiteX75"/>
              <a:gd fmla="*/ 1067504 h 3312000" name="connsiteY75"/>
              <a:gd fmla="*/ 1085445 w 3312000" name="connsiteX76"/>
              <a:gd fmla="*/ 0 h 3312000" name="connsiteY7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b="b" l="l" r="r" t="t"/>
            <a:pathLst>
              <a:path h="3312000" w="3312000">
                <a:moveTo>
                  <a:pt x="1085445" y="0"/>
                </a:moveTo>
                <a:cubicBezTo>
                  <a:pt x="1085445" y="0"/>
                  <a:pt x="1085445" y="0"/>
                  <a:pt x="1113277" y="0"/>
                </a:cubicBezTo>
                <a:cubicBezTo>
                  <a:pt x="1113277" y="0"/>
                  <a:pt x="1113277" y="0"/>
                  <a:pt x="1252437" y="0"/>
                </a:cubicBezTo>
                <a:lnTo>
                  <a:pt x="1278901" y="0"/>
                </a:lnTo>
                <a:lnTo>
                  <a:pt x="1311417" y="0"/>
                </a:lnTo>
                <a:lnTo>
                  <a:pt x="1385074" y="0"/>
                </a:lnTo>
                <a:lnTo>
                  <a:pt x="1475038" y="0"/>
                </a:lnTo>
                <a:lnTo>
                  <a:pt x="1582941" y="0"/>
                </a:lnTo>
                <a:lnTo>
                  <a:pt x="1710414" y="0"/>
                </a:lnTo>
                <a:lnTo>
                  <a:pt x="1859086" y="0"/>
                </a:lnTo>
                <a:lnTo>
                  <a:pt x="2030590" y="0"/>
                </a:lnTo>
                <a:lnTo>
                  <a:pt x="2226555" y="0"/>
                </a:lnTo>
                <a:lnTo>
                  <a:pt x="3312000" y="0"/>
                </a:lnTo>
                <a:lnTo>
                  <a:pt x="3312000" y="2085"/>
                </a:lnTo>
                <a:lnTo>
                  <a:pt x="3312000" y="16680"/>
                </a:lnTo>
                <a:lnTo>
                  <a:pt x="3312000" y="32578"/>
                </a:lnTo>
                <a:lnTo>
                  <a:pt x="3312000" y="56294"/>
                </a:lnTo>
                <a:lnTo>
                  <a:pt x="3312000" y="89393"/>
                </a:lnTo>
                <a:lnTo>
                  <a:pt x="3312000" y="133438"/>
                </a:lnTo>
                <a:lnTo>
                  <a:pt x="3312000" y="189993"/>
                </a:lnTo>
                <a:lnTo>
                  <a:pt x="3312000" y="260621"/>
                </a:lnTo>
                <a:lnTo>
                  <a:pt x="3312000" y="346887"/>
                </a:lnTo>
                <a:lnTo>
                  <a:pt x="3312000" y="450353"/>
                </a:lnTo>
                <a:lnTo>
                  <a:pt x="3312000" y="572585"/>
                </a:lnTo>
                <a:lnTo>
                  <a:pt x="3312000" y="715144"/>
                </a:lnTo>
                <a:lnTo>
                  <a:pt x="3312000" y="879596"/>
                </a:lnTo>
                <a:lnTo>
                  <a:pt x="3312000" y="1067504"/>
                </a:lnTo>
                <a:lnTo>
                  <a:pt x="3312000" y="1068413"/>
                </a:lnTo>
                <a:lnTo>
                  <a:pt x="3312000" y="1074775"/>
                </a:lnTo>
                <a:lnTo>
                  <a:pt x="3312000" y="1092043"/>
                </a:lnTo>
                <a:lnTo>
                  <a:pt x="3312000" y="1125669"/>
                </a:lnTo>
                <a:lnTo>
                  <a:pt x="3312000" y="1181108"/>
                </a:lnTo>
                <a:lnTo>
                  <a:pt x="3312000" y="1218711"/>
                </a:lnTo>
                <a:lnTo>
                  <a:pt x="3312000" y="1263812"/>
                </a:lnTo>
                <a:lnTo>
                  <a:pt x="3312000" y="1317092"/>
                </a:lnTo>
                <a:lnTo>
                  <a:pt x="3312000" y="1379234"/>
                </a:lnTo>
                <a:lnTo>
                  <a:pt x="3312000" y="1450918"/>
                </a:lnTo>
                <a:lnTo>
                  <a:pt x="3312000" y="1532827"/>
                </a:lnTo>
                <a:lnTo>
                  <a:pt x="3312000" y="1534217"/>
                </a:lnTo>
                <a:lnTo>
                  <a:pt x="3312000" y="1543947"/>
                </a:lnTo>
                <a:lnTo>
                  <a:pt x="3312000" y="1570356"/>
                </a:lnTo>
                <a:lnTo>
                  <a:pt x="3312000" y="1592422"/>
                </a:lnTo>
                <a:lnTo>
                  <a:pt x="3312000" y="1621786"/>
                </a:lnTo>
                <a:lnTo>
                  <a:pt x="3312000" y="1659489"/>
                </a:lnTo>
                <a:lnTo>
                  <a:pt x="3312000" y="1706574"/>
                </a:lnTo>
                <a:lnTo>
                  <a:pt x="3312000" y="1764085"/>
                </a:lnTo>
                <a:lnTo>
                  <a:pt x="3312000" y="1833062"/>
                </a:lnTo>
                <a:lnTo>
                  <a:pt x="3312000" y="1914550"/>
                </a:lnTo>
                <a:lnTo>
                  <a:pt x="3312000" y="2009590"/>
                </a:lnTo>
                <a:lnTo>
                  <a:pt x="3312000" y="2119224"/>
                </a:lnTo>
                <a:lnTo>
                  <a:pt x="3312000" y="2244496"/>
                </a:lnTo>
                <a:lnTo>
                  <a:pt x="3312000" y="3312000"/>
                </a:lnTo>
                <a:lnTo>
                  <a:pt x="2226555" y="3312000"/>
                </a:lnTo>
                <a:lnTo>
                  <a:pt x="2225685" y="3312000"/>
                </a:lnTo>
                <a:lnTo>
                  <a:pt x="2219597" y="3312000"/>
                </a:lnTo>
                <a:lnTo>
                  <a:pt x="2203071" y="3312000"/>
                </a:lnTo>
                <a:lnTo>
                  <a:pt x="2170891" y="3312000"/>
                </a:lnTo>
                <a:lnTo>
                  <a:pt x="2168771" y="3312000"/>
                </a:lnTo>
                <a:lnTo>
                  <a:pt x="2153931" y="3312000"/>
                </a:lnTo>
                <a:lnTo>
                  <a:pt x="2137766" y="3312000"/>
                </a:lnTo>
                <a:lnTo>
                  <a:pt x="2113651" y="3312000"/>
                </a:lnTo>
                <a:lnTo>
                  <a:pt x="2079995" y="3312000"/>
                </a:lnTo>
                <a:lnTo>
                  <a:pt x="2035210" y="3312000"/>
                </a:lnTo>
                <a:lnTo>
                  <a:pt x="1977705" y="3312000"/>
                </a:lnTo>
                <a:lnTo>
                  <a:pt x="1905890" y="3312000"/>
                </a:lnTo>
                <a:lnTo>
                  <a:pt x="1818174" y="3312000"/>
                </a:lnTo>
                <a:lnTo>
                  <a:pt x="1712969" y="3312000"/>
                </a:lnTo>
                <a:lnTo>
                  <a:pt x="1588683" y="3312000"/>
                </a:lnTo>
                <a:lnTo>
                  <a:pt x="1443727" y="3312000"/>
                </a:lnTo>
                <a:lnTo>
                  <a:pt x="1278901" y="3312000"/>
                </a:lnTo>
                <a:lnTo>
                  <a:pt x="1276511" y="3312000"/>
                </a:lnTo>
                <a:cubicBezTo>
                  <a:pt x="1216886" y="3312000"/>
                  <a:pt x="1153286" y="3312000"/>
                  <a:pt x="1085445" y="3312000"/>
                </a:cubicBezTo>
                <a:cubicBezTo>
                  <a:pt x="1085445" y="3312000"/>
                  <a:pt x="1085445" y="3312000"/>
                  <a:pt x="0" y="3312000"/>
                </a:cubicBezTo>
                <a:cubicBezTo>
                  <a:pt x="0" y="3312000"/>
                  <a:pt x="0" y="3312000"/>
                  <a:pt x="0" y="2244496"/>
                </a:cubicBezTo>
                <a:cubicBezTo>
                  <a:pt x="0" y="2244496"/>
                  <a:pt x="0" y="2244496"/>
                  <a:pt x="0" y="1779174"/>
                </a:cubicBezTo>
                <a:cubicBezTo>
                  <a:pt x="0" y="1779174"/>
                  <a:pt x="0" y="1779174"/>
                  <a:pt x="0" y="1067504"/>
                </a:cubicBezTo>
                <a:cubicBezTo>
                  <a:pt x="0" y="465322"/>
                  <a:pt x="473143" y="0"/>
                  <a:pt x="1085445" y="0"/>
                </a:cubicBezTo>
                <a:close/>
              </a:path>
            </a:pathLst>
          </a:cu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11500"/>
              <a:t>案例</a:t>
            </a:r>
          </a:p>
        </p:txBody>
      </p:sp>
      <p:sp>
        <p:nvSpPr>
          <p:cNvPr id="296" name="矩形 295"/>
          <p:cNvSpPr/>
          <p:nvPr/>
        </p:nvSpPr>
        <p:spPr>
          <a:xfrm>
            <a:off x="4759426" y="2516044"/>
            <a:ext cx="3312000" cy="3312000"/>
          </a:xfrm>
          <a:prstGeom prst="rect">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11500"/>
              <a:t>岗位</a:t>
            </a:r>
          </a:p>
        </p:txBody>
      </p:sp>
      <p:sp>
        <p:nvSpPr>
          <p:cNvPr id="297" name="矩形 296"/>
          <p:cNvSpPr/>
          <p:nvPr/>
        </p:nvSpPr>
        <p:spPr>
          <a:xfrm>
            <a:off x="1109456" y="6027677"/>
            <a:ext cx="10611940" cy="420624"/>
          </a:xfrm>
          <a:prstGeom prst="rect">
            <a:avLst/>
          </a:prstGeom>
        </p:spPr>
        <p:txBody>
          <a:bodyPr wrap="square">
            <a:spAutoFit/>
          </a:bodyPr>
          <a:lstStyle/>
          <a:p>
            <a:pPr>
              <a:lnSpc>
                <a:spcPct val="120000"/>
              </a:lnSpc>
              <a:spcBef>
                <a:spcPts val="600"/>
              </a:spcBef>
            </a:pPr>
            <a:r>
              <a:rPr altLang="en-US" lang="zh-CN">
                <a:solidFill>
                  <a:schemeClr val="tx1">
                    <a:lumMod val="65000"/>
                    <a:lumOff val="35000"/>
                  </a:schemeClr>
                </a:solidFill>
                <a:latin charset="-122" pitchFamily="34" typeface="微软雅黑"/>
                <a:ea charset="-122" pitchFamily="34" typeface="微软雅黑"/>
              </a:rPr>
              <a:t>讨论过程中，若出现观点不能达成一致的情况，暂时搁置争议，提交上一级部门主管判定。</a:t>
            </a:r>
          </a:p>
        </p:txBody>
      </p:sp>
    </p:spTree>
    <p:extLst>
      <p:ext uri="{BB962C8B-B14F-4D97-AF65-F5344CB8AC3E}">
        <p14:creationId val="56489236"/>
      </p:ext>
    </p:extLst>
  </p:cSld>
  <p:clrMapOvr>
    <a:masterClrMapping/>
  </p:clrMapOvr>
  <mc:AlternateContent>
    <mc:Choice Requires="p14">
      <p:transition>
        <p14:pan/>
      </p:transition>
    </mc:Choice>
    <mc:Fallback>
      <p:transition>
        <p:fade/>
      </p:transition>
    </mc:Fallback>
  </mc:AlternateConten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文本框 23"/>
          <p:cNvSpPr txBox="1"/>
          <p:nvPr/>
        </p:nvSpPr>
        <p:spPr>
          <a:xfrm>
            <a:off x="4279423" y="5173539"/>
            <a:ext cx="2697480" cy="749808"/>
          </a:xfrm>
          <a:prstGeom prst="rect">
            <a:avLst/>
          </a:prstGeom>
          <a:noFill/>
        </p:spPr>
        <p:txBody>
          <a:bodyPr rtlCol="0" wrap="none">
            <a:spAutoFit/>
          </a:bodyPr>
          <a:lstStyle/>
          <a:p>
            <a:pPr>
              <a:lnSpc>
                <a:spcPct val="120000"/>
              </a:lnSpc>
            </a:pPr>
            <a:r>
              <a:rPr altLang="en-US" lang="zh-CN" smtClean="0">
                <a:solidFill>
                  <a:schemeClr val="bg1"/>
                </a:solidFill>
              </a:rPr>
              <a:t>第四章 </a:t>
            </a:r>
          </a:p>
          <a:p>
            <a:pPr>
              <a:lnSpc>
                <a:spcPct val="120000"/>
              </a:lnSpc>
            </a:pPr>
            <a:r>
              <a:rPr altLang="en-US" lang="zh-CN" smtClean="0">
                <a:solidFill>
                  <a:schemeClr val="bg1"/>
                </a:solidFill>
              </a:rPr>
              <a:t>企业文化讨论的准备工作</a:t>
            </a:r>
          </a:p>
        </p:txBody>
      </p:sp>
      <p:sp>
        <p:nvSpPr>
          <p:cNvPr id="26" name="Freeform 5"/>
          <p:cNvSpPr/>
          <p:nvPr/>
        </p:nvSpPr>
        <p:spPr bwMode="auto">
          <a:xfrm>
            <a:off x="6095468" y="1705040"/>
            <a:ext cx="861448" cy="1723960"/>
          </a:xfrm>
          <a:custGeom>
            <a:gdLst>
              <a:gd fmla="*/ 0 w 6745" name="T0"/>
              <a:gd fmla="*/ 13488 h 13488" name="T1"/>
              <a:gd fmla="*/ 6745 w 6745" name="T2"/>
              <a:gd fmla="*/ 1807 h 13488" name="T3"/>
              <a:gd fmla="*/ 0 w 6745" name="T4"/>
              <a:gd fmla="*/ 0 h 13488" name="T5"/>
              <a:gd fmla="*/ 0 w 6745" name="T6"/>
              <a:gd fmla="*/ 13488 h 13488" name="T7"/>
            </a:gdLst>
            <a:cxnLst>
              <a:cxn ang="0">
                <a:pos x="T0" y="T1"/>
              </a:cxn>
              <a:cxn ang="0">
                <a:pos x="T2" y="T3"/>
              </a:cxn>
              <a:cxn ang="0">
                <a:pos x="T4" y="T5"/>
              </a:cxn>
              <a:cxn ang="0">
                <a:pos x="T6" y="T7"/>
              </a:cxn>
            </a:cxnLst>
            <a:rect b="b" l="0" r="r" t="0"/>
            <a:pathLst>
              <a:path h="13488" w="6745">
                <a:moveTo>
                  <a:pt x="0" y="13488"/>
                </a:moveTo>
                <a:lnTo>
                  <a:pt x="6745" y="1807"/>
                </a:lnTo>
                <a:cubicBezTo>
                  <a:pt x="4694" y="623"/>
                  <a:pt x="2368" y="0"/>
                  <a:pt x="0" y="0"/>
                </a:cubicBezTo>
                <a:lnTo>
                  <a:pt x="0" y="13488"/>
                </a:lnTo>
                <a:close/>
              </a:path>
            </a:pathLst>
          </a:custGeom>
          <a:solidFill>
            <a:srgbClr val="2EA7E0"/>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7" name="Freeform 6"/>
          <p:cNvSpPr>
            <a:spLocks noEditPoints="1"/>
          </p:cNvSpPr>
          <p:nvPr/>
        </p:nvSpPr>
        <p:spPr bwMode="auto">
          <a:xfrm>
            <a:off x="6089079" y="1698651"/>
            <a:ext cx="874226" cy="1736738"/>
          </a:xfrm>
          <a:custGeom>
            <a:gdLst>
              <a:gd fmla="*/ 7 w 6843" name="T0"/>
              <a:gd fmla="*/ 13512 h 13588" name="T1"/>
              <a:gd fmla="*/ 6769 w 6843" name="T2"/>
              <a:gd fmla="*/ 1897 h 13588" name="T3"/>
              <a:gd fmla="*/ 6382 w 6843" name="T4"/>
              <a:gd fmla="*/ 1682 h 13588" name="T5"/>
              <a:gd fmla="*/ 5990 w 6843" name="T6"/>
              <a:gd fmla="*/ 1480 h 13588" name="T7"/>
              <a:gd fmla="*/ 5592 w 6843" name="T8"/>
              <a:gd fmla="*/ 1292 h 13588" name="T9"/>
              <a:gd fmla="*/ 5188 w 6843" name="T10"/>
              <a:gd fmla="*/ 1117 h 13588" name="T11"/>
              <a:gd fmla="*/ 4780 w 6843" name="T12"/>
              <a:gd fmla="*/ 956 h 13588" name="T13"/>
              <a:gd fmla="*/ 4367 w 6843" name="T14"/>
              <a:gd fmla="*/ 808 h 13588" name="T15"/>
              <a:gd fmla="*/ 3949 w 6843" name="T16"/>
              <a:gd fmla="*/ 674 h 13588" name="T17"/>
              <a:gd fmla="*/ 3527 w 6843" name="T18"/>
              <a:gd fmla="*/ 554 h 13588" name="T19"/>
              <a:gd fmla="*/ 3102 w 6843" name="T20"/>
              <a:gd fmla="*/ 447 h 13588" name="T21"/>
              <a:gd fmla="*/ 2673 w 6843" name="T22"/>
              <a:gd fmla="*/ 354 h 13588" name="T23"/>
              <a:gd fmla="*/ 2241 w 6843" name="T24"/>
              <a:gd fmla="*/ 276 h 13588" name="T25"/>
              <a:gd fmla="*/ 1806 w 6843" name="T26"/>
              <a:gd fmla="*/ 212 h 13588" name="T27"/>
              <a:gd fmla="*/ 1369 w 6843" name="T28"/>
              <a:gd fmla="*/ 161 h 13588" name="T29"/>
              <a:gd fmla="*/ 930 w 6843" name="T30"/>
              <a:gd fmla="*/ 125 h 13588" name="T31"/>
              <a:gd fmla="*/ 490 w 6843" name="T32"/>
              <a:gd fmla="*/ 103 h 13588" name="T33"/>
              <a:gd fmla="*/ 48 w 6843" name="T34"/>
              <a:gd fmla="*/ 96 h 13588" name="T35"/>
              <a:gd fmla="*/ 96 w 6843" name="T36"/>
              <a:gd fmla="*/ 13536 h 13588" name="T37"/>
              <a:gd fmla="*/ 15 w 6843" name="T38"/>
              <a:gd fmla="*/ 14 h 13588" name="T39"/>
              <a:gd fmla="*/ 271 w 6843" name="T40"/>
              <a:gd fmla="*/ 2 h 13588" name="T41"/>
              <a:gd fmla="*/ 716 w 6843" name="T42"/>
              <a:gd fmla="*/ 17 h 13588" name="T43"/>
              <a:gd fmla="*/ 1159 w 6843" name="T44"/>
              <a:gd fmla="*/ 46 h 13588" name="T45"/>
              <a:gd fmla="*/ 1600 w 6843" name="T46"/>
              <a:gd fmla="*/ 89 h 13588" name="T47"/>
              <a:gd fmla="*/ 2039 w 6843" name="T48"/>
              <a:gd fmla="*/ 147 h 13588" name="T49"/>
              <a:gd fmla="*/ 2475 w 6843" name="T50"/>
              <a:gd fmla="*/ 219 h 13588" name="T51"/>
              <a:gd fmla="*/ 2908 w 6843" name="T52"/>
              <a:gd fmla="*/ 306 h 13588" name="T53"/>
              <a:gd fmla="*/ 3338 w 6843" name="T54"/>
              <a:gd fmla="*/ 406 h 13588" name="T55"/>
              <a:gd fmla="*/ 3766 w 6843" name="T56"/>
              <a:gd fmla="*/ 520 h 13588" name="T57"/>
              <a:gd fmla="*/ 4188 w 6843" name="T58"/>
              <a:gd fmla="*/ 648 h 13588" name="T59"/>
              <a:gd fmla="*/ 4606 w 6843" name="T60"/>
              <a:gd fmla="*/ 790 h 13588" name="T61"/>
              <a:gd fmla="*/ 5020 w 6843" name="T62"/>
              <a:gd fmla="*/ 946 h 13588" name="T63"/>
              <a:gd fmla="*/ 5430 w 6843" name="T64"/>
              <a:gd fmla="*/ 1115 h 13588" name="T65"/>
              <a:gd fmla="*/ 5833 w 6843" name="T66"/>
              <a:gd fmla="*/ 1298 h 13588" name="T67"/>
              <a:gd fmla="*/ 6231 w 6843" name="T68"/>
              <a:gd fmla="*/ 1494 h 13588" name="T69"/>
              <a:gd fmla="*/ 6624 w 6843" name="T70"/>
              <a:gd fmla="*/ 1704 h 13588" name="T71"/>
              <a:gd fmla="*/ 6839 w 6843" name="T72"/>
              <a:gd fmla="*/ 1842 h 13588" name="T73"/>
              <a:gd fmla="*/ 90 w 6843" name="T74"/>
              <a:gd fmla="*/ 13560 h 13588" name="T75"/>
              <a:gd fmla="*/ 0 w 6843" name="T76"/>
              <a:gd fmla="*/ 13536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2">
                <a:moveTo>
                  <a:pt x="96" y="13536"/>
                </a:moveTo>
                <a:lnTo>
                  <a:pt x="7" y="13512"/>
                </a:lnTo>
                <a:lnTo>
                  <a:pt x="6751" y="1831"/>
                </a:lnTo>
                <a:lnTo>
                  <a:pt x="6769" y="1897"/>
                </a:lnTo>
                <a:lnTo>
                  <a:pt x="6576" y="1787"/>
                </a:lnTo>
                <a:lnTo>
                  <a:pt x="6382" y="1682"/>
                </a:lnTo>
                <a:lnTo>
                  <a:pt x="6187" y="1580"/>
                </a:lnTo>
                <a:lnTo>
                  <a:pt x="5990" y="1480"/>
                </a:lnTo>
                <a:lnTo>
                  <a:pt x="5792" y="1385"/>
                </a:lnTo>
                <a:lnTo>
                  <a:pt x="5592" y="1292"/>
                </a:lnTo>
                <a:lnTo>
                  <a:pt x="5391" y="1203"/>
                </a:lnTo>
                <a:lnTo>
                  <a:pt x="5188" y="1117"/>
                </a:lnTo>
                <a:lnTo>
                  <a:pt x="4985" y="1035"/>
                </a:lnTo>
                <a:lnTo>
                  <a:pt x="4780" y="956"/>
                </a:lnTo>
                <a:lnTo>
                  <a:pt x="4574" y="881"/>
                </a:lnTo>
                <a:lnTo>
                  <a:pt x="4367" y="808"/>
                </a:lnTo>
                <a:lnTo>
                  <a:pt x="4158" y="740"/>
                </a:lnTo>
                <a:lnTo>
                  <a:pt x="3949" y="674"/>
                </a:lnTo>
                <a:lnTo>
                  <a:pt x="3738" y="612"/>
                </a:lnTo>
                <a:lnTo>
                  <a:pt x="3527" y="554"/>
                </a:lnTo>
                <a:lnTo>
                  <a:pt x="3314" y="499"/>
                </a:lnTo>
                <a:lnTo>
                  <a:pt x="3102" y="447"/>
                </a:lnTo>
                <a:lnTo>
                  <a:pt x="2888" y="399"/>
                </a:lnTo>
                <a:lnTo>
                  <a:pt x="2673" y="354"/>
                </a:lnTo>
                <a:lnTo>
                  <a:pt x="2457" y="314"/>
                </a:lnTo>
                <a:lnTo>
                  <a:pt x="2241" y="276"/>
                </a:lnTo>
                <a:lnTo>
                  <a:pt x="2024" y="242"/>
                </a:lnTo>
                <a:lnTo>
                  <a:pt x="1806" y="212"/>
                </a:lnTo>
                <a:lnTo>
                  <a:pt x="1588" y="185"/>
                </a:lnTo>
                <a:lnTo>
                  <a:pt x="1369" y="161"/>
                </a:lnTo>
                <a:lnTo>
                  <a:pt x="1150" y="141"/>
                </a:lnTo>
                <a:lnTo>
                  <a:pt x="930" y="125"/>
                </a:lnTo>
                <a:lnTo>
                  <a:pt x="710" y="112"/>
                </a:lnTo>
                <a:lnTo>
                  <a:pt x="490" y="103"/>
                </a:lnTo>
                <a:lnTo>
                  <a:pt x="269" y="98"/>
                </a:lnTo>
                <a:lnTo>
                  <a:pt x="48" y="96"/>
                </a:lnTo>
                <a:lnTo>
                  <a:pt x="96" y="48"/>
                </a:lnTo>
                <a:lnTo>
                  <a:pt x="96" y="13536"/>
                </a:lnTo>
                <a:close/>
                <a:moveTo>
                  <a:pt x="0" y="48"/>
                </a:moveTo>
                <a:cubicBezTo>
                  <a:pt x="0" y="35"/>
                  <a:pt x="6" y="23"/>
                  <a:pt x="15" y="14"/>
                </a:cubicBezTo>
                <a:cubicBezTo>
                  <a:pt x="24" y="5"/>
                  <a:pt x="36" y="0"/>
                  <a:pt x="49" y="0"/>
                </a:cubicBezTo>
                <a:lnTo>
                  <a:pt x="271" y="2"/>
                </a:lnTo>
                <a:lnTo>
                  <a:pt x="494" y="8"/>
                </a:lnTo>
                <a:lnTo>
                  <a:pt x="716" y="17"/>
                </a:lnTo>
                <a:lnTo>
                  <a:pt x="938" y="29"/>
                </a:lnTo>
                <a:lnTo>
                  <a:pt x="1159" y="46"/>
                </a:lnTo>
                <a:lnTo>
                  <a:pt x="1380" y="66"/>
                </a:lnTo>
                <a:lnTo>
                  <a:pt x="1600" y="89"/>
                </a:lnTo>
                <a:lnTo>
                  <a:pt x="1820" y="116"/>
                </a:lnTo>
                <a:lnTo>
                  <a:pt x="2039" y="147"/>
                </a:lnTo>
                <a:lnTo>
                  <a:pt x="2257" y="181"/>
                </a:lnTo>
                <a:lnTo>
                  <a:pt x="2475" y="219"/>
                </a:lnTo>
                <a:lnTo>
                  <a:pt x="2692" y="260"/>
                </a:lnTo>
                <a:lnTo>
                  <a:pt x="2908" y="306"/>
                </a:lnTo>
                <a:lnTo>
                  <a:pt x="3124" y="354"/>
                </a:lnTo>
                <a:lnTo>
                  <a:pt x="3338" y="406"/>
                </a:lnTo>
                <a:lnTo>
                  <a:pt x="3553" y="461"/>
                </a:lnTo>
                <a:lnTo>
                  <a:pt x="3766" y="520"/>
                </a:lnTo>
                <a:lnTo>
                  <a:pt x="3977" y="583"/>
                </a:lnTo>
                <a:lnTo>
                  <a:pt x="4188" y="648"/>
                </a:lnTo>
                <a:lnTo>
                  <a:pt x="4398" y="718"/>
                </a:lnTo>
                <a:lnTo>
                  <a:pt x="4606" y="790"/>
                </a:lnTo>
                <a:lnTo>
                  <a:pt x="4814" y="866"/>
                </a:lnTo>
                <a:lnTo>
                  <a:pt x="5020" y="946"/>
                </a:lnTo>
                <a:lnTo>
                  <a:pt x="5226" y="1029"/>
                </a:lnTo>
                <a:lnTo>
                  <a:pt x="5430" y="1115"/>
                </a:lnTo>
                <a:lnTo>
                  <a:pt x="5632" y="1205"/>
                </a:lnTo>
                <a:lnTo>
                  <a:pt x="5833" y="1298"/>
                </a:lnTo>
                <a:lnTo>
                  <a:pt x="6033" y="1395"/>
                </a:lnTo>
                <a:lnTo>
                  <a:pt x="6231" y="1494"/>
                </a:lnTo>
                <a:lnTo>
                  <a:pt x="6428" y="1597"/>
                </a:lnTo>
                <a:lnTo>
                  <a:pt x="6624" y="1704"/>
                </a:lnTo>
                <a:lnTo>
                  <a:pt x="6817" y="1813"/>
                </a:lnTo>
                <a:cubicBezTo>
                  <a:pt x="6828" y="1820"/>
                  <a:pt x="6836" y="1830"/>
                  <a:pt x="6839" y="1842"/>
                </a:cubicBezTo>
                <a:cubicBezTo>
                  <a:pt x="6843" y="1855"/>
                  <a:pt x="6841" y="1868"/>
                  <a:pt x="6835" y="1879"/>
                </a:cubicBezTo>
                <a:lnTo>
                  <a:pt x="90" y="13560"/>
                </a:lnTo>
                <a:cubicBezTo>
                  <a:pt x="79" y="13579"/>
                  <a:pt x="57" y="13588"/>
                  <a:pt x="36" y="13583"/>
                </a:cubicBezTo>
                <a:cubicBezTo>
                  <a:pt x="15" y="13577"/>
                  <a:pt x="0" y="13558"/>
                  <a:pt x="0" y="13536"/>
                </a:cubicBezTo>
                <a:lnTo>
                  <a:pt x="0" y="48"/>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7"/>
          <p:cNvSpPr/>
          <p:nvPr/>
        </p:nvSpPr>
        <p:spPr bwMode="auto">
          <a:xfrm>
            <a:off x="6095468" y="1936108"/>
            <a:ext cx="1492892" cy="1492892"/>
          </a:xfrm>
          <a:custGeom>
            <a:gdLst>
              <a:gd fmla="*/ 0 w 5841" name="T0"/>
              <a:gd fmla="*/ 5840 h 5840" name="T1"/>
              <a:gd fmla="*/ 5841 w 5841" name="T2"/>
              <a:gd fmla="*/ 2468 h 5840" name="T3"/>
              <a:gd fmla="*/ 3373 w 5841" name="T4"/>
              <a:gd fmla="*/ 0 h 5840" name="T5"/>
              <a:gd fmla="*/ 0 w 5841" name="T6"/>
              <a:gd fmla="*/ 5840 h 5840" name="T7"/>
            </a:gdLst>
            <a:cxnLst>
              <a:cxn ang="0">
                <a:pos x="T0" y="T1"/>
              </a:cxn>
              <a:cxn ang="0">
                <a:pos x="T2" y="T3"/>
              </a:cxn>
              <a:cxn ang="0">
                <a:pos x="T4" y="T5"/>
              </a:cxn>
              <a:cxn ang="0">
                <a:pos x="T6" y="T7"/>
              </a:cxn>
            </a:cxnLst>
            <a:rect b="b" l="0" r="r" t="0"/>
            <a:pathLst>
              <a:path h="5840" w="5841">
                <a:moveTo>
                  <a:pt x="0" y="5840"/>
                </a:moveTo>
                <a:lnTo>
                  <a:pt x="5841" y="2468"/>
                </a:lnTo>
                <a:cubicBezTo>
                  <a:pt x="5249" y="1443"/>
                  <a:pt x="4398" y="592"/>
                  <a:pt x="3373" y="0"/>
                </a:cubicBezTo>
                <a:lnTo>
                  <a:pt x="0" y="5840"/>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7" name="Freeform 8"/>
          <p:cNvSpPr>
            <a:spLocks noEditPoints="1"/>
          </p:cNvSpPr>
          <p:nvPr/>
        </p:nvSpPr>
        <p:spPr bwMode="auto">
          <a:xfrm>
            <a:off x="6089079" y="1929719"/>
            <a:ext cx="1505670" cy="1505670"/>
          </a:xfrm>
          <a:custGeom>
            <a:gdLst>
              <a:gd fmla="*/ 47 w 5892" name="T0"/>
              <a:gd fmla="*/ 5877 h 5892" name="T1"/>
              <a:gd fmla="*/ 14 w 5892" name="T2"/>
              <a:gd fmla="*/ 5845 h 5892" name="T3"/>
              <a:gd fmla="*/ 5855 w 5892" name="T4"/>
              <a:gd fmla="*/ 2473 h 5892" name="T5"/>
              <a:gd fmla="*/ 5847 w 5892" name="T6"/>
              <a:gd fmla="*/ 2506 h 5892" name="T7"/>
              <a:gd fmla="*/ 5791 w 5892" name="T8"/>
              <a:gd fmla="*/ 2410 h 5892" name="T9"/>
              <a:gd fmla="*/ 5733 w 5892" name="T10"/>
              <a:gd fmla="*/ 2316 h 5892" name="T11"/>
              <a:gd fmla="*/ 5613 w 5892" name="T12"/>
              <a:gd fmla="*/ 2130 h 5892" name="T13"/>
              <a:gd fmla="*/ 5488 w 5892" name="T14"/>
              <a:gd fmla="*/ 1949 h 5892" name="T15"/>
              <a:gd fmla="*/ 5357 w 5892" name="T16"/>
              <a:gd fmla="*/ 1773 h 5892" name="T17"/>
              <a:gd fmla="*/ 5220 w 5892" name="T18"/>
              <a:gd fmla="*/ 1601 h 5892" name="T19"/>
              <a:gd fmla="*/ 5078 w 5892" name="T20"/>
              <a:gd fmla="*/ 1433 h 5892" name="T21"/>
              <a:gd fmla="*/ 4931 w 5892" name="T22"/>
              <a:gd fmla="*/ 1271 h 5892" name="T23"/>
              <a:gd fmla="*/ 4778 w 5892" name="T24"/>
              <a:gd fmla="*/ 1113 h 5892" name="T25"/>
              <a:gd fmla="*/ 4621 w 5892" name="T26"/>
              <a:gd fmla="*/ 961 h 5892" name="T27"/>
              <a:gd fmla="*/ 4458 w 5892" name="T28"/>
              <a:gd fmla="*/ 814 h 5892" name="T29"/>
              <a:gd fmla="*/ 4291 w 5892" name="T30"/>
              <a:gd fmla="*/ 671 h 5892" name="T31"/>
              <a:gd fmla="*/ 4119 w 5892" name="T32"/>
              <a:gd fmla="*/ 535 h 5892" name="T33"/>
              <a:gd fmla="*/ 3942 w 5892" name="T34"/>
              <a:gd fmla="*/ 404 h 5892" name="T35"/>
              <a:gd fmla="*/ 3761 w 5892" name="T36"/>
              <a:gd fmla="*/ 278 h 5892" name="T37"/>
              <a:gd fmla="*/ 3576 w 5892" name="T38"/>
              <a:gd fmla="*/ 159 h 5892" name="T39"/>
              <a:gd fmla="*/ 3482 w 5892" name="T40"/>
              <a:gd fmla="*/ 101 h 5892" name="T41"/>
              <a:gd fmla="*/ 3387 w 5892" name="T42"/>
              <a:gd fmla="*/ 45 h 5892" name="T43"/>
              <a:gd fmla="*/ 3420 w 5892" name="T44"/>
              <a:gd fmla="*/ 37 h 5892" name="T45"/>
              <a:gd fmla="*/ 47 w 5892" name="T46"/>
              <a:gd fmla="*/ 5877 h 5892" name="T47"/>
              <a:gd fmla="*/ 3378 w 5892" name="T48"/>
              <a:gd fmla="*/ 13 h 5892" name="T49"/>
              <a:gd fmla="*/ 3393 w 5892" name="T50"/>
              <a:gd fmla="*/ 2 h 5892" name="T51"/>
              <a:gd fmla="*/ 3411 w 5892" name="T52"/>
              <a:gd fmla="*/ 4 h 5892" name="T53"/>
              <a:gd fmla="*/ 3507 w 5892" name="T54"/>
              <a:gd fmla="*/ 60 h 5892" name="T55"/>
              <a:gd fmla="*/ 3602 w 5892" name="T56"/>
              <a:gd fmla="*/ 119 h 5892" name="T57"/>
              <a:gd fmla="*/ 3788 w 5892" name="T58"/>
              <a:gd fmla="*/ 239 h 5892" name="T59"/>
              <a:gd fmla="*/ 3971 w 5892" name="T60"/>
              <a:gd fmla="*/ 365 h 5892" name="T61"/>
              <a:gd fmla="*/ 4149 w 5892" name="T62"/>
              <a:gd fmla="*/ 497 h 5892" name="T63"/>
              <a:gd fmla="*/ 4322 w 5892" name="T64"/>
              <a:gd fmla="*/ 635 h 5892" name="T65"/>
              <a:gd fmla="*/ 4490 w 5892" name="T66"/>
              <a:gd fmla="*/ 778 h 5892" name="T67"/>
              <a:gd fmla="*/ 4654 w 5892" name="T68"/>
              <a:gd fmla="*/ 926 h 5892" name="T69"/>
              <a:gd fmla="*/ 4813 w 5892" name="T70"/>
              <a:gd fmla="*/ 1080 h 5892" name="T71"/>
              <a:gd fmla="*/ 4967 w 5892" name="T72"/>
              <a:gd fmla="*/ 1239 h 5892" name="T73"/>
              <a:gd fmla="*/ 5115 w 5892" name="T74"/>
              <a:gd fmla="*/ 1402 h 5892" name="T75"/>
              <a:gd fmla="*/ 5258 w 5892" name="T76"/>
              <a:gd fmla="*/ 1571 h 5892" name="T77"/>
              <a:gd fmla="*/ 5395 w 5892" name="T78"/>
              <a:gd fmla="*/ 1744 h 5892" name="T79"/>
              <a:gd fmla="*/ 5527 w 5892" name="T80"/>
              <a:gd fmla="*/ 1922 h 5892" name="T81"/>
              <a:gd fmla="*/ 5654 w 5892" name="T82"/>
              <a:gd fmla="*/ 2104 h 5892" name="T83"/>
              <a:gd fmla="*/ 5774 w 5892" name="T84"/>
              <a:gd fmla="*/ 2291 h 5892" name="T85"/>
              <a:gd fmla="*/ 5832 w 5892" name="T86"/>
              <a:gd fmla="*/ 2386 h 5892" name="T87"/>
              <a:gd fmla="*/ 5888 w 5892" name="T88"/>
              <a:gd fmla="*/ 2481 h 5892" name="T89"/>
              <a:gd fmla="*/ 5891 w 5892" name="T90"/>
              <a:gd fmla="*/ 2500 h 5892" name="T91"/>
              <a:gd fmla="*/ 5879 w 5892" name="T92"/>
              <a:gd fmla="*/ 2514 h 5892" name="T93"/>
              <a:gd fmla="*/ 38 w 5892" name="T94"/>
              <a:gd fmla="*/ 5886 h 5892" name="T95"/>
              <a:gd fmla="*/ 9 w 5892" name="T96"/>
              <a:gd fmla="*/ 5882 h 5892" name="T97"/>
              <a:gd fmla="*/ 6 w 5892" name="T98"/>
              <a:gd fmla="*/ 5853 h 5892" name="T99"/>
              <a:gd fmla="*/ 3378 w 5892" name="T100"/>
              <a:gd fmla="*/ 13 h 58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892" w="5892">
                <a:moveTo>
                  <a:pt x="47" y="5877"/>
                </a:moveTo>
                <a:lnTo>
                  <a:pt x="14" y="5845"/>
                </a:lnTo>
                <a:lnTo>
                  <a:pt x="5855" y="2473"/>
                </a:lnTo>
                <a:lnTo>
                  <a:pt x="5847" y="2506"/>
                </a:lnTo>
                <a:lnTo>
                  <a:pt x="5791" y="2410"/>
                </a:lnTo>
                <a:lnTo>
                  <a:pt x="5733" y="2316"/>
                </a:lnTo>
                <a:lnTo>
                  <a:pt x="5613" y="2130"/>
                </a:lnTo>
                <a:lnTo>
                  <a:pt x="5488" y="1949"/>
                </a:lnTo>
                <a:lnTo>
                  <a:pt x="5357" y="1773"/>
                </a:lnTo>
                <a:lnTo>
                  <a:pt x="5220" y="1601"/>
                </a:lnTo>
                <a:lnTo>
                  <a:pt x="5078" y="1433"/>
                </a:lnTo>
                <a:lnTo>
                  <a:pt x="4931" y="1271"/>
                </a:lnTo>
                <a:lnTo>
                  <a:pt x="4778" y="1113"/>
                </a:lnTo>
                <a:lnTo>
                  <a:pt x="4621" y="961"/>
                </a:lnTo>
                <a:lnTo>
                  <a:pt x="4458" y="814"/>
                </a:lnTo>
                <a:lnTo>
                  <a:pt x="4291" y="671"/>
                </a:lnTo>
                <a:lnTo>
                  <a:pt x="4119" y="535"/>
                </a:lnTo>
                <a:lnTo>
                  <a:pt x="3942" y="404"/>
                </a:lnTo>
                <a:lnTo>
                  <a:pt x="3761" y="278"/>
                </a:lnTo>
                <a:lnTo>
                  <a:pt x="3576" y="159"/>
                </a:lnTo>
                <a:lnTo>
                  <a:pt x="3482" y="101"/>
                </a:lnTo>
                <a:lnTo>
                  <a:pt x="3387" y="45"/>
                </a:lnTo>
                <a:lnTo>
                  <a:pt x="3420" y="37"/>
                </a:lnTo>
                <a:lnTo>
                  <a:pt x="47" y="5877"/>
                </a:lnTo>
                <a:close/>
                <a:moveTo>
                  <a:pt x="3378" y="13"/>
                </a:moveTo>
                <a:cubicBezTo>
                  <a:pt x="3381" y="7"/>
                  <a:pt x="3386" y="3"/>
                  <a:pt x="3393" y="2"/>
                </a:cubicBezTo>
                <a:cubicBezTo>
                  <a:pt x="3399" y="0"/>
                  <a:pt x="3405" y="1"/>
                  <a:pt x="3411" y="4"/>
                </a:cubicBezTo>
                <a:lnTo>
                  <a:pt x="3507" y="60"/>
                </a:lnTo>
                <a:lnTo>
                  <a:pt x="3602" y="119"/>
                </a:lnTo>
                <a:lnTo>
                  <a:pt x="3788" y="239"/>
                </a:lnTo>
                <a:lnTo>
                  <a:pt x="3971" y="365"/>
                </a:lnTo>
                <a:lnTo>
                  <a:pt x="4149" y="497"/>
                </a:lnTo>
                <a:lnTo>
                  <a:pt x="4322" y="635"/>
                </a:lnTo>
                <a:lnTo>
                  <a:pt x="4490" y="778"/>
                </a:lnTo>
                <a:lnTo>
                  <a:pt x="4654" y="926"/>
                </a:lnTo>
                <a:lnTo>
                  <a:pt x="4813" y="1080"/>
                </a:lnTo>
                <a:lnTo>
                  <a:pt x="4967" y="1239"/>
                </a:lnTo>
                <a:lnTo>
                  <a:pt x="5115" y="1402"/>
                </a:lnTo>
                <a:lnTo>
                  <a:pt x="5258" y="1571"/>
                </a:lnTo>
                <a:lnTo>
                  <a:pt x="5395" y="1744"/>
                </a:lnTo>
                <a:lnTo>
                  <a:pt x="5527" y="1922"/>
                </a:lnTo>
                <a:lnTo>
                  <a:pt x="5654" y="2104"/>
                </a:lnTo>
                <a:lnTo>
                  <a:pt x="5774" y="2291"/>
                </a:lnTo>
                <a:lnTo>
                  <a:pt x="5832" y="2386"/>
                </a:lnTo>
                <a:lnTo>
                  <a:pt x="5888" y="2481"/>
                </a:lnTo>
                <a:cubicBezTo>
                  <a:pt x="5891" y="2487"/>
                  <a:pt x="5892" y="2493"/>
                  <a:pt x="5891" y="2500"/>
                </a:cubicBezTo>
                <a:cubicBezTo>
                  <a:pt x="5889" y="2506"/>
                  <a:pt x="5885" y="2511"/>
                  <a:pt x="5879" y="2514"/>
                </a:cubicBezTo>
                <a:lnTo>
                  <a:pt x="38" y="5886"/>
                </a:lnTo>
                <a:cubicBezTo>
                  <a:pt x="29" y="5892"/>
                  <a:pt x="17" y="5890"/>
                  <a:pt x="9" y="5882"/>
                </a:cubicBezTo>
                <a:cubicBezTo>
                  <a:pt x="2" y="5875"/>
                  <a:pt x="0" y="5863"/>
                  <a:pt x="6" y="5853"/>
                </a:cubicBezTo>
                <a:lnTo>
                  <a:pt x="3378" y="13"/>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38" name="Freeform 9"/>
          <p:cNvSpPr/>
          <p:nvPr/>
        </p:nvSpPr>
        <p:spPr bwMode="auto">
          <a:xfrm>
            <a:off x="6095468" y="2566488"/>
            <a:ext cx="1723960" cy="862512"/>
          </a:xfrm>
          <a:custGeom>
            <a:gdLst>
              <a:gd fmla="*/ 0 w 6745" name="T0"/>
              <a:gd fmla="*/ 3372 h 3372" name="T1"/>
              <a:gd fmla="*/ 6745 w 6745" name="T2"/>
              <a:gd fmla="*/ 3372 h 3372" name="T3"/>
              <a:gd fmla="*/ 5841 w 6745" name="T4"/>
              <a:gd fmla="*/ 0 h 3372" name="T5"/>
              <a:gd fmla="*/ 0 w 6745" name="T6"/>
              <a:gd fmla="*/ 3372 h 3372" name="T7"/>
            </a:gdLst>
            <a:cxnLst>
              <a:cxn ang="0">
                <a:pos x="T0" y="T1"/>
              </a:cxn>
              <a:cxn ang="0">
                <a:pos x="T2" y="T3"/>
              </a:cxn>
              <a:cxn ang="0">
                <a:pos x="T4" y="T5"/>
              </a:cxn>
              <a:cxn ang="0">
                <a:pos x="T6" y="T7"/>
              </a:cxn>
            </a:cxnLst>
            <a:rect b="b" l="0" r="r" t="0"/>
            <a:pathLst>
              <a:path h="3372" w="6745">
                <a:moveTo>
                  <a:pt x="0" y="3372"/>
                </a:moveTo>
                <a:lnTo>
                  <a:pt x="6745" y="3372"/>
                </a:lnTo>
                <a:cubicBezTo>
                  <a:pt x="6745" y="2189"/>
                  <a:pt x="6433" y="1026"/>
                  <a:pt x="5841" y="0"/>
                </a:cubicBezTo>
                <a:lnTo>
                  <a:pt x="0" y="3372"/>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9" name="Freeform 10"/>
          <p:cNvSpPr>
            <a:spLocks noEditPoints="1"/>
          </p:cNvSpPr>
          <p:nvPr/>
        </p:nvSpPr>
        <p:spPr bwMode="auto">
          <a:xfrm>
            <a:off x="6089079" y="2561163"/>
            <a:ext cx="1736738" cy="874226"/>
          </a:xfrm>
          <a:custGeom>
            <a:gdLst>
              <a:gd fmla="*/ 26 w 6795" name="T0"/>
              <a:gd fmla="*/ 3372 h 3420" name="T1"/>
              <a:gd fmla="*/ 6747 w 6795" name="T2"/>
              <a:gd fmla="*/ 3397 h 3420" name="T3"/>
              <a:gd fmla="*/ 6743 w 6795" name="T4"/>
              <a:gd fmla="*/ 3175 h 3420" name="T5"/>
              <a:gd fmla="*/ 6733 w 6795" name="T6"/>
              <a:gd fmla="*/ 2955 h 3420" name="T7"/>
              <a:gd fmla="*/ 6714 w 6795" name="T8"/>
              <a:gd fmla="*/ 2736 h 3420" name="T9"/>
              <a:gd fmla="*/ 6689 w 6795" name="T10"/>
              <a:gd fmla="*/ 2517 h 3420" name="T11"/>
              <a:gd fmla="*/ 6657 w 6795" name="T12"/>
              <a:gd fmla="*/ 2300 h 3420" name="T13"/>
              <a:gd fmla="*/ 6618 w 6795" name="T14"/>
              <a:gd fmla="*/ 2084 h 3420" name="T15"/>
              <a:gd fmla="*/ 6571 w 6795" name="T16"/>
              <a:gd fmla="*/ 1870 h 3420" name="T17"/>
              <a:gd fmla="*/ 6518 w 6795" name="T18"/>
              <a:gd fmla="*/ 1657 h 3420" name="T19"/>
              <a:gd fmla="*/ 6458 w 6795" name="T20"/>
              <a:gd fmla="*/ 1446 h 3420" name="T21"/>
              <a:gd fmla="*/ 6391 w 6795" name="T22"/>
              <a:gd fmla="*/ 1237 h 3420" name="T23"/>
              <a:gd fmla="*/ 6317 w 6795" name="T24"/>
              <a:gd fmla="*/ 1031 h 3420" name="T25"/>
              <a:gd fmla="*/ 6236 w 6795" name="T26"/>
              <a:gd fmla="*/ 826 h 3420" name="T27"/>
              <a:gd fmla="*/ 6149 w 6795" name="T28"/>
              <a:gd fmla="*/ 625 h 3420" name="T29"/>
              <a:gd fmla="*/ 6055 w 6795" name="T30"/>
              <a:gd fmla="*/ 426 h 3420" name="T31"/>
              <a:gd fmla="*/ 5954 w 6795" name="T32"/>
              <a:gd fmla="*/ 229 h 3420" name="T33"/>
              <a:gd fmla="*/ 5847 w 6795" name="T34"/>
              <a:gd fmla="*/ 36 h 3420" name="T35"/>
              <a:gd fmla="*/ 38 w 6795" name="T36"/>
              <a:gd fmla="*/ 3417 h 3420" name="T37"/>
              <a:gd fmla="*/ 5874 w 6795" name="T38"/>
              <a:gd fmla="*/ 1 h 3420" name="T39"/>
              <a:gd fmla="*/ 5943 w 6795" name="T40"/>
              <a:gd fmla="*/ 109 h 3420" name="T41"/>
              <a:gd fmla="*/ 6048 w 6795" name="T42"/>
              <a:gd fmla="*/ 306 h 3420" name="T43"/>
              <a:gd fmla="*/ 6146 w 6795" name="T44"/>
              <a:gd fmla="*/ 505 h 3420" name="T45"/>
              <a:gd fmla="*/ 6238 w 6795" name="T46"/>
              <a:gd fmla="*/ 706 h 3420" name="T47"/>
              <a:gd fmla="*/ 6322 w 6795" name="T48"/>
              <a:gd fmla="*/ 911 h 3420" name="T49"/>
              <a:gd fmla="*/ 6400 w 6795" name="T50"/>
              <a:gd fmla="*/ 1118 h 3420" name="T51"/>
              <a:gd fmla="*/ 6471 w 6795" name="T52"/>
              <a:gd fmla="*/ 1327 h 3420" name="T53"/>
              <a:gd fmla="*/ 6535 w 6795" name="T54"/>
              <a:gd fmla="*/ 1539 h 3420" name="T55"/>
              <a:gd fmla="*/ 6592 w 6795" name="T56"/>
              <a:gd fmla="*/ 1752 h 3420" name="T57"/>
              <a:gd fmla="*/ 6642 w 6795" name="T58"/>
              <a:gd fmla="*/ 1967 h 3420" name="T59"/>
              <a:gd fmla="*/ 6685 w 6795" name="T60"/>
              <a:gd fmla="*/ 2184 h 3420" name="T61"/>
              <a:gd fmla="*/ 6721 w 6795" name="T62"/>
              <a:gd fmla="*/ 2402 h 3420" name="T63"/>
              <a:gd fmla="*/ 6750 w 6795" name="T64"/>
              <a:gd fmla="*/ 2621 h 3420" name="T65"/>
              <a:gd fmla="*/ 6772 w 6795" name="T66"/>
              <a:gd fmla="*/ 2842 h 3420" name="T67"/>
              <a:gd fmla="*/ 6787 w 6795" name="T68"/>
              <a:gd fmla="*/ 3063 h 3420" name="T69"/>
              <a:gd fmla="*/ 6794 w 6795" name="T70"/>
              <a:gd fmla="*/ 3285 h 3420" name="T71"/>
              <a:gd fmla="*/ 6788 w 6795" name="T72"/>
              <a:gd fmla="*/ 3413 h 3420" name="T73"/>
              <a:gd fmla="*/ 26 w 6795" name="T74"/>
              <a:gd fmla="*/ 3420 h 3420" name="T75"/>
              <a:gd fmla="*/ 14 w 6795" name="T76"/>
              <a:gd fmla="*/ 3376 h 34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20" w="6795">
                <a:moveTo>
                  <a:pt x="38" y="3417"/>
                </a:moveTo>
                <a:lnTo>
                  <a:pt x="26" y="3372"/>
                </a:lnTo>
                <a:lnTo>
                  <a:pt x="6771" y="3372"/>
                </a:lnTo>
                <a:lnTo>
                  <a:pt x="6747" y="3397"/>
                </a:lnTo>
                <a:lnTo>
                  <a:pt x="6746" y="3286"/>
                </a:lnTo>
                <a:lnTo>
                  <a:pt x="6743" y="3175"/>
                </a:lnTo>
                <a:lnTo>
                  <a:pt x="6739" y="3065"/>
                </a:lnTo>
                <a:lnTo>
                  <a:pt x="6733" y="2955"/>
                </a:lnTo>
                <a:lnTo>
                  <a:pt x="6724" y="2845"/>
                </a:lnTo>
                <a:lnTo>
                  <a:pt x="6714" y="2736"/>
                </a:lnTo>
                <a:lnTo>
                  <a:pt x="6703" y="2626"/>
                </a:lnTo>
                <a:lnTo>
                  <a:pt x="6689" y="2517"/>
                </a:lnTo>
                <a:lnTo>
                  <a:pt x="6674" y="2409"/>
                </a:lnTo>
                <a:lnTo>
                  <a:pt x="6657" y="2300"/>
                </a:lnTo>
                <a:lnTo>
                  <a:pt x="6638" y="2192"/>
                </a:lnTo>
                <a:lnTo>
                  <a:pt x="6618" y="2084"/>
                </a:lnTo>
                <a:lnTo>
                  <a:pt x="6595" y="1977"/>
                </a:lnTo>
                <a:lnTo>
                  <a:pt x="6571" y="1870"/>
                </a:lnTo>
                <a:lnTo>
                  <a:pt x="6545" y="1763"/>
                </a:lnTo>
                <a:lnTo>
                  <a:pt x="6518" y="1657"/>
                </a:lnTo>
                <a:lnTo>
                  <a:pt x="6489" y="1551"/>
                </a:lnTo>
                <a:lnTo>
                  <a:pt x="6458" y="1446"/>
                </a:lnTo>
                <a:lnTo>
                  <a:pt x="6425" y="1342"/>
                </a:lnTo>
                <a:lnTo>
                  <a:pt x="6391" y="1237"/>
                </a:lnTo>
                <a:lnTo>
                  <a:pt x="6355" y="1134"/>
                </a:lnTo>
                <a:lnTo>
                  <a:pt x="6317" y="1031"/>
                </a:lnTo>
                <a:lnTo>
                  <a:pt x="6277" y="928"/>
                </a:lnTo>
                <a:lnTo>
                  <a:pt x="6236" y="826"/>
                </a:lnTo>
                <a:lnTo>
                  <a:pt x="6193" y="725"/>
                </a:lnTo>
                <a:lnTo>
                  <a:pt x="6149" y="625"/>
                </a:lnTo>
                <a:lnTo>
                  <a:pt x="6102" y="525"/>
                </a:lnTo>
                <a:lnTo>
                  <a:pt x="6055" y="426"/>
                </a:lnTo>
                <a:lnTo>
                  <a:pt x="6005" y="327"/>
                </a:lnTo>
                <a:lnTo>
                  <a:pt x="5954" y="229"/>
                </a:lnTo>
                <a:lnTo>
                  <a:pt x="5901" y="132"/>
                </a:lnTo>
                <a:lnTo>
                  <a:pt x="5847" y="36"/>
                </a:lnTo>
                <a:lnTo>
                  <a:pt x="5879" y="45"/>
                </a:lnTo>
                <a:lnTo>
                  <a:pt x="38" y="3417"/>
                </a:lnTo>
                <a:close/>
                <a:moveTo>
                  <a:pt x="5855" y="4"/>
                </a:moveTo>
                <a:cubicBezTo>
                  <a:pt x="5861" y="0"/>
                  <a:pt x="5868" y="0"/>
                  <a:pt x="5874" y="1"/>
                </a:cubicBezTo>
                <a:cubicBezTo>
                  <a:pt x="5880" y="3"/>
                  <a:pt x="5885" y="7"/>
                  <a:pt x="5888" y="13"/>
                </a:cubicBezTo>
                <a:lnTo>
                  <a:pt x="5943" y="109"/>
                </a:lnTo>
                <a:lnTo>
                  <a:pt x="5996" y="207"/>
                </a:lnTo>
                <a:lnTo>
                  <a:pt x="6048" y="306"/>
                </a:lnTo>
                <a:lnTo>
                  <a:pt x="6098" y="405"/>
                </a:lnTo>
                <a:lnTo>
                  <a:pt x="6146" y="505"/>
                </a:lnTo>
                <a:lnTo>
                  <a:pt x="6193" y="605"/>
                </a:lnTo>
                <a:lnTo>
                  <a:pt x="6238" y="706"/>
                </a:lnTo>
                <a:lnTo>
                  <a:pt x="6281" y="808"/>
                </a:lnTo>
                <a:lnTo>
                  <a:pt x="6322" y="911"/>
                </a:lnTo>
                <a:lnTo>
                  <a:pt x="6362" y="1014"/>
                </a:lnTo>
                <a:lnTo>
                  <a:pt x="6400" y="1118"/>
                </a:lnTo>
                <a:lnTo>
                  <a:pt x="6436" y="1222"/>
                </a:lnTo>
                <a:lnTo>
                  <a:pt x="6471" y="1327"/>
                </a:lnTo>
                <a:lnTo>
                  <a:pt x="6504" y="1433"/>
                </a:lnTo>
                <a:lnTo>
                  <a:pt x="6535" y="1539"/>
                </a:lnTo>
                <a:lnTo>
                  <a:pt x="6564" y="1645"/>
                </a:lnTo>
                <a:lnTo>
                  <a:pt x="6592" y="1752"/>
                </a:lnTo>
                <a:lnTo>
                  <a:pt x="6618" y="1859"/>
                </a:lnTo>
                <a:lnTo>
                  <a:pt x="6642" y="1967"/>
                </a:lnTo>
                <a:lnTo>
                  <a:pt x="6665" y="2075"/>
                </a:lnTo>
                <a:lnTo>
                  <a:pt x="6685" y="2184"/>
                </a:lnTo>
                <a:lnTo>
                  <a:pt x="6704" y="2293"/>
                </a:lnTo>
                <a:lnTo>
                  <a:pt x="6721" y="2402"/>
                </a:lnTo>
                <a:lnTo>
                  <a:pt x="6737" y="2512"/>
                </a:lnTo>
                <a:lnTo>
                  <a:pt x="6750" y="2621"/>
                </a:lnTo>
                <a:lnTo>
                  <a:pt x="6762" y="2731"/>
                </a:lnTo>
                <a:lnTo>
                  <a:pt x="6772" y="2842"/>
                </a:lnTo>
                <a:lnTo>
                  <a:pt x="6780" y="2952"/>
                </a:lnTo>
                <a:lnTo>
                  <a:pt x="6787" y="3063"/>
                </a:lnTo>
                <a:lnTo>
                  <a:pt x="6791" y="3174"/>
                </a:lnTo>
                <a:lnTo>
                  <a:pt x="6794" y="3285"/>
                </a:lnTo>
                <a:lnTo>
                  <a:pt x="6795" y="3396"/>
                </a:lnTo>
                <a:cubicBezTo>
                  <a:pt x="6795" y="3403"/>
                  <a:pt x="6793" y="3409"/>
                  <a:pt x="6788" y="3413"/>
                </a:cubicBezTo>
                <a:cubicBezTo>
                  <a:pt x="6784" y="3418"/>
                  <a:pt x="6777" y="3420"/>
                  <a:pt x="6771" y="3420"/>
                </a:cubicBezTo>
                <a:lnTo>
                  <a:pt x="26" y="3420"/>
                </a:lnTo>
                <a:cubicBezTo>
                  <a:pt x="16" y="3420"/>
                  <a:pt x="6" y="3413"/>
                  <a:pt x="3" y="3403"/>
                </a:cubicBezTo>
                <a:cubicBezTo>
                  <a:pt x="0" y="3392"/>
                  <a:pt x="5" y="3381"/>
                  <a:pt x="14" y="3376"/>
                </a:cubicBezTo>
                <a:lnTo>
                  <a:pt x="5855" y="4"/>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0" name="Freeform 23"/>
          <p:cNvSpPr/>
          <p:nvPr/>
        </p:nvSpPr>
        <p:spPr bwMode="auto">
          <a:xfrm>
            <a:off x="4371508" y="2566488"/>
            <a:ext cx="1723960" cy="862512"/>
          </a:xfrm>
          <a:custGeom>
            <a:gdLst>
              <a:gd fmla="*/ 13488 w 13488" name="T0"/>
              <a:gd fmla="*/ 6744 h 6744" name="T1"/>
              <a:gd fmla="*/ 1807 w 13488" name="T2"/>
              <a:gd fmla="*/ 0 h 6744" name="T3"/>
              <a:gd fmla="*/ 0 w 13488" name="T4"/>
              <a:gd fmla="*/ 6744 h 6744" name="T5"/>
              <a:gd fmla="*/ 13488 w 13488" name="T6"/>
              <a:gd fmla="*/ 6744 h 6744" name="T7"/>
            </a:gdLst>
            <a:cxnLst>
              <a:cxn ang="0">
                <a:pos x="T0" y="T1"/>
              </a:cxn>
              <a:cxn ang="0">
                <a:pos x="T2" y="T3"/>
              </a:cxn>
              <a:cxn ang="0">
                <a:pos x="T4" y="T5"/>
              </a:cxn>
              <a:cxn ang="0">
                <a:pos x="T6" y="T7"/>
              </a:cxn>
            </a:cxnLst>
            <a:rect b="b" l="0" r="r" t="0"/>
            <a:pathLst>
              <a:path h="6744" w="13488">
                <a:moveTo>
                  <a:pt x="13488" y="6744"/>
                </a:moveTo>
                <a:lnTo>
                  <a:pt x="1807" y="0"/>
                </a:lnTo>
                <a:cubicBezTo>
                  <a:pt x="623" y="2051"/>
                  <a:pt x="0" y="4377"/>
                  <a:pt x="0" y="6744"/>
                </a:cubicBezTo>
                <a:lnTo>
                  <a:pt x="13488" y="6744"/>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1" name="Freeform 24"/>
          <p:cNvSpPr>
            <a:spLocks noEditPoints="1"/>
          </p:cNvSpPr>
          <p:nvPr/>
        </p:nvSpPr>
        <p:spPr bwMode="auto">
          <a:xfrm>
            <a:off x="4366184" y="2561163"/>
            <a:ext cx="1735673" cy="874226"/>
          </a:xfrm>
          <a:custGeom>
            <a:gdLst>
              <a:gd fmla="*/ 13512 w 13588" name="T0"/>
              <a:gd fmla="*/ 6835 h 6841" name="T1"/>
              <a:gd fmla="*/ 1897 w 13588" name="T2"/>
              <a:gd fmla="*/ 73 h 6841" name="T3"/>
              <a:gd fmla="*/ 1682 w 13588" name="T4"/>
              <a:gd fmla="*/ 460 h 6841" name="T5"/>
              <a:gd fmla="*/ 1480 w 13588" name="T6"/>
              <a:gd fmla="*/ 853 h 6841" name="T7"/>
              <a:gd fmla="*/ 1292 w 13588" name="T8"/>
              <a:gd fmla="*/ 1251 h 6841" name="T9"/>
              <a:gd fmla="*/ 1117 w 13588" name="T10"/>
              <a:gd fmla="*/ 1654 h 6841" name="T11"/>
              <a:gd fmla="*/ 956 w 13588" name="T12"/>
              <a:gd fmla="*/ 2063 h 6841" name="T13"/>
              <a:gd fmla="*/ 808 w 13588" name="T14"/>
              <a:gd fmla="*/ 2476 h 6841" name="T15"/>
              <a:gd fmla="*/ 674 w 13588" name="T16"/>
              <a:gd fmla="*/ 2894 h 6841" name="T17"/>
              <a:gd fmla="*/ 554 w 13588" name="T18"/>
              <a:gd fmla="*/ 3315 h 6841" name="T19"/>
              <a:gd fmla="*/ 447 w 13588" name="T20"/>
              <a:gd fmla="*/ 3741 h 6841" name="T21"/>
              <a:gd fmla="*/ 354 w 13588" name="T22"/>
              <a:gd fmla="*/ 4170 h 6841" name="T23"/>
              <a:gd fmla="*/ 276 w 13588" name="T24"/>
              <a:gd fmla="*/ 4602 h 6841" name="T25"/>
              <a:gd fmla="*/ 212 w 13588" name="T26"/>
              <a:gd fmla="*/ 5036 h 6841" name="T27"/>
              <a:gd fmla="*/ 161 w 13588" name="T28"/>
              <a:gd fmla="*/ 5473 h 6841" name="T29"/>
              <a:gd fmla="*/ 125 w 13588" name="T30"/>
              <a:gd fmla="*/ 5912 h 6841" name="T31"/>
              <a:gd fmla="*/ 103 w 13588" name="T32"/>
              <a:gd fmla="*/ 6352 h 6841" name="T33"/>
              <a:gd fmla="*/ 96 w 13588" name="T34"/>
              <a:gd fmla="*/ 6794 h 6841" name="T35"/>
              <a:gd fmla="*/ 13536 w 13588" name="T36"/>
              <a:gd fmla="*/ 6745 h 6841" name="T37"/>
              <a:gd fmla="*/ 14 w 13588" name="T38"/>
              <a:gd fmla="*/ 6827 h 6841" name="T39"/>
              <a:gd fmla="*/ 2 w 13588" name="T40"/>
              <a:gd fmla="*/ 6570 h 6841" name="T41"/>
              <a:gd fmla="*/ 17 w 13588" name="T42"/>
              <a:gd fmla="*/ 6126 h 6841" name="T43"/>
              <a:gd fmla="*/ 46 w 13588" name="T44"/>
              <a:gd fmla="*/ 5683 h 6841" name="T45"/>
              <a:gd fmla="*/ 89 w 13588" name="T46"/>
              <a:gd fmla="*/ 5242 h 6841" name="T47"/>
              <a:gd fmla="*/ 147 w 13588" name="T48"/>
              <a:gd fmla="*/ 4804 h 6841" name="T49"/>
              <a:gd fmla="*/ 219 w 13588" name="T50"/>
              <a:gd fmla="*/ 4367 h 6841" name="T51"/>
              <a:gd fmla="*/ 306 w 13588" name="T52"/>
              <a:gd fmla="*/ 3934 h 6841" name="T53"/>
              <a:gd fmla="*/ 406 w 13588" name="T54"/>
              <a:gd fmla="*/ 3503 h 6841" name="T55"/>
              <a:gd fmla="*/ 520 w 13588" name="T56"/>
              <a:gd fmla="*/ 3077 h 6841" name="T57"/>
              <a:gd fmla="*/ 648 w 13588" name="T58"/>
              <a:gd fmla="*/ 2654 h 6841" name="T59"/>
              <a:gd fmla="*/ 790 w 13588" name="T60"/>
              <a:gd fmla="*/ 2235 h 6841" name="T61"/>
              <a:gd fmla="*/ 946 w 13588" name="T62"/>
              <a:gd fmla="*/ 1822 h 6841" name="T63"/>
              <a:gd fmla="*/ 1115 w 13588" name="T64"/>
              <a:gd fmla="*/ 1412 h 6841" name="T65"/>
              <a:gd fmla="*/ 1298 w 13588" name="T66"/>
              <a:gd fmla="*/ 1009 h 6841" name="T67"/>
              <a:gd fmla="*/ 1494 w 13588" name="T68"/>
              <a:gd fmla="*/ 611 h 6841" name="T69"/>
              <a:gd fmla="*/ 1704 w 13588" name="T70"/>
              <a:gd fmla="*/ 219 h 6841" name="T71"/>
              <a:gd fmla="*/ 1842 w 13588" name="T72"/>
              <a:gd fmla="*/ 3 h 6841" name="T73"/>
              <a:gd fmla="*/ 13560 w 13588" name="T74"/>
              <a:gd fmla="*/ 6752 h 6841" name="T75"/>
              <a:gd fmla="*/ 13536 w 13588" name="T76"/>
              <a:gd fmla="*/ 6841 h 6841"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841" w="13588">
                <a:moveTo>
                  <a:pt x="13536" y="6745"/>
                </a:moveTo>
                <a:lnTo>
                  <a:pt x="13512" y="6835"/>
                </a:lnTo>
                <a:lnTo>
                  <a:pt x="1831" y="91"/>
                </a:lnTo>
                <a:lnTo>
                  <a:pt x="1897" y="73"/>
                </a:lnTo>
                <a:lnTo>
                  <a:pt x="1787" y="266"/>
                </a:lnTo>
                <a:lnTo>
                  <a:pt x="1682" y="460"/>
                </a:lnTo>
                <a:lnTo>
                  <a:pt x="1580" y="656"/>
                </a:lnTo>
                <a:lnTo>
                  <a:pt x="1480" y="853"/>
                </a:lnTo>
                <a:lnTo>
                  <a:pt x="1385" y="1051"/>
                </a:lnTo>
                <a:lnTo>
                  <a:pt x="1292" y="1251"/>
                </a:lnTo>
                <a:lnTo>
                  <a:pt x="1203" y="1451"/>
                </a:lnTo>
                <a:lnTo>
                  <a:pt x="1117" y="1654"/>
                </a:lnTo>
                <a:lnTo>
                  <a:pt x="1035" y="1858"/>
                </a:lnTo>
                <a:lnTo>
                  <a:pt x="956" y="2063"/>
                </a:lnTo>
                <a:lnTo>
                  <a:pt x="881" y="2268"/>
                </a:lnTo>
                <a:lnTo>
                  <a:pt x="808" y="2476"/>
                </a:lnTo>
                <a:lnTo>
                  <a:pt x="740" y="2684"/>
                </a:lnTo>
                <a:lnTo>
                  <a:pt x="674" y="2894"/>
                </a:lnTo>
                <a:lnTo>
                  <a:pt x="612" y="3104"/>
                </a:lnTo>
                <a:lnTo>
                  <a:pt x="554" y="3315"/>
                </a:lnTo>
                <a:lnTo>
                  <a:pt x="499" y="3527"/>
                </a:lnTo>
                <a:lnTo>
                  <a:pt x="447" y="3741"/>
                </a:lnTo>
                <a:lnTo>
                  <a:pt x="399" y="3955"/>
                </a:lnTo>
                <a:lnTo>
                  <a:pt x="354" y="4170"/>
                </a:lnTo>
                <a:lnTo>
                  <a:pt x="314" y="4385"/>
                </a:lnTo>
                <a:lnTo>
                  <a:pt x="276" y="4602"/>
                </a:lnTo>
                <a:lnTo>
                  <a:pt x="242" y="4818"/>
                </a:lnTo>
                <a:lnTo>
                  <a:pt x="212" y="5036"/>
                </a:lnTo>
                <a:lnTo>
                  <a:pt x="185" y="5254"/>
                </a:lnTo>
                <a:lnTo>
                  <a:pt x="161" y="5473"/>
                </a:lnTo>
                <a:lnTo>
                  <a:pt x="141" y="5692"/>
                </a:lnTo>
                <a:lnTo>
                  <a:pt x="125" y="5912"/>
                </a:lnTo>
                <a:lnTo>
                  <a:pt x="112" y="6132"/>
                </a:lnTo>
                <a:lnTo>
                  <a:pt x="103" y="6352"/>
                </a:lnTo>
                <a:lnTo>
                  <a:pt x="98" y="6573"/>
                </a:lnTo>
                <a:lnTo>
                  <a:pt x="96" y="6794"/>
                </a:lnTo>
                <a:lnTo>
                  <a:pt x="48" y="6745"/>
                </a:lnTo>
                <a:lnTo>
                  <a:pt x="13536" y="6745"/>
                </a:lnTo>
                <a:close/>
                <a:moveTo>
                  <a:pt x="48" y="6841"/>
                </a:moveTo>
                <a:cubicBezTo>
                  <a:pt x="35" y="6841"/>
                  <a:pt x="23" y="6836"/>
                  <a:pt x="14" y="6827"/>
                </a:cubicBezTo>
                <a:cubicBezTo>
                  <a:pt x="5" y="6818"/>
                  <a:pt x="0" y="6806"/>
                  <a:pt x="0" y="6793"/>
                </a:cubicBezTo>
                <a:lnTo>
                  <a:pt x="2" y="6570"/>
                </a:lnTo>
                <a:lnTo>
                  <a:pt x="8" y="6348"/>
                </a:lnTo>
                <a:lnTo>
                  <a:pt x="17" y="6126"/>
                </a:lnTo>
                <a:lnTo>
                  <a:pt x="29" y="5904"/>
                </a:lnTo>
                <a:lnTo>
                  <a:pt x="46" y="5683"/>
                </a:lnTo>
                <a:lnTo>
                  <a:pt x="66" y="5462"/>
                </a:lnTo>
                <a:lnTo>
                  <a:pt x="89" y="5242"/>
                </a:lnTo>
                <a:lnTo>
                  <a:pt x="116" y="5023"/>
                </a:lnTo>
                <a:lnTo>
                  <a:pt x="147" y="4804"/>
                </a:lnTo>
                <a:lnTo>
                  <a:pt x="181" y="4585"/>
                </a:lnTo>
                <a:lnTo>
                  <a:pt x="219" y="4367"/>
                </a:lnTo>
                <a:lnTo>
                  <a:pt x="260" y="4150"/>
                </a:lnTo>
                <a:lnTo>
                  <a:pt x="306" y="3934"/>
                </a:lnTo>
                <a:lnTo>
                  <a:pt x="354" y="3718"/>
                </a:lnTo>
                <a:lnTo>
                  <a:pt x="406" y="3503"/>
                </a:lnTo>
                <a:lnTo>
                  <a:pt x="461" y="3290"/>
                </a:lnTo>
                <a:lnTo>
                  <a:pt x="520" y="3077"/>
                </a:lnTo>
                <a:lnTo>
                  <a:pt x="583" y="2865"/>
                </a:lnTo>
                <a:lnTo>
                  <a:pt x="648" y="2654"/>
                </a:lnTo>
                <a:lnTo>
                  <a:pt x="718" y="2444"/>
                </a:lnTo>
                <a:lnTo>
                  <a:pt x="790" y="2235"/>
                </a:lnTo>
                <a:lnTo>
                  <a:pt x="866" y="2028"/>
                </a:lnTo>
                <a:lnTo>
                  <a:pt x="946" y="1822"/>
                </a:lnTo>
                <a:lnTo>
                  <a:pt x="1029" y="1617"/>
                </a:lnTo>
                <a:lnTo>
                  <a:pt x="1115" y="1412"/>
                </a:lnTo>
                <a:lnTo>
                  <a:pt x="1205" y="1210"/>
                </a:lnTo>
                <a:lnTo>
                  <a:pt x="1298" y="1009"/>
                </a:lnTo>
                <a:lnTo>
                  <a:pt x="1395" y="809"/>
                </a:lnTo>
                <a:lnTo>
                  <a:pt x="1494" y="611"/>
                </a:lnTo>
                <a:lnTo>
                  <a:pt x="1597" y="414"/>
                </a:lnTo>
                <a:lnTo>
                  <a:pt x="1704" y="219"/>
                </a:lnTo>
                <a:lnTo>
                  <a:pt x="1813" y="26"/>
                </a:lnTo>
                <a:cubicBezTo>
                  <a:pt x="1820" y="15"/>
                  <a:pt x="1830" y="7"/>
                  <a:pt x="1842" y="3"/>
                </a:cubicBezTo>
                <a:cubicBezTo>
                  <a:pt x="1855" y="0"/>
                  <a:pt x="1868" y="2"/>
                  <a:pt x="1879" y="8"/>
                </a:cubicBezTo>
                <a:lnTo>
                  <a:pt x="13560" y="6752"/>
                </a:lnTo>
                <a:cubicBezTo>
                  <a:pt x="13579" y="6763"/>
                  <a:pt x="13588" y="6785"/>
                  <a:pt x="13583" y="6806"/>
                </a:cubicBezTo>
                <a:cubicBezTo>
                  <a:pt x="13577" y="6827"/>
                  <a:pt x="13558" y="6841"/>
                  <a:pt x="13536" y="6841"/>
                </a:cubicBezTo>
                <a:lnTo>
                  <a:pt x="48" y="6841"/>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2" name="Freeform 25"/>
          <p:cNvSpPr/>
          <p:nvPr/>
        </p:nvSpPr>
        <p:spPr bwMode="auto">
          <a:xfrm>
            <a:off x="4602576" y="1936108"/>
            <a:ext cx="1492892" cy="1492892"/>
          </a:xfrm>
          <a:custGeom>
            <a:gdLst>
              <a:gd fmla="*/ 11681 w 11681" name="T0"/>
              <a:gd fmla="*/ 11681 h 11681" name="T1"/>
              <a:gd fmla="*/ 4937 w 11681" name="T2"/>
              <a:gd fmla="*/ 0 h 11681" name="T3"/>
              <a:gd fmla="*/ 0 w 11681" name="T4"/>
              <a:gd fmla="*/ 4937 h 11681" name="T5"/>
              <a:gd fmla="*/ 11681 w 11681" name="T6"/>
              <a:gd fmla="*/ 11681 h 11681" name="T7"/>
            </a:gdLst>
            <a:cxnLst>
              <a:cxn ang="0">
                <a:pos x="T0" y="T1"/>
              </a:cxn>
              <a:cxn ang="0">
                <a:pos x="T2" y="T3"/>
              </a:cxn>
              <a:cxn ang="0">
                <a:pos x="T4" y="T5"/>
              </a:cxn>
              <a:cxn ang="0">
                <a:pos x="T6" y="T7"/>
              </a:cxn>
            </a:cxnLst>
            <a:rect b="b" l="0" r="r" t="0"/>
            <a:pathLst>
              <a:path h="11681" w="11681">
                <a:moveTo>
                  <a:pt x="11681" y="11681"/>
                </a:moveTo>
                <a:lnTo>
                  <a:pt x="4937" y="0"/>
                </a:lnTo>
                <a:cubicBezTo>
                  <a:pt x="2886" y="1184"/>
                  <a:pt x="1184" y="2886"/>
                  <a:pt x="0" y="4937"/>
                </a:cubicBezTo>
                <a:lnTo>
                  <a:pt x="11681" y="11681"/>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3" name="Freeform 26"/>
          <p:cNvSpPr>
            <a:spLocks noEditPoints="1"/>
          </p:cNvSpPr>
          <p:nvPr/>
        </p:nvSpPr>
        <p:spPr bwMode="auto">
          <a:xfrm>
            <a:off x="4596187" y="1929719"/>
            <a:ext cx="1505670" cy="1505670"/>
          </a:xfrm>
          <a:custGeom>
            <a:gdLst>
              <a:gd fmla="*/ 11755 w 11784" name="T0"/>
              <a:gd fmla="*/ 11690 h 11784" name="T1"/>
              <a:gd fmla="*/ 11690 w 11784" name="T2"/>
              <a:gd fmla="*/ 11755 h 11784" name="T3"/>
              <a:gd fmla="*/ 4946 w 11784" name="T4"/>
              <a:gd fmla="*/ 74 h 11784" name="T5"/>
              <a:gd fmla="*/ 5012 w 11784" name="T6"/>
              <a:gd fmla="*/ 91 h 11784" name="T7"/>
              <a:gd fmla="*/ 4820 w 11784" name="T8"/>
              <a:gd fmla="*/ 204 h 11784" name="T9"/>
              <a:gd fmla="*/ 4632 w 11784" name="T10"/>
              <a:gd fmla="*/ 319 h 11784" name="T11"/>
              <a:gd fmla="*/ 4261 w 11784" name="T12"/>
              <a:gd fmla="*/ 558 h 11784" name="T13"/>
              <a:gd fmla="*/ 3899 w 11784" name="T14"/>
              <a:gd fmla="*/ 809 h 11784" name="T15"/>
              <a:gd fmla="*/ 3546 w 11784" name="T16"/>
              <a:gd fmla="*/ 1071 h 11784" name="T17"/>
              <a:gd fmla="*/ 3202 w 11784" name="T18"/>
              <a:gd fmla="*/ 1344 h 11784" name="T19"/>
              <a:gd fmla="*/ 2867 w 11784" name="T20"/>
              <a:gd fmla="*/ 1629 h 11784" name="T21"/>
              <a:gd fmla="*/ 2542 w 11784" name="T22"/>
              <a:gd fmla="*/ 1923 h 11784" name="T23"/>
              <a:gd fmla="*/ 2227 w 11784" name="T24"/>
              <a:gd fmla="*/ 2228 h 11784" name="T25"/>
              <a:gd fmla="*/ 1922 w 11784" name="T26"/>
              <a:gd fmla="*/ 2543 h 11784" name="T27"/>
              <a:gd fmla="*/ 1628 w 11784" name="T28"/>
              <a:gd fmla="*/ 2868 h 11784" name="T29"/>
              <a:gd fmla="*/ 1343 w 11784" name="T30"/>
              <a:gd fmla="*/ 3203 h 11784" name="T31"/>
              <a:gd fmla="*/ 1070 w 11784" name="T32"/>
              <a:gd fmla="*/ 3547 h 11784" name="T33"/>
              <a:gd fmla="*/ 808 w 11784" name="T34"/>
              <a:gd fmla="*/ 3900 h 11784" name="T35"/>
              <a:gd fmla="*/ 557 w 11784" name="T36"/>
              <a:gd fmla="*/ 4262 h 11784" name="T37"/>
              <a:gd fmla="*/ 318 w 11784" name="T38"/>
              <a:gd fmla="*/ 4633 h 11784" name="T39"/>
              <a:gd fmla="*/ 203 w 11784" name="T40"/>
              <a:gd fmla="*/ 4821 h 11784" name="T41"/>
              <a:gd fmla="*/ 91 w 11784" name="T42"/>
              <a:gd fmla="*/ 5012 h 11784" name="T43"/>
              <a:gd fmla="*/ 74 w 11784" name="T44"/>
              <a:gd fmla="*/ 4946 h 11784" name="T45"/>
              <a:gd fmla="*/ 11755 w 11784" name="T46"/>
              <a:gd fmla="*/ 11690 h 11784" name="T47"/>
              <a:gd fmla="*/ 26 w 11784" name="T48"/>
              <a:gd fmla="*/ 5029 h 11784" name="T49"/>
              <a:gd fmla="*/ 4 w 11784" name="T50"/>
              <a:gd fmla="*/ 5000 h 11784" name="T51"/>
              <a:gd fmla="*/ 9 w 11784" name="T52"/>
              <a:gd fmla="*/ 4963 h 11784" name="T53"/>
              <a:gd fmla="*/ 122 w 11784" name="T54"/>
              <a:gd fmla="*/ 4771 h 11784" name="T55"/>
              <a:gd fmla="*/ 238 w 11784" name="T56"/>
              <a:gd fmla="*/ 4581 h 11784" name="T57"/>
              <a:gd fmla="*/ 478 w 11784" name="T58"/>
              <a:gd fmla="*/ 4208 h 11784" name="T59"/>
              <a:gd fmla="*/ 731 w 11784" name="T60"/>
              <a:gd fmla="*/ 3843 h 11784" name="T61"/>
              <a:gd fmla="*/ 995 w 11784" name="T62"/>
              <a:gd fmla="*/ 3487 h 11784" name="T63"/>
              <a:gd fmla="*/ 1270 w 11784" name="T64"/>
              <a:gd fmla="*/ 3141 h 11784" name="T65"/>
              <a:gd fmla="*/ 1556 w 11784" name="T66"/>
              <a:gd fmla="*/ 2804 h 11784" name="T67"/>
              <a:gd fmla="*/ 1853 w 11784" name="T68"/>
              <a:gd fmla="*/ 2477 h 11784" name="T69"/>
              <a:gd fmla="*/ 2160 w 11784" name="T70"/>
              <a:gd fmla="*/ 2159 h 11784" name="T71"/>
              <a:gd fmla="*/ 2478 w 11784" name="T72"/>
              <a:gd fmla="*/ 1852 h 11784" name="T73"/>
              <a:gd fmla="*/ 2805 w 11784" name="T74"/>
              <a:gd fmla="*/ 1555 h 11784" name="T75"/>
              <a:gd fmla="*/ 3142 w 11784" name="T76"/>
              <a:gd fmla="*/ 1269 h 11784" name="T77"/>
              <a:gd fmla="*/ 3489 w 11784" name="T78"/>
              <a:gd fmla="*/ 994 h 11784" name="T79"/>
              <a:gd fmla="*/ 3844 w 11784" name="T80"/>
              <a:gd fmla="*/ 730 h 11784" name="T81"/>
              <a:gd fmla="*/ 4209 w 11784" name="T82"/>
              <a:gd fmla="*/ 478 h 11784" name="T83"/>
              <a:gd fmla="*/ 4582 w 11784" name="T84"/>
              <a:gd fmla="*/ 237 h 11784" name="T85"/>
              <a:gd fmla="*/ 4772 w 11784" name="T86"/>
              <a:gd fmla="*/ 121 h 11784" name="T87"/>
              <a:gd fmla="*/ 4963 w 11784" name="T88"/>
              <a:gd fmla="*/ 9 h 11784" name="T89"/>
              <a:gd fmla="*/ 5000 w 11784" name="T90"/>
              <a:gd fmla="*/ 4 h 11784" name="T91"/>
              <a:gd fmla="*/ 5029 w 11784" name="T92"/>
              <a:gd fmla="*/ 26 h 11784" name="T93"/>
              <a:gd fmla="*/ 11773 w 11784" name="T94"/>
              <a:gd fmla="*/ 11707 h 11784" name="T95"/>
              <a:gd fmla="*/ 11765 w 11784" name="T96"/>
              <a:gd fmla="*/ 11765 h 11784" name="T97"/>
              <a:gd fmla="*/ 11707 w 11784" name="T98"/>
              <a:gd fmla="*/ 11773 h 11784" name="T99"/>
              <a:gd fmla="*/ 26 w 11784" name="T100"/>
              <a:gd fmla="*/ 5029 h 117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784" w="11784">
                <a:moveTo>
                  <a:pt x="11755" y="11690"/>
                </a:moveTo>
                <a:lnTo>
                  <a:pt x="11690" y="11755"/>
                </a:lnTo>
                <a:lnTo>
                  <a:pt x="4946" y="74"/>
                </a:lnTo>
                <a:lnTo>
                  <a:pt x="5012" y="91"/>
                </a:lnTo>
                <a:lnTo>
                  <a:pt x="4820" y="204"/>
                </a:lnTo>
                <a:lnTo>
                  <a:pt x="4632" y="319"/>
                </a:lnTo>
                <a:lnTo>
                  <a:pt x="4261" y="558"/>
                </a:lnTo>
                <a:lnTo>
                  <a:pt x="3899" y="809"/>
                </a:lnTo>
                <a:lnTo>
                  <a:pt x="3546" y="1071"/>
                </a:lnTo>
                <a:lnTo>
                  <a:pt x="3202" y="1344"/>
                </a:lnTo>
                <a:lnTo>
                  <a:pt x="2867" y="1629"/>
                </a:lnTo>
                <a:lnTo>
                  <a:pt x="2542" y="1923"/>
                </a:lnTo>
                <a:lnTo>
                  <a:pt x="2227" y="2228"/>
                </a:lnTo>
                <a:lnTo>
                  <a:pt x="1922" y="2543"/>
                </a:lnTo>
                <a:lnTo>
                  <a:pt x="1628" y="2868"/>
                </a:lnTo>
                <a:lnTo>
                  <a:pt x="1343" y="3203"/>
                </a:lnTo>
                <a:lnTo>
                  <a:pt x="1070" y="3547"/>
                </a:lnTo>
                <a:lnTo>
                  <a:pt x="808" y="3900"/>
                </a:lnTo>
                <a:lnTo>
                  <a:pt x="557" y="4262"/>
                </a:lnTo>
                <a:lnTo>
                  <a:pt x="318" y="4633"/>
                </a:lnTo>
                <a:lnTo>
                  <a:pt x="203" y="4821"/>
                </a:lnTo>
                <a:lnTo>
                  <a:pt x="91" y="5012"/>
                </a:lnTo>
                <a:lnTo>
                  <a:pt x="74" y="4946"/>
                </a:lnTo>
                <a:lnTo>
                  <a:pt x="11755" y="11690"/>
                </a:lnTo>
                <a:close/>
                <a:moveTo>
                  <a:pt x="26" y="5029"/>
                </a:moveTo>
                <a:cubicBezTo>
                  <a:pt x="15" y="5023"/>
                  <a:pt x="7" y="5012"/>
                  <a:pt x="4" y="5000"/>
                </a:cubicBezTo>
                <a:cubicBezTo>
                  <a:pt x="0" y="4987"/>
                  <a:pt x="2" y="4974"/>
                  <a:pt x="9" y="4963"/>
                </a:cubicBezTo>
                <a:lnTo>
                  <a:pt x="122" y="4771"/>
                </a:lnTo>
                <a:lnTo>
                  <a:pt x="238" y="4581"/>
                </a:lnTo>
                <a:lnTo>
                  <a:pt x="478" y="4208"/>
                </a:lnTo>
                <a:lnTo>
                  <a:pt x="731" y="3843"/>
                </a:lnTo>
                <a:lnTo>
                  <a:pt x="995" y="3487"/>
                </a:lnTo>
                <a:lnTo>
                  <a:pt x="1270" y="3141"/>
                </a:lnTo>
                <a:lnTo>
                  <a:pt x="1556" y="2804"/>
                </a:lnTo>
                <a:lnTo>
                  <a:pt x="1853" y="2477"/>
                </a:lnTo>
                <a:lnTo>
                  <a:pt x="2160" y="2159"/>
                </a:lnTo>
                <a:lnTo>
                  <a:pt x="2478" y="1852"/>
                </a:lnTo>
                <a:lnTo>
                  <a:pt x="2805" y="1555"/>
                </a:lnTo>
                <a:lnTo>
                  <a:pt x="3142" y="1269"/>
                </a:lnTo>
                <a:lnTo>
                  <a:pt x="3489" y="994"/>
                </a:lnTo>
                <a:lnTo>
                  <a:pt x="3844" y="730"/>
                </a:lnTo>
                <a:lnTo>
                  <a:pt x="4209" y="478"/>
                </a:lnTo>
                <a:lnTo>
                  <a:pt x="4582" y="237"/>
                </a:lnTo>
                <a:lnTo>
                  <a:pt x="4772" y="121"/>
                </a:lnTo>
                <a:lnTo>
                  <a:pt x="4963" y="9"/>
                </a:lnTo>
                <a:cubicBezTo>
                  <a:pt x="4974" y="2"/>
                  <a:pt x="4987" y="0"/>
                  <a:pt x="5000" y="4"/>
                </a:cubicBezTo>
                <a:cubicBezTo>
                  <a:pt x="5012" y="7"/>
                  <a:pt x="5023" y="15"/>
                  <a:pt x="5029" y="26"/>
                </a:cubicBezTo>
                <a:lnTo>
                  <a:pt x="11773" y="11707"/>
                </a:lnTo>
                <a:cubicBezTo>
                  <a:pt x="11784" y="11726"/>
                  <a:pt x="11781" y="11750"/>
                  <a:pt x="11765" y="11765"/>
                </a:cubicBezTo>
                <a:cubicBezTo>
                  <a:pt x="11750" y="11781"/>
                  <a:pt x="11726" y="11784"/>
                  <a:pt x="11707" y="11773"/>
                </a:cubicBezTo>
                <a:lnTo>
                  <a:pt x="26" y="502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4" name="Freeform 27"/>
          <p:cNvSpPr/>
          <p:nvPr/>
        </p:nvSpPr>
        <p:spPr bwMode="auto">
          <a:xfrm>
            <a:off x="5234021" y="1705040"/>
            <a:ext cx="861448" cy="1723960"/>
          </a:xfrm>
          <a:custGeom>
            <a:gdLst>
              <a:gd fmla="*/ 6744 w 6744" name="T0"/>
              <a:gd fmla="*/ 13488 h 13488" name="T1"/>
              <a:gd fmla="*/ 6744 w 6744" name="T2"/>
              <a:gd fmla="*/ 0 h 13488" name="T3"/>
              <a:gd fmla="*/ 0 w 6744" name="T4"/>
              <a:gd fmla="*/ 1807 h 13488" name="T5"/>
              <a:gd fmla="*/ 6744 w 6744" name="T6"/>
              <a:gd fmla="*/ 13488 h 13488" name="T7"/>
            </a:gdLst>
            <a:cxnLst>
              <a:cxn ang="0">
                <a:pos x="T0" y="T1"/>
              </a:cxn>
              <a:cxn ang="0">
                <a:pos x="T2" y="T3"/>
              </a:cxn>
              <a:cxn ang="0">
                <a:pos x="T4" y="T5"/>
              </a:cxn>
              <a:cxn ang="0">
                <a:pos x="T6" y="T7"/>
              </a:cxn>
            </a:cxnLst>
            <a:rect b="b" l="0" r="r" t="0"/>
            <a:pathLst>
              <a:path h="13488" w="6744">
                <a:moveTo>
                  <a:pt x="6744" y="13488"/>
                </a:moveTo>
                <a:lnTo>
                  <a:pt x="6744" y="0"/>
                </a:lnTo>
                <a:cubicBezTo>
                  <a:pt x="4377" y="0"/>
                  <a:pt x="2051" y="623"/>
                  <a:pt x="0" y="1807"/>
                </a:cubicBezTo>
                <a:lnTo>
                  <a:pt x="6744"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5" name="Freeform 28"/>
          <p:cNvSpPr>
            <a:spLocks noEditPoints="1"/>
          </p:cNvSpPr>
          <p:nvPr/>
        </p:nvSpPr>
        <p:spPr bwMode="auto">
          <a:xfrm>
            <a:off x="5227632" y="1698651"/>
            <a:ext cx="874226" cy="1736738"/>
          </a:xfrm>
          <a:custGeom>
            <a:gdLst>
              <a:gd fmla="*/ 6745 w 6841" name="T0"/>
              <a:gd fmla="*/ 13536 h 13588" name="T1"/>
              <a:gd fmla="*/ 6794 w 6841" name="T2"/>
              <a:gd fmla="*/ 96 h 13588" name="T3"/>
              <a:gd fmla="*/ 6351 w 6841" name="T4"/>
              <a:gd fmla="*/ 103 h 13588" name="T5"/>
              <a:gd fmla="*/ 5911 w 6841" name="T6"/>
              <a:gd fmla="*/ 125 h 13588" name="T7"/>
              <a:gd fmla="*/ 5472 w 6841" name="T8"/>
              <a:gd fmla="*/ 161 h 13588" name="T9"/>
              <a:gd fmla="*/ 5035 w 6841" name="T10"/>
              <a:gd fmla="*/ 212 h 13588" name="T11"/>
              <a:gd fmla="*/ 4601 w 6841" name="T12"/>
              <a:gd fmla="*/ 276 h 13588" name="T13"/>
              <a:gd fmla="*/ 4169 w 6841" name="T14"/>
              <a:gd fmla="*/ 355 h 13588" name="T15"/>
              <a:gd fmla="*/ 3740 w 6841" name="T16"/>
              <a:gd fmla="*/ 447 h 13588" name="T17"/>
              <a:gd fmla="*/ 3314 w 6841" name="T18"/>
              <a:gd fmla="*/ 554 h 13588" name="T19"/>
              <a:gd fmla="*/ 2893 w 6841" name="T20"/>
              <a:gd fmla="*/ 674 h 13588" name="T21"/>
              <a:gd fmla="*/ 2475 w 6841" name="T22"/>
              <a:gd fmla="*/ 809 h 13588" name="T23"/>
              <a:gd fmla="*/ 2062 w 6841" name="T24"/>
              <a:gd fmla="*/ 956 h 13588" name="T25"/>
              <a:gd fmla="*/ 1653 w 6841" name="T26"/>
              <a:gd fmla="*/ 1117 h 13588" name="T27"/>
              <a:gd fmla="*/ 1250 w 6841" name="T28"/>
              <a:gd fmla="*/ 1292 h 13588" name="T29"/>
              <a:gd fmla="*/ 852 w 6841" name="T30"/>
              <a:gd fmla="*/ 1481 h 13588" name="T31"/>
              <a:gd fmla="*/ 459 w 6841" name="T32"/>
              <a:gd fmla="*/ 1682 h 13588" name="T33"/>
              <a:gd fmla="*/ 73 w 6841" name="T34"/>
              <a:gd fmla="*/ 1897 h 13588" name="T35"/>
              <a:gd fmla="*/ 6835 w 6841" name="T36"/>
              <a:gd fmla="*/ 13512 h 13588" name="T37"/>
              <a:gd fmla="*/ 3 w 6841" name="T38"/>
              <a:gd fmla="*/ 1842 h 13588" name="T39"/>
              <a:gd fmla="*/ 219 w 6841" name="T40"/>
              <a:gd fmla="*/ 1703 h 13588" name="T41"/>
              <a:gd fmla="*/ 612 w 6841" name="T42"/>
              <a:gd fmla="*/ 1494 h 13588" name="T43"/>
              <a:gd fmla="*/ 1010 w 6841" name="T44"/>
              <a:gd fmla="*/ 1298 h 13588" name="T45"/>
              <a:gd fmla="*/ 1413 w 6841" name="T46"/>
              <a:gd fmla="*/ 1115 h 13588" name="T47"/>
              <a:gd fmla="*/ 1823 w 6841" name="T48"/>
              <a:gd fmla="*/ 946 h 13588" name="T49"/>
              <a:gd fmla="*/ 2236 w 6841" name="T50"/>
              <a:gd fmla="*/ 790 h 13588" name="T51"/>
              <a:gd fmla="*/ 2655 w 6841" name="T52"/>
              <a:gd fmla="*/ 648 h 13588" name="T53"/>
              <a:gd fmla="*/ 3078 w 6841" name="T54"/>
              <a:gd fmla="*/ 520 h 13588" name="T55"/>
              <a:gd fmla="*/ 3504 w 6841" name="T56"/>
              <a:gd fmla="*/ 406 h 13588" name="T57"/>
              <a:gd fmla="*/ 3935 w 6841" name="T58"/>
              <a:gd fmla="*/ 305 h 13588" name="T59"/>
              <a:gd fmla="*/ 4368 w 6841" name="T60"/>
              <a:gd fmla="*/ 219 h 13588" name="T61"/>
              <a:gd fmla="*/ 4804 w 6841" name="T62"/>
              <a:gd fmla="*/ 147 h 13588" name="T63"/>
              <a:gd fmla="*/ 5243 w 6841" name="T64"/>
              <a:gd fmla="*/ 89 h 13588" name="T65"/>
              <a:gd fmla="*/ 5684 w 6841" name="T66"/>
              <a:gd fmla="*/ 46 h 13588" name="T67"/>
              <a:gd fmla="*/ 6127 w 6841" name="T68"/>
              <a:gd fmla="*/ 17 h 13588" name="T69"/>
              <a:gd fmla="*/ 6571 w 6841" name="T70"/>
              <a:gd fmla="*/ 2 h 13588" name="T71"/>
              <a:gd fmla="*/ 6827 w 6841" name="T72"/>
              <a:gd fmla="*/ 14 h 13588" name="T73"/>
              <a:gd fmla="*/ 6841 w 6841" name="T74"/>
              <a:gd fmla="*/ 13536 h 13588" name="T75"/>
              <a:gd fmla="*/ 6752 w 6841" name="T76"/>
              <a:gd fmla="*/ 13560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1">
                <a:moveTo>
                  <a:pt x="6835" y="13512"/>
                </a:moveTo>
                <a:lnTo>
                  <a:pt x="6745" y="13536"/>
                </a:lnTo>
                <a:lnTo>
                  <a:pt x="6745" y="48"/>
                </a:lnTo>
                <a:lnTo>
                  <a:pt x="6794" y="96"/>
                </a:lnTo>
                <a:lnTo>
                  <a:pt x="6572" y="98"/>
                </a:lnTo>
                <a:lnTo>
                  <a:pt x="6351" y="103"/>
                </a:lnTo>
                <a:lnTo>
                  <a:pt x="6131" y="112"/>
                </a:lnTo>
                <a:lnTo>
                  <a:pt x="5911" y="125"/>
                </a:lnTo>
                <a:lnTo>
                  <a:pt x="5691" y="141"/>
                </a:lnTo>
                <a:lnTo>
                  <a:pt x="5472" y="161"/>
                </a:lnTo>
                <a:lnTo>
                  <a:pt x="5253" y="185"/>
                </a:lnTo>
                <a:lnTo>
                  <a:pt x="5035" y="212"/>
                </a:lnTo>
                <a:lnTo>
                  <a:pt x="4818" y="242"/>
                </a:lnTo>
                <a:lnTo>
                  <a:pt x="4601" y="276"/>
                </a:lnTo>
                <a:lnTo>
                  <a:pt x="4384" y="314"/>
                </a:lnTo>
                <a:lnTo>
                  <a:pt x="4169" y="355"/>
                </a:lnTo>
                <a:lnTo>
                  <a:pt x="3954" y="399"/>
                </a:lnTo>
                <a:lnTo>
                  <a:pt x="3740" y="447"/>
                </a:lnTo>
                <a:lnTo>
                  <a:pt x="3527" y="499"/>
                </a:lnTo>
                <a:lnTo>
                  <a:pt x="3314" y="554"/>
                </a:lnTo>
                <a:lnTo>
                  <a:pt x="3103" y="612"/>
                </a:lnTo>
                <a:lnTo>
                  <a:pt x="2893" y="674"/>
                </a:lnTo>
                <a:lnTo>
                  <a:pt x="2684" y="740"/>
                </a:lnTo>
                <a:lnTo>
                  <a:pt x="2475" y="809"/>
                </a:lnTo>
                <a:lnTo>
                  <a:pt x="2268" y="881"/>
                </a:lnTo>
                <a:lnTo>
                  <a:pt x="2062" y="956"/>
                </a:lnTo>
                <a:lnTo>
                  <a:pt x="1857" y="1035"/>
                </a:lnTo>
                <a:lnTo>
                  <a:pt x="1653" y="1117"/>
                </a:lnTo>
                <a:lnTo>
                  <a:pt x="1451" y="1203"/>
                </a:lnTo>
                <a:lnTo>
                  <a:pt x="1250" y="1292"/>
                </a:lnTo>
                <a:lnTo>
                  <a:pt x="1050" y="1385"/>
                </a:lnTo>
                <a:lnTo>
                  <a:pt x="852" y="1481"/>
                </a:lnTo>
                <a:lnTo>
                  <a:pt x="655" y="1580"/>
                </a:lnTo>
                <a:lnTo>
                  <a:pt x="459" y="1682"/>
                </a:lnTo>
                <a:lnTo>
                  <a:pt x="265" y="1788"/>
                </a:lnTo>
                <a:lnTo>
                  <a:pt x="73" y="1897"/>
                </a:lnTo>
                <a:lnTo>
                  <a:pt x="91" y="1831"/>
                </a:lnTo>
                <a:lnTo>
                  <a:pt x="6835" y="13512"/>
                </a:lnTo>
                <a:close/>
                <a:moveTo>
                  <a:pt x="8" y="1879"/>
                </a:moveTo>
                <a:cubicBezTo>
                  <a:pt x="2" y="1868"/>
                  <a:pt x="0" y="1855"/>
                  <a:pt x="3" y="1842"/>
                </a:cubicBezTo>
                <a:cubicBezTo>
                  <a:pt x="7" y="1830"/>
                  <a:pt x="15" y="1820"/>
                  <a:pt x="26" y="1813"/>
                </a:cubicBezTo>
                <a:lnTo>
                  <a:pt x="219" y="1703"/>
                </a:lnTo>
                <a:lnTo>
                  <a:pt x="415" y="1597"/>
                </a:lnTo>
                <a:lnTo>
                  <a:pt x="612" y="1494"/>
                </a:lnTo>
                <a:lnTo>
                  <a:pt x="810" y="1394"/>
                </a:lnTo>
                <a:lnTo>
                  <a:pt x="1010" y="1298"/>
                </a:lnTo>
                <a:lnTo>
                  <a:pt x="1211" y="1205"/>
                </a:lnTo>
                <a:lnTo>
                  <a:pt x="1413" y="1115"/>
                </a:lnTo>
                <a:lnTo>
                  <a:pt x="1618" y="1028"/>
                </a:lnTo>
                <a:lnTo>
                  <a:pt x="1823" y="946"/>
                </a:lnTo>
                <a:lnTo>
                  <a:pt x="2029" y="866"/>
                </a:lnTo>
                <a:lnTo>
                  <a:pt x="2236" y="790"/>
                </a:lnTo>
                <a:lnTo>
                  <a:pt x="2445" y="717"/>
                </a:lnTo>
                <a:lnTo>
                  <a:pt x="2655" y="648"/>
                </a:lnTo>
                <a:lnTo>
                  <a:pt x="2866" y="582"/>
                </a:lnTo>
                <a:lnTo>
                  <a:pt x="3078" y="520"/>
                </a:lnTo>
                <a:lnTo>
                  <a:pt x="3290" y="461"/>
                </a:lnTo>
                <a:lnTo>
                  <a:pt x="3504" y="406"/>
                </a:lnTo>
                <a:lnTo>
                  <a:pt x="3719" y="354"/>
                </a:lnTo>
                <a:lnTo>
                  <a:pt x="3935" y="305"/>
                </a:lnTo>
                <a:lnTo>
                  <a:pt x="4151" y="260"/>
                </a:lnTo>
                <a:lnTo>
                  <a:pt x="4368" y="219"/>
                </a:lnTo>
                <a:lnTo>
                  <a:pt x="4586" y="181"/>
                </a:lnTo>
                <a:lnTo>
                  <a:pt x="4804" y="147"/>
                </a:lnTo>
                <a:lnTo>
                  <a:pt x="5024" y="116"/>
                </a:lnTo>
                <a:lnTo>
                  <a:pt x="5243" y="89"/>
                </a:lnTo>
                <a:lnTo>
                  <a:pt x="5463" y="66"/>
                </a:lnTo>
                <a:lnTo>
                  <a:pt x="5684" y="46"/>
                </a:lnTo>
                <a:lnTo>
                  <a:pt x="5905" y="29"/>
                </a:lnTo>
                <a:lnTo>
                  <a:pt x="6127" y="17"/>
                </a:lnTo>
                <a:lnTo>
                  <a:pt x="6349" y="7"/>
                </a:lnTo>
                <a:lnTo>
                  <a:pt x="6571" y="2"/>
                </a:lnTo>
                <a:lnTo>
                  <a:pt x="6793" y="0"/>
                </a:lnTo>
                <a:cubicBezTo>
                  <a:pt x="6806" y="0"/>
                  <a:pt x="6818" y="5"/>
                  <a:pt x="6827" y="14"/>
                </a:cubicBezTo>
                <a:cubicBezTo>
                  <a:pt x="6836" y="23"/>
                  <a:pt x="6841" y="35"/>
                  <a:pt x="6841" y="48"/>
                </a:cubicBezTo>
                <a:lnTo>
                  <a:pt x="6841" y="13536"/>
                </a:lnTo>
                <a:cubicBezTo>
                  <a:pt x="6841" y="13558"/>
                  <a:pt x="6827" y="13577"/>
                  <a:pt x="6806" y="13583"/>
                </a:cubicBezTo>
                <a:cubicBezTo>
                  <a:pt x="6785" y="13588"/>
                  <a:pt x="6763" y="13579"/>
                  <a:pt x="6752" y="13560"/>
                </a:cubicBezTo>
                <a:lnTo>
                  <a:pt x="8" y="187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grpSp>
        <p:nvGrpSpPr>
          <p:cNvPr id="85" name="组合 84"/>
          <p:cNvGrpSpPr/>
          <p:nvPr/>
        </p:nvGrpSpPr>
        <p:grpSpPr>
          <a:xfrm>
            <a:off x="3467444" y="5357969"/>
            <a:ext cx="623510" cy="616988"/>
            <a:chOff x="5278438" y="2973388"/>
            <a:chExt cx="1344613" cy="1247775"/>
          </a:xfrm>
          <a:solidFill>
            <a:schemeClr val="bg1"/>
          </a:solidFill>
        </p:grpSpPr>
        <p:sp>
          <p:nvSpPr>
            <p:cNvPr id="86" name="Freeform 67"/>
            <p:cNvSpPr>
              <a:spLocks noEditPoints="1"/>
            </p:cNvSpPr>
            <p:nvPr/>
          </p:nvSpPr>
          <p:spPr bwMode="auto">
            <a:xfrm>
              <a:off x="5821363" y="2973388"/>
              <a:ext cx="801688" cy="806450"/>
            </a:xfrm>
            <a:custGeom>
              <a:gdLst>
                <a:gd fmla="*/ 256 w 281" name="T0"/>
                <a:gd fmla="*/ 26 h 282" name="T1"/>
                <a:gd fmla="*/ 163 w 281" name="T2"/>
                <a:gd fmla="*/ 26 h 282" name="T3"/>
                <a:gd fmla="*/ 0 w 281" name="T4"/>
                <a:gd fmla="*/ 190 h 282" name="T5"/>
                <a:gd fmla="*/ 92 w 281" name="T6"/>
                <a:gd fmla="*/ 282 h 282" name="T7"/>
                <a:gd fmla="*/ 256 w 281" name="T8"/>
                <a:gd fmla="*/ 119 h 282" name="T9"/>
                <a:gd fmla="*/ 256 w 281" name="T10"/>
                <a:gd fmla="*/ 26 h 282" name="T11"/>
                <a:gd fmla="*/ 55 w 281" name="T12"/>
                <a:gd fmla="*/ 192 h 282" name="T13"/>
                <a:gd fmla="*/ 44 w 281" name="T14"/>
                <a:gd fmla="*/ 181 h 282" name="T15"/>
                <a:gd fmla="*/ 183 w 281" name="T16"/>
                <a:gd fmla="*/ 42 h 282" name="T17"/>
                <a:gd fmla="*/ 194 w 281" name="T18"/>
                <a:gd fmla="*/ 42 h 282" name="T19"/>
                <a:gd fmla="*/ 194 w 281" name="T20"/>
                <a:gd fmla="*/ 53 h 282" name="T21"/>
                <a:gd fmla="*/ 55 w 281" name="T22"/>
                <a:gd fmla="*/ 192 h 282" name="T23"/>
                <a:gd fmla="*/ 78 w 281" name="T24"/>
                <a:gd fmla="*/ 215 h 282" name="T25"/>
                <a:gd fmla="*/ 67 w 281" name="T26"/>
                <a:gd fmla="*/ 204 h 282" name="T27"/>
                <a:gd fmla="*/ 217 w 281" name="T28"/>
                <a:gd fmla="*/ 54 h 282" name="T29"/>
                <a:gd fmla="*/ 228 w 281" name="T30"/>
                <a:gd fmla="*/ 54 h 282" name="T31"/>
                <a:gd fmla="*/ 228 w 281" name="T32"/>
                <a:gd fmla="*/ 65 h 282" name="T33"/>
                <a:gd fmla="*/ 78 w 281" name="T34"/>
                <a:gd fmla="*/ 215 h 282" name="T35"/>
                <a:gd fmla="*/ 101 w 281" name="T36"/>
                <a:gd fmla="*/ 238 h 282" name="T37"/>
                <a:gd fmla="*/ 90 w 281" name="T38"/>
                <a:gd fmla="*/ 227 h 282" name="T39"/>
                <a:gd fmla="*/ 229 w 281" name="T40"/>
                <a:gd fmla="*/ 88 h 282" name="T41"/>
                <a:gd fmla="*/ 240 w 281" name="T42"/>
                <a:gd fmla="*/ 88 h 282" name="T43"/>
                <a:gd fmla="*/ 240 w 281" name="T44"/>
                <a:gd fmla="*/ 99 h 282" name="T45"/>
                <a:gd fmla="*/ 101 w 281" name="T46"/>
                <a:gd fmla="*/ 238 h 282"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282" w="281">
                  <a:moveTo>
                    <a:pt x="256" y="26"/>
                  </a:moveTo>
                  <a:cubicBezTo>
                    <a:pt x="230" y="0"/>
                    <a:pt x="189" y="0"/>
                    <a:pt x="163" y="26"/>
                  </a:cubicBezTo>
                  <a:cubicBezTo>
                    <a:pt x="0" y="190"/>
                    <a:pt x="0" y="190"/>
                    <a:pt x="0" y="190"/>
                  </a:cubicBezTo>
                  <a:cubicBezTo>
                    <a:pt x="92" y="282"/>
                    <a:pt x="92" y="282"/>
                    <a:pt x="92" y="282"/>
                  </a:cubicBezTo>
                  <a:cubicBezTo>
                    <a:pt x="256" y="119"/>
                    <a:pt x="256" y="119"/>
                    <a:pt x="256" y="119"/>
                  </a:cubicBezTo>
                  <a:cubicBezTo>
                    <a:pt x="281" y="93"/>
                    <a:pt x="281" y="52"/>
                    <a:pt x="256" y="26"/>
                  </a:cubicBezTo>
                  <a:close/>
                  <a:moveTo>
                    <a:pt x="55" y="192"/>
                  </a:moveTo>
                  <a:cubicBezTo>
                    <a:pt x="44" y="181"/>
                    <a:pt x="44" y="181"/>
                    <a:pt x="44" y="181"/>
                  </a:cubicBezTo>
                  <a:cubicBezTo>
                    <a:pt x="183" y="42"/>
                    <a:pt x="183" y="42"/>
                    <a:pt x="183" y="42"/>
                  </a:cubicBezTo>
                  <a:cubicBezTo>
                    <a:pt x="186" y="39"/>
                    <a:pt x="191" y="39"/>
                    <a:pt x="194" y="42"/>
                  </a:cubicBezTo>
                  <a:cubicBezTo>
                    <a:pt x="197" y="45"/>
                    <a:pt x="197" y="50"/>
                    <a:pt x="194" y="53"/>
                  </a:cubicBezTo>
                  <a:lnTo>
                    <a:pt x="55" y="192"/>
                  </a:lnTo>
                  <a:close/>
                  <a:moveTo>
                    <a:pt x="78" y="215"/>
                  </a:moveTo>
                  <a:cubicBezTo>
                    <a:pt x="67" y="204"/>
                    <a:pt x="67" y="204"/>
                    <a:pt x="67" y="204"/>
                  </a:cubicBezTo>
                  <a:cubicBezTo>
                    <a:pt x="217" y="54"/>
                    <a:pt x="217" y="54"/>
                    <a:pt x="217" y="54"/>
                  </a:cubicBezTo>
                  <a:cubicBezTo>
                    <a:pt x="220" y="51"/>
                    <a:pt x="225" y="51"/>
                    <a:pt x="228" y="54"/>
                  </a:cubicBezTo>
                  <a:cubicBezTo>
                    <a:pt x="231" y="57"/>
                    <a:pt x="231" y="62"/>
                    <a:pt x="228" y="65"/>
                  </a:cubicBezTo>
                  <a:lnTo>
                    <a:pt x="78" y="215"/>
                  </a:lnTo>
                  <a:close/>
                  <a:moveTo>
                    <a:pt x="101" y="238"/>
                  </a:moveTo>
                  <a:cubicBezTo>
                    <a:pt x="90" y="227"/>
                    <a:pt x="90" y="227"/>
                    <a:pt x="90" y="227"/>
                  </a:cubicBezTo>
                  <a:cubicBezTo>
                    <a:pt x="229" y="88"/>
                    <a:pt x="229" y="88"/>
                    <a:pt x="229" y="88"/>
                  </a:cubicBezTo>
                  <a:cubicBezTo>
                    <a:pt x="232" y="85"/>
                    <a:pt x="237" y="85"/>
                    <a:pt x="240" y="88"/>
                  </a:cubicBezTo>
                  <a:cubicBezTo>
                    <a:pt x="243" y="91"/>
                    <a:pt x="243" y="96"/>
                    <a:pt x="240" y="99"/>
                  </a:cubicBezTo>
                  <a:lnTo>
                    <a:pt x="101" y="238"/>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7" name="Freeform 68"/>
            <p:cNvSpPr/>
            <p:nvPr/>
          </p:nvSpPr>
          <p:spPr bwMode="auto">
            <a:xfrm>
              <a:off x="5375275" y="3662363"/>
              <a:ext cx="554038" cy="558800"/>
            </a:xfrm>
            <a:custGeom>
              <a:gdLst>
                <a:gd fmla="*/ 227 w 349" name="T0"/>
                <a:gd fmla="*/ 209 h 352" name="T1"/>
                <a:gd fmla="*/ 210 w 349" name="T2"/>
                <a:gd fmla="*/ 193 h 352" name="T3"/>
                <a:gd fmla="*/ 349 w 349" name="T4"/>
                <a:gd fmla="*/ 54 h 352" name="T5"/>
                <a:gd fmla="*/ 295 w 349" name="T6"/>
                <a:gd fmla="*/ 0 h 352" name="T7"/>
                <a:gd fmla="*/ 156 w 349" name="T8"/>
                <a:gd fmla="*/ 139 h 352" name="T9"/>
                <a:gd fmla="*/ 142 w 349" name="T10"/>
                <a:gd fmla="*/ 125 h 352" name="T11"/>
                <a:gd fmla="*/ 110 w 349" name="T12"/>
                <a:gd fmla="*/ 141 h 352" name="T13"/>
                <a:gd fmla="*/ 0 w 349" name="T14"/>
                <a:gd fmla="*/ 317 h 352" name="T15"/>
                <a:gd fmla="*/ 32 w 349" name="T16"/>
                <a:gd fmla="*/ 352 h 352" name="T17"/>
                <a:gd fmla="*/ 207 w 349" name="T18"/>
                <a:gd fmla="*/ 242 h 352" name="T19"/>
                <a:gd fmla="*/ 227 w 349" name="T20"/>
                <a:gd fmla="*/ 209 h 35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2" w="349">
                  <a:moveTo>
                    <a:pt x="227" y="209"/>
                  </a:moveTo>
                  <a:lnTo>
                    <a:pt x="210" y="193"/>
                  </a:lnTo>
                  <a:lnTo>
                    <a:pt x="349" y="54"/>
                  </a:lnTo>
                  <a:lnTo>
                    <a:pt x="295" y="0"/>
                  </a:lnTo>
                  <a:lnTo>
                    <a:pt x="156" y="139"/>
                  </a:lnTo>
                  <a:lnTo>
                    <a:pt x="142" y="125"/>
                  </a:lnTo>
                  <a:lnTo>
                    <a:pt x="110" y="141"/>
                  </a:lnTo>
                  <a:lnTo>
                    <a:pt x="0" y="317"/>
                  </a:lnTo>
                  <a:lnTo>
                    <a:pt x="32" y="352"/>
                  </a:lnTo>
                  <a:lnTo>
                    <a:pt x="207" y="242"/>
                  </a:lnTo>
                  <a:lnTo>
                    <a:pt x="227" y="209"/>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8" name="Freeform 69"/>
            <p:cNvSpPr/>
            <p:nvPr/>
          </p:nvSpPr>
          <p:spPr bwMode="auto">
            <a:xfrm>
              <a:off x="5278438" y="2986088"/>
              <a:ext cx="590550" cy="590550"/>
            </a:xfrm>
            <a:custGeom>
              <a:gdLst>
                <a:gd fmla="*/ 104 w 207" name="T0"/>
                <a:gd fmla="*/ 0 h 207" name="T1"/>
                <a:gd fmla="*/ 78 w 207" name="T2"/>
                <a:gd fmla="*/ 3 h 207" name="T3"/>
                <a:gd fmla="*/ 81 w 207" name="T4"/>
                <a:gd fmla="*/ 5 h 207" name="T5"/>
                <a:gd fmla="*/ 118 w 207" name="T6"/>
                <a:gd fmla="*/ 43 h 207" name="T7"/>
                <a:gd fmla="*/ 118 w 207" name="T8"/>
                <a:gd fmla="*/ 112 h 207" name="T9"/>
                <a:gd fmla="*/ 49 w 207" name="T10"/>
                <a:gd fmla="*/ 112 h 207" name="T11"/>
                <a:gd fmla="*/ 12 w 207" name="T12"/>
                <a:gd fmla="*/ 74 h 207" name="T13"/>
                <a:gd fmla="*/ 7 w 207" name="T14"/>
                <a:gd fmla="*/ 68 h 207" name="T15"/>
                <a:gd fmla="*/ 0 w 207" name="T16"/>
                <a:gd fmla="*/ 103 h 207" name="T17"/>
                <a:gd fmla="*/ 104 w 207" name="T18"/>
                <a:gd fmla="*/ 207 h 207" name="T19"/>
                <a:gd fmla="*/ 207 w 207" name="T20"/>
                <a:gd fmla="*/ 103 h 207" name="T21"/>
                <a:gd fmla="*/ 104 w 207" name="T22"/>
                <a:gd fmla="*/ 0 h 207"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6" w="206">
                  <a:moveTo>
                    <a:pt x="104" y="0"/>
                  </a:moveTo>
                  <a:cubicBezTo>
                    <a:pt x="95" y="0"/>
                    <a:pt x="86" y="1"/>
                    <a:pt x="78" y="3"/>
                  </a:cubicBezTo>
                  <a:cubicBezTo>
                    <a:pt x="79" y="4"/>
                    <a:pt x="80" y="5"/>
                    <a:pt x="81" y="5"/>
                  </a:cubicBezTo>
                  <a:cubicBezTo>
                    <a:pt x="118" y="43"/>
                    <a:pt x="118" y="43"/>
                    <a:pt x="118" y="43"/>
                  </a:cubicBezTo>
                  <a:cubicBezTo>
                    <a:pt x="137" y="62"/>
                    <a:pt x="137" y="93"/>
                    <a:pt x="118" y="112"/>
                  </a:cubicBezTo>
                  <a:cubicBezTo>
                    <a:pt x="99" y="131"/>
                    <a:pt x="68" y="131"/>
                    <a:pt x="49" y="112"/>
                  </a:cubicBezTo>
                  <a:cubicBezTo>
                    <a:pt x="12" y="74"/>
                    <a:pt x="12" y="74"/>
                    <a:pt x="12" y="74"/>
                  </a:cubicBezTo>
                  <a:cubicBezTo>
                    <a:pt x="10" y="72"/>
                    <a:pt x="8" y="70"/>
                    <a:pt x="7" y="68"/>
                  </a:cubicBezTo>
                  <a:cubicBezTo>
                    <a:pt x="3" y="79"/>
                    <a:pt x="0" y="91"/>
                    <a:pt x="0" y="103"/>
                  </a:cubicBezTo>
                  <a:cubicBezTo>
                    <a:pt x="0" y="161"/>
                    <a:pt x="47" y="207"/>
                    <a:pt x="104" y="207"/>
                  </a:cubicBezTo>
                  <a:cubicBezTo>
                    <a:pt x="161" y="207"/>
                    <a:pt x="207" y="161"/>
                    <a:pt x="207" y="103"/>
                  </a:cubicBezTo>
                  <a:cubicBezTo>
                    <a:pt x="207" y="46"/>
                    <a:pt x="161" y="0"/>
                    <a:pt x="10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9" name="Freeform 70"/>
            <p:cNvSpPr>
              <a:spLocks noEditPoints="1"/>
            </p:cNvSpPr>
            <p:nvPr/>
          </p:nvSpPr>
          <p:spPr bwMode="auto">
            <a:xfrm>
              <a:off x="6008688" y="3686176"/>
              <a:ext cx="531813" cy="531813"/>
            </a:xfrm>
            <a:custGeom>
              <a:gdLst>
                <a:gd fmla="*/ 164 w 186" name="T0"/>
                <a:gd fmla="*/ 164 h 186" name="T1"/>
                <a:gd fmla="*/ 164 w 186" name="T2"/>
                <a:gd fmla="*/ 83 h 186" name="T3"/>
                <a:gd fmla="*/ 81 w 186" name="T4"/>
                <a:gd fmla="*/ 0 h 186" name="T5"/>
                <a:gd fmla="*/ 0 w 186" name="T6"/>
                <a:gd fmla="*/ 81 h 186" name="T7"/>
                <a:gd fmla="*/ 82 w 186" name="T8"/>
                <a:gd fmla="*/ 164 h 186" name="T9"/>
                <a:gd fmla="*/ 164 w 186" name="T10"/>
                <a:gd fmla="*/ 164 h 186" name="T11"/>
                <a:gd fmla="*/ 109 w 186" name="T12"/>
                <a:gd fmla="*/ 109 h 186" name="T13"/>
                <a:gd fmla="*/ 142 w 186" name="T14"/>
                <a:gd fmla="*/ 109 h 186" name="T15"/>
                <a:gd fmla="*/ 142 w 186" name="T16"/>
                <a:gd fmla="*/ 143 h 186" name="T17"/>
                <a:gd fmla="*/ 109 w 186" name="T18"/>
                <a:gd fmla="*/ 143 h 186" name="T19"/>
                <a:gd fmla="*/ 109 w 186" name="T20"/>
                <a:gd fmla="*/ 109 h 18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86" w="186">
                  <a:moveTo>
                    <a:pt x="164" y="164"/>
                  </a:moveTo>
                  <a:cubicBezTo>
                    <a:pt x="186" y="142"/>
                    <a:pt x="186" y="105"/>
                    <a:pt x="164" y="83"/>
                  </a:cubicBezTo>
                  <a:cubicBezTo>
                    <a:pt x="81" y="0"/>
                    <a:pt x="81" y="0"/>
                    <a:pt x="81" y="0"/>
                  </a:cubicBezTo>
                  <a:cubicBezTo>
                    <a:pt x="0" y="81"/>
                    <a:pt x="0" y="81"/>
                    <a:pt x="0" y="81"/>
                  </a:cubicBezTo>
                  <a:cubicBezTo>
                    <a:pt x="82" y="164"/>
                    <a:pt x="82" y="164"/>
                    <a:pt x="82" y="164"/>
                  </a:cubicBezTo>
                  <a:cubicBezTo>
                    <a:pt x="105" y="186"/>
                    <a:pt x="141" y="186"/>
                    <a:pt x="164" y="164"/>
                  </a:cubicBezTo>
                  <a:close/>
                  <a:moveTo>
                    <a:pt x="109" y="109"/>
                  </a:moveTo>
                  <a:cubicBezTo>
                    <a:pt x="118" y="100"/>
                    <a:pt x="133" y="100"/>
                    <a:pt x="142" y="109"/>
                  </a:cubicBezTo>
                  <a:cubicBezTo>
                    <a:pt x="152" y="118"/>
                    <a:pt x="152" y="133"/>
                    <a:pt x="142" y="143"/>
                  </a:cubicBezTo>
                  <a:cubicBezTo>
                    <a:pt x="133" y="152"/>
                    <a:pt x="118" y="152"/>
                    <a:pt x="109" y="143"/>
                  </a:cubicBezTo>
                  <a:cubicBezTo>
                    <a:pt x="99" y="133"/>
                    <a:pt x="99" y="118"/>
                    <a:pt x="109" y="10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3543918082"/>
      </p:ext>
    </p:extLst>
  </p:cSld>
  <p:clrMapOvr>
    <a:masterClrMapping/>
  </p:clrMapOvr>
  <mc:AlternateContent>
    <mc:Choice Requires="p14">
      <p:transition spd="med">
        <p14:prism/>
      </p:transition>
    </mc:Choice>
    <mc:Fallback>
      <p:transition spd="med">
        <p:fade/>
      </p:transition>
    </mc:Fallback>
  </mc:AlternateConten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4.1  企业文化建设的动员宣传</a:t>
            </a:r>
          </a:p>
        </p:txBody>
      </p:sp>
      <p:grpSp>
        <p:nvGrpSpPr>
          <p:cNvPr id="3" name="组合 2"/>
          <p:cNvGrpSpPr/>
          <p:nvPr/>
        </p:nvGrpSpPr>
        <p:grpSpPr>
          <a:xfrm flipH="1">
            <a:off x="1410351" y="2006221"/>
            <a:ext cx="3489848" cy="4069162"/>
            <a:chOff x="2473326" y="3122613"/>
            <a:chExt cx="606425" cy="719138"/>
          </a:xfrm>
          <a:solidFill>
            <a:schemeClr val="tx1">
              <a:lumMod val="65000"/>
              <a:lumOff val="35000"/>
            </a:schemeClr>
          </a:solidFill>
        </p:grpSpPr>
        <p:sp>
          <p:nvSpPr>
            <p:cNvPr id="4" name="Freeform 2253"/>
            <p:cNvSpPr>
              <a:spLocks noEditPoints="1"/>
            </p:cNvSpPr>
            <p:nvPr/>
          </p:nvSpPr>
          <p:spPr bwMode="auto">
            <a:xfrm>
              <a:off x="2833688" y="3663951"/>
              <a:ext cx="246063" cy="174625"/>
            </a:xfrm>
            <a:custGeom>
              <a:gdLst>
                <a:gd fmla="*/ 65 w 130" name="T0"/>
                <a:gd fmla="*/ 64 h 91" name="T1"/>
                <a:gd fmla="*/ 92 w 130" name="T2"/>
                <a:gd fmla="*/ 91 h 91" name="T3"/>
                <a:gd fmla="*/ 113 w 130" name="T4"/>
                <a:gd fmla="*/ 91 h 91" name="T5"/>
                <a:gd fmla="*/ 76 w 130" name="T6"/>
                <a:gd fmla="*/ 54 h 91" name="T7"/>
                <a:gd fmla="*/ 130 w 130" name="T8"/>
                <a:gd fmla="*/ 0 h 91" name="T9"/>
                <a:gd fmla="*/ 111 w 130" name="T10"/>
                <a:gd fmla="*/ 0 h 91" name="T11"/>
                <a:gd fmla="*/ 0 w 130" name="T12"/>
                <a:gd fmla="*/ 0 h 91" name="T13"/>
                <a:gd fmla="*/ 54 w 130" name="T14"/>
                <a:gd fmla="*/ 54 h 91" name="T15"/>
                <a:gd fmla="*/ 16 w 130" name="T16"/>
                <a:gd fmla="*/ 91 h 91" name="T17"/>
                <a:gd fmla="*/ 38 w 130" name="T18"/>
                <a:gd fmla="*/ 91 h 91" name="T19"/>
                <a:gd fmla="*/ 65 w 130" name="T20"/>
                <a:gd fmla="*/ 64 h 91" name="T21"/>
                <a:gd fmla="*/ 37 w 130" name="T22"/>
                <a:gd fmla="*/ 15 h 91" name="T23"/>
                <a:gd fmla="*/ 93 w 130" name="T24"/>
                <a:gd fmla="*/ 15 h 91" name="T25"/>
                <a:gd fmla="*/ 65 w 130" name="T26"/>
                <a:gd fmla="*/ 43 h 91" name="T27"/>
                <a:gd fmla="*/ 37 w 130" name="T28"/>
                <a:gd fmla="*/ 15 h 9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1" w="130">
                  <a:moveTo>
                    <a:pt x="65" y="64"/>
                  </a:moveTo>
                  <a:cubicBezTo>
                    <a:pt x="74" y="74"/>
                    <a:pt x="84" y="84"/>
                    <a:pt x="92" y="91"/>
                  </a:cubicBezTo>
                  <a:cubicBezTo>
                    <a:pt x="113" y="91"/>
                    <a:pt x="113" y="91"/>
                    <a:pt x="113" y="91"/>
                  </a:cubicBezTo>
                  <a:cubicBezTo>
                    <a:pt x="108" y="86"/>
                    <a:pt x="91" y="70"/>
                    <a:pt x="76" y="54"/>
                  </a:cubicBezTo>
                  <a:cubicBezTo>
                    <a:pt x="96" y="33"/>
                    <a:pt x="130" y="0"/>
                    <a:pt x="130" y="0"/>
                  </a:cubicBezTo>
                  <a:cubicBezTo>
                    <a:pt x="111" y="0"/>
                    <a:pt x="111" y="0"/>
                    <a:pt x="111" y="0"/>
                  </a:cubicBezTo>
                  <a:cubicBezTo>
                    <a:pt x="0" y="0"/>
                    <a:pt x="0" y="0"/>
                    <a:pt x="0" y="0"/>
                  </a:cubicBezTo>
                  <a:cubicBezTo>
                    <a:pt x="0" y="0"/>
                    <a:pt x="34" y="33"/>
                    <a:pt x="54" y="54"/>
                  </a:cubicBezTo>
                  <a:cubicBezTo>
                    <a:pt x="38" y="70"/>
                    <a:pt x="21" y="86"/>
                    <a:pt x="16" y="91"/>
                  </a:cubicBezTo>
                  <a:cubicBezTo>
                    <a:pt x="38" y="91"/>
                    <a:pt x="38" y="91"/>
                    <a:pt x="38" y="91"/>
                  </a:cubicBezTo>
                  <a:cubicBezTo>
                    <a:pt x="45" y="84"/>
                    <a:pt x="55" y="74"/>
                    <a:pt x="65" y="64"/>
                  </a:cubicBezTo>
                  <a:close/>
                  <a:moveTo>
                    <a:pt x="37" y="15"/>
                  </a:moveTo>
                  <a:cubicBezTo>
                    <a:pt x="55" y="15"/>
                    <a:pt x="75" y="15"/>
                    <a:pt x="93" y="15"/>
                  </a:cubicBezTo>
                  <a:cubicBezTo>
                    <a:pt x="86" y="22"/>
                    <a:pt x="78" y="29"/>
                    <a:pt x="65" y="43"/>
                  </a:cubicBezTo>
                  <a:cubicBezTo>
                    <a:pt x="51" y="29"/>
                    <a:pt x="44" y="22"/>
                    <a:pt x="37" y="1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 name="Oval 2254"/>
            <p:cNvSpPr>
              <a:spLocks noChangeArrowheads="1"/>
            </p:cNvSpPr>
            <p:nvPr/>
          </p:nvSpPr>
          <p:spPr bwMode="auto">
            <a:xfrm>
              <a:off x="2886076" y="3130551"/>
              <a:ext cx="122238" cy="119063"/>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255"/>
            <p:cNvSpPr/>
            <p:nvPr/>
          </p:nvSpPr>
          <p:spPr bwMode="auto">
            <a:xfrm>
              <a:off x="2644776" y="3198813"/>
              <a:ext cx="430213" cy="642938"/>
            </a:xfrm>
            <a:custGeom>
              <a:gdLst>
                <a:gd fmla="*/ 211 w 226" name="T0"/>
                <a:gd fmla="*/ 98 h 338" name="T1"/>
                <a:gd fmla="*/ 176 w 226" name="T2"/>
                <a:gd fmla="*/ 45 h 338" name="T3"/>
                <a:gd fmla="*/ 129 w 226" name="T4"/>
                <a:gd fmla="*/ 58 h 338" name="T5"/>
                <a:gd fmla="*/ 98 w 226" name="T6"/>
                <a:gd fmla="*/ 74 h 338" name="T7"/>
                <a:gd fmla="*/ 102 w 226" name="T8"/>
                <a:gd fmla="*/ 4 h 338" name="T9"/>
                <a:gd fmla="*/ 81 w 226" name="T10"/>
                <a:gd fmla="*/ 0 h 338" name="T11"/>
                <a:gd fmla="*/ 67 w 226" name="T12"/>
                <a:gd fmla="*/ 64 h 338" name="T13"/>
                <a:gd fmla="*/ 79 w 226" name="T14"/>
                <a:gd fmla="*/ 111 h 338" name="T15"/>
                <a:gd fmla="*/ 134 w 226" name="T16"/>
                <a:gd fmla="*/ 99 h 338" name="T17"/>
                <a:gd fmla="*/ 133 w 226" name="T18"/>
                <a:gd fmla="*/ 148 h 338" name="T19"/>
                <a:gd fmla="*/ 36 w 226" name="T20"/>
                <a:gd fmla="*/ 131 h 338" name="T21"/>
                <a:gd fmla="*/ 31 w 226" name="T22"/>
                <a:gd fmla="*/ 214 h 338" name="T23"/>
                <a:gd fmla="*/ 38 w 226" name="T24"/>
                <a:gd fmla="*/ 214 h 338" name="T25"/>
                <a:gd fmla="*/ 47 w 226" name="T26"/>
                <a:gd fmla="*/ 214 h 338" name="T27"/>
                <a:gd fmla="*/ 56 w 226" name="T28"/>
                <a:gd fmla="*/ 214 h 338" name="T29"/>
                <a:gd fmla="*/ 56 w 226" name="T30"/>
                <a:gd fmla="*/ 213 h 338" name="T31"/>
                <a:gd fmla="*/ 60 w 226" name="T32"/>
                <a:gd fmla="*/ 166 h 338" name="T33"/>
                <a:gd fmla="*/ 90 w 226" name="T34"/>
                <a:gd fmla="*/ 177 h 338" name="T35"/>
                <a:gd fmla="*/ 66 w 226" name="T36"/>
                <a:gd fmla="*/ 188 h 338" name="T37"/>
                <a:gd fmla="*/ 63 w 226" name="T38"/>
                <a:gd fmla="*/ 222 h 338" name="T39"/>
                <a:gd fmla="*/ 36 w 226" name="T40"/>
                <a:gd fmla="*/ 222 h 338" name="T41"/>
                <a:gd fmla="*/ 0 w 226" name="T42"/>
                <a:gd fmla="*/ 328 h 338" name="T43"/>
                <a:gd fmla="*/ 25 w 226" name="T44"/>
                <a:gd fmla="*/ 338 h 338" name="T45"/>
                <a:gd fmla="*/ 82 w 226" name="T46"/>
                <a:gd fmla="*/ 230 h 338" name="T47"/>
                <a:gd fmla="*/ 169 w 226" name="T48"/>
                <a:gd fmla="*/ 216 h 338" name="T49"/>
                <a:gd fmla="*/ 211 w 226" name="T50"/>
                <a:gd fmla="*/ 98 h 338"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338" w="226">
                  <a:moveTo>
                    <a:pt x="211" y="98"/>
                  </a:moveTo>
                  <a:cubicBezTo>
                    <a:pt x="207" y="42"/>
                    <a:pt x="176" y="45"/>
                    <a:pt x="176" y="45"/>
                  </a:cubicBezTo>
                  <a:cubicBezTo>
                    <a:pt x="176" y="45"/>
                    <a:pt x="160" y="41"/>
                    <a:pt x="129" y="58"/>
                  </a:cubicBezTo>
                  <a:cubicBezTo>
                    <a:pt x="98" y="74"/>
                    <a:pt x="98" y="74"/>
                    <a:pt x="98" y="74"/>
                  </a:cubicBezTo>
                  <a:cubicBezTo>
                    <a:pt x="102" y="4"/>
                    <a:pt x="102" y="4"/>
                    <a:pt x="102" y="4"/>
                  </a:cubicBezTo>
                  <a:cubicBezTo>
                    <a:pt x="81" y="0"/>
                    <a:pt x="81" y="0"/>
                    <a:pt x="81" y="0"/>
                  </a:cubicBezTo>
                  <a:cubicBezTo>
                    <a:pt x="81" y="0"/>
                    <a:pt x="72" y="35"/>
                    <a:pt x="67" y="64"/>
                  </a:cubicBezTo>
                  <a:cubicBezTo>
                    <a:pt x="63" y="85"/>
                    <a:pt x="65" y="104"/>
                    <a:pt x="79" y="111"/>
                  </a:cubicBezTo>
                  <a:cubicBezTo>
                    <a:pt x="98" y="122"/>
                    <a:pt x="134" y="99"/>
                    <a:pt x="134" y="99"/>
                  </a:cubicBezTo>
                  <a:cubicBezTo>
                    <a:pt x="133" y="148"/>
                    <a:pt x="133" y="148"/>
                    <a:pt x="133" y="148"/>
                  </a:cubicBezTo>
                  <a:cubicBezTo>
                    <a:pt x="133" y="148"/>
                    <a:pt x="62" y="116"/>
                    <a:pt x="36" y="131"/>
                  </a:cubicBezTo>
                  <a:cubicBezTo>
                    <a:pt x="9" y="147"/>
                    <a:pt x="31" y="214"/>
                    <a:pt x="31" y="214"/>
                  </a:cubicBezTo>
                  <a:cubicBezTo>
                    <a:pt x="33" y="214"/>
                    <a:pt x="36" y="214"/>
                    <a:pt x="38" y="214"/>
                  </a:cubicBezTo>
                  <a:cubicBezTo>
                    <a:pt x="41" y="214"/>
                    <a:pt x="45" y="214"/>
                    <a:pt x="47" y="214"/>
                  </a:cubicBezTo>
                  <a:cubicBezTo>
                    <a:pt x="51" y="214"/>
                    <a:pt x="54" y="214"/>
                    <a:pt x="56" y="214"/>
                  </a:cubicBezTo>
                  <a:cubicBezTo>
                    <a:pt x="56" y="214"/>
                    <a:pt x="56" y="213"/>
                    <a:pt x="56" y="213"/>
                  </a:cubicBezTo>
                  <a:cubicBezTo>
                    <a:pt x="56" y="209"/>
                    <a:pt x="60" y="166"/>
                    <a:pt x="60" y="166"/>
                  </a:cubicBezTo>
                  <a:cubicBezTo>
                    <a:pt x="90" y="177"/>
                    <a:pt x="90" y="177"/>
                    <a:pt x="90" y="177"/>
                  </a:cubicBezTo>
                  <a:cubicBezTo>
                    <a:pt x="66" y="188"/>
                    <a:pt x="66" y="188"/>
                    <a:pt x="66" y="188"/>
                  </a:cubicBezTo>
                  <a:cubicBezTo>
                    <a:pt x="63" y="222"/>
                    <a:pt x="63" y="222"/>
                    <a:pt x="63" y="222"/>
                  </a:cubicBezTo>
                  <a:cubicBezTo>
                    <a:pt x="36" y="222"/>
                    <a:pt x="36" y="222"/>
                    <a:pt x="36" y="222"/>
                  </a:cubicBezTo>
                  <a:cubicBezTo>
                    <a:pt x="0" y="328"/>
                    <a:pt x="0" y="328"/>
                    <a:pt x="0" y="328"/>
                  </a:cubicBezTo>
                  <a:cubicBezTo>
                    <a:pt x="25" y="338"/>
                    <a:pt x="25" y="338"/>
                    <a:pt x="25" y="338"/>
                  </a:cubicBezTo>
                  <a:cubicBezTo>
                    <a:pt x="82" y="230"/>
                    <a:pt x="82" y="230"/>
                    <a:pt x="82" y="230"/>
                  </a:cubicBezTo>
                  <a:cubicBezTo>
                    <a:pt x="169" y="216"/>
                    <a:pt x="169" y="216"/>
                    <a:pt x="169" y="216"/>
                  </a:cubicBezTo>
                  <a:cubicBezTo>
                    <a:pt x="226" y="208"/>
                    <a:pt x="211" y="98"/>
                    <a:pt x="211" y="9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2256"/>
            <p:cNvSpPr/>
            <p:nvPr/>
          </p:nvSpPr>
          <p:spPr bwMode="auto">
            <a:xfrm>
              <a:off x="2624138" y="3155951"/>
              <a:ext cx="149225" cy="138113"/>
            </a:xfrm>
            <a:custGeom>
              <a:gdLst>
                <a:gd fmla="*/ 0 w 94" name="T0"/>
                <a:gd fmla="*/ 0 h 87" name="T1"/>
                <a:gd fmla="*/ 0 w 94" name="T2"/>
                <a:gd fmla="*/ 44 h 87" name="T3"/>
                <a:gd fmla="*/ 0 w 94" name="T4"/>
                <a:gd fmla="*/ 87 h 87" name="T5"/>
                <a:gd fmla="*/ 91 w 94" name="T6"/>
                <a:gd fmla="*/ 54 h 87" name="T7"/>
                <a:gd fmla="*/ 94 w 94" name="T8"/>
                <a:gd fmla="*/ 35 h 87" name="T9"/>
                <a:gd fmla="*/ 0 w 94" name="T10"/>
                <a:gd fmla="*/ 0 h 87" name="T11"/>
              </a:gdLst>
              <a:cxnLst>
                <a:cxn ang="0">
                  <a:pos x="T0" y="T1"/>
                </a:cxn>
                <a:cxn ang="0">
                  <a:pos x="T2" y="T3"/>
                </a:cxn>
                <a:cxn ang="0">
                  <a:pos x="T4" y="T5"/>
                </a:cxn>
                <a:cxn ang="0">
                  <a:pos x="T6" y="T7"/>
                </a:cxn>
                <a:cxn ang="0">
                  <a:pos x="T8" y="T9"/>
                </a:cxn>
                <a:cxn ang="0">
                  <a:pos x="T10" y="T11"/>
                </a:cxn>
              </a:cxnLst>
              <a:rect b="b" l="0" r="r" t="0"/>
              <a:pathLst>
                <a:path h="87" w="94">
                  <a:moveTo>
                    <a:pt x="0" y="0"/>
                  </a:moveTo>
                  <a:lnTo>
                    <a:pt x="0" y="44"/>
                  </a:lnTo>
                  <a:lnTo>
                    <a:pt x="0" y="87"/>
                  </a:lnTo>
                  <a:lnTo>
                    <a:pt x="91" y="54"/>
                  </a:lnTo>
                  <a:lnTo>
                    <a:pt x="94" y="35"/>
                  </a:lnTo>
                  <a:lnTo>
                    <a:pt x="0"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Freeform 2257"/>
            <p:cNvSpPr/>
            <p:nvPr/>
          </p:nvSpPr>
          <p:spPr bwMode="auto">
            <a:xfrm>
              <a:off x="2482851" y="3122613"/>
              <a:ext cx="88900" cy="55563"/>
            </a:xfrm>
            <a:custGeom>
              <a:gdLst>
                <a:gd fmla="*/ 0 w 56" name="T0"/>
                <a:gd fmla="*/ 8 h 35" name="T1"/>
                <a:gd fmla="*/ 53 w 56" name="T2"/>
                <a:gd fmla="*/ 35 h 35" name="T3"/>
                <a:gd fmla="*/ 56 w 56" name="T4"/>
                <a:gd fmla="*/ 26 h 35" name="T5"/>
                <a:gd fmla="*/ 5 w 56" name="T6"/>
                <a:gd fmla="*/ 0 h 35" name="T7"/>
                <a:gd fmla="*/ 0 w 56" name="T8"/>
                <a:gd fmla="*/ 8 h 35" name="T9"/>
              </a:gdLst>
              <a:cxnLst>
                <a:cxn ang="0">
                  <a:pos x="T0" y="T1"/>
                </a:cxn>
                <a:cxn ang="0">
                  <a:pos x="T2" y="T3"/>
                </a:cxn>
                <a:cxn ang="0">
                  <a:pos x="T4" y="T5"/>
                </a:cxn>
                <a:cxn ang="0">
                  <a:pos x="T6" y="T7"/>
                </a:cxn>
                <a:cxn ang="0">
                  <a:pos x="T8" y="T9"/>
                </a:cxn>
              </a:cxnLst>
              <a:rect b="b" l="0" r="r" t="0"/>
              <a:pathLst>
                <a:path h="35" w="56">
                  <a:moveTo>
                    <a:pt x="0" y="8"/>
                  </a:moveTo>
                  <a:lnTo>
                    <a:pt x="53" y="35"/>
                  </a:lnTo>
                  <a:lnTo>
                    <a:pt x="56" y="26"/>
                  </a:lnTo>
                  <a:lnTo>
                    <a:pt x="5" y="0"/>
                  </a:lnTo>
                  <a:lnTo>
                    <a:pt x="0" y="8"/>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Rectangle 2258"/>
            <p:cNvSpPr>
              <a:spLocks noChangeArrowheads="1"/>
            </p:cNvSpPr>
            <p:nvPr/>
          </p:nvSpPr>
          <p:spPr bwMode="auto">
            <a:xfrm>
              <a:off x="2473326" y="3217863"/>
              <a:ext cx="80963" cy="14288"/>
            </a:xfrm>
            <a:prstGeom prst="rect">
              <a:avLst/>
            </a:prstGeom>
            <a:solidFill>
              <a:srgbClr val="ED7D3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2259"/>
            <p:cNvSpPr/>
            <p:nvPr/>
          </p:nvSpPr>
          <p:spPr bwMode="auto">
            <a:xfrm>
              <a:off x="2482851" y="3273426"/>
              <a:ext cx="88900" cy="53975"/>
            </a:xfrm>
            <a:custGeom>
              <a:gdLst>
                <a:gd fmla="*/ 0 w 56" name="T0"/>
                <a:gd fmla="*/ 26 h 34" name="T1"/>
                <a:gd fmla="*/ 5 w 56" name="T2"/>
                <a:gd fmla="*/ 34 h 34" name="T3"/>
                <a:gd fmla="*/ 56 w 56" name="T4"/>
                <a:gd fmla="*/ 8 h 34" name="T5"/>
                <a:gd fmla="*/ 53 w 56" name="T6"/>
                <a:gd fmla="*/ 0 h 34" name="T7"/>
                <a:gd fmla="*/ 0 w 56" name="T8"/>
                <a:gd fmla="*/ 26 h 34" name="T9"/>
              </a:gdLst>
              <a:cxnLst>
                <a:cxn ang="0">
                  <a:pos x="T0" y="T1"/>
                </a:cxn>
                <a:cxn ang="0">
                  <a:pos x="T2" y="T3"/>
                </a:cxn>
                <a:cxn ang="0">
                  <a:pos x="T4" y="T5"/>
                </a:cxn>
                <a:cxn ang="0">
                  <a:pos x="T6" y="T7"/>
                </a:cxn>
                <a:cxn ang="0">
                  <a:pos x="T8" y="T9"/>
                </a:cxn>
              </a:cxnLst>
              <a:rect b="b" l="0" r="r" t="0"/>
              <a:pathLst>
                <a:path h="34" w="56">
                  <a:moveTo>
                    <a:pt x="0" y="26"/>
                  </a:moveTo>
                  <a:lnTo>
                    <a:pt x="5" y="34"/>
                  </a:lnTo>
                  <a:lnTo>
                    <a:pt x="56" y="8"/>
                  </a:lnTo>
                  <a:lnTo>
                    <a:pt x="53" y="0"/>
                  </a:lnTo>
                  <a:lnTo>
                    <a:pt x="0" y="26"/>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1" name="矩形 10"/>
          <p:cNvSpPr/>
          <p:nvPr/>
        </p:nvSpPr>
        <p:spPr>
          <a:xfrm>
            <a:off x="5663820" y="1943581"/>
            <a:ext cx="5349377" cy="439675"/>
          </a:xfrm>
          <a:prstGeom prst="rect">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zh-CN" lang="en-US"/>
              <a:t> 宣传内容：基于企业当前发展现状的文化建设——</a:t>
            </a:r>
          </a:p>
        </p:txBody>
      </p:sp>
      <p:sp>
        <p:nvSpPr>
          <p:cNvPr id="12" name="文本框 11"/>
          <p:cNvSpPr txBox="1"/>
          <p:nvPr/>
        </p:nvSpPr>
        <p:spPr>
          <a:xfrm>
            <a:off x="5649333" y="2545182"/>
            <a:ext cx="5440680" cy="2194560"/>
          </a:xfrm>
          <a:prstGeom prst="rect">
            <a:avLst/>
          </a:prstGeom>
          <a:noFill/>
        </p:spPr>
        <p:txBody>
          <a:bodyPr rtlCol="0" wrap="none">
            <a:spAutoFit/>
          </a:bodyPr>
          <a:lstStyle/>
          <a:p>
            <a:r>
              <a:rPr altLang="en-US" b="1" lang="zh-CN" smtClean="0" sz="13800">
                <a:solidFill>
                  <a:srgbClr val="008DCA"/>
                </a:solidFill>
              </a:rPr>
              <a:t>必要性</a:t>
            </a:r>
          </a:p>
        </p:txBody>
      </p:sp>
      <p:sp>
        <p:nvSpPr>
          <p:cNvPr id="15" name="矩形 14"/>
          <p:cNvSpPr/>
          <p:nvPr/>
        </p:nvSpPr>
        <p:spPr>
          <a:xfrm>
            <a:off x="5649333" y="4761173"/>
            <a:ext cx="5921097" cy="1636776"/>
          </a:xfrm>
          <a:prstGeom prst="rect">
            <a:avLst/>
          </a:prstGeom>
        </p:spPr>
        <p:txBody>
          <a:bodyPr wrap="square">
            <a:spAutoFit/>
          </a:bodyPr>
          <a:lstStyle/>
          <a:p>
            <a:pP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并进一步指出企业文化建设的：</a:t>
            </a:r>
          </a:p>
          <a:p>
            <a:pP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具体目的；</a:t>
            </a:r>
          </a:p>
          <a:p>
            <a:pP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建设步骤；</a:t>
            </a:r>
          </a:p>
          <a:p>
            <a:pP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过程进度；</a:t>
            </a:r>
          </a:p>
        </p:txBody>
      </p:sp>
    </p:spTree>
    <p:extLst>
      <p:ext uri="{BB962C8B-B14F-4D97-AF65-F5344CB8AC3E}">
        <p14:creationId val="3327828334"/>
      </p:ext>
    </p:extLst>
  </p:cSld>
  <p:clrMapOvr>
    <a:masterClrMapping/>
  </p:clrMapOvr>
  <mc:AlternateContent>
    <mc:Choice Requires="p14">
      <p:transition>
        <p14:pan/>
      </p:transition>
    </mc:Choice>
    <mc:Fallback>
      <p:transition>
        <p:fade/>
      </p:transition>
    </mc:Fallback>
  </mc:AlternateConten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4.2  企业文化的知识宣传</a:t>
            </a:r>
          </a:p>
        </p:txBody>
      </p:sp>
      <p:grpSp>
        <p:nvGrpSpPr>
          <p:cNvPr id="19" name="组合 18"/>
          <p:cNvGrpSpPr/>
          <p:nvPr/>
        </p:nvGrpSpPr>
        <p:grpSpPr>
          <a:xfrm>
            <a:off x="949927" y="3823909"/>
            <a:ext cx="4447244" cy="2371429"/>
            <a:chOff x="1530067" y="2079945"/>
            <a:chExt cx="1067665" cy="569317"/>
          </a:xfrm>
          <a:solidFill>
            <a:schemeClr val="tx1">
              <a:lumMod val="65000"/>
              <a:lumOff val="35000"/>
            </a:schemeClr>
          </a:solidFill>
        </p:grpSpPr>
        <p:sp>
          <p:nvSpPr>
            <p:cNvPr id="20" name="Freeform 45"/>
            <p:cNvSpPr>
              <a:spLocks noEditPoints="1"/>
            </p:cNvSpPr>
            <p:nvPr/>
          </p:nvSpPr>
          <p:spPr bwMode="auto">
            <a:xfrm>
              <a:off x="2327561" y="2092413"/>
              <a:ext cx="270171" cy="450879"/>
            </a:xfrm>
            <a:custGeom>
              <a:gdLst>
                <a:gd fmla="*/ 427 w 463" name="T0"/>
                <a:gd fmla="*/ 0 h 773" name="T1"/>
                <a:gd fmla="*/ 42 w 463" name="T2"/>
                <a:gd fmla="*/ 0 h 773" name="T3"/>
                <a:gd fmla="*/ 0 w 463" name="T4"/>
                <a:gd fmla="*/ 35 h 773" name="T5"/>
                <a:gd fmla="*/ 0 w 463" name="T6"/>
                <a:gd fmla="*/ 733 h 773" name="T7"/>
                <a:gd fmla="*/ 42 w 463" name="T8"/>
                <a:gd fmla="*/ 773 h 773" name="T9"/>
                <a:gd fmla="*/ 427 w 463" name="T10"/>
                <a:gd fmla="*/ 773 h 773" name="T11"/>
                <a:gd fmla="*/ 463 w 463" name="T12"/>
                <a:gd fmla="*/ 733 h 773" name="T13"/>
                <a:gd fmla="*/ 463 w 463" name="T14"/>
                <a:gd fmla="*/ 35 h 773" name="T15"/>
                <a:gd fmla="*/ 427 w 463" name="T16"/>
                <a:gd fmla="*/ 0 h 773" name="T17"/>
                <a:gd fmla="*/ 152 w 463" name="T18"/>
                <a:gd fmla="*/ 730 h 773" name="T19"/>
                <a:gd fmla="*/ 139 w 463" name="T20"/>
                <a:gd fmla="*/ 743 h 773" name="T21"/>
                <a:gd fmla="*/ 112 w 463" name="T22"/>
                <a:gd fmla="*/ 743 h 773" name="T23"/>
                <a:gd fmla="*/ 99 w 463" name="T24"/>
                <a:gd fmla="*/ 730 h 773" name="T25"/>
                <a:gd fmla="*/ 99 w 463" name="T26"/>
                <a:gd fmla="*/ 722 h 773" name="T27"/>
                <a:gd fmla="*/ 112 w 463" name="T28"/>
                <a:gd fmla="*/ 709 h 773" name="T29"/>
                <a:gd fmla="*/ 139 w 463" name="T30"/>
                <a:gd fmla="*/ 709 h 773" name="T31"/>
                <a:gd fmla="*/ 152 w 463" name="T32"/>
                <a:gd fmla="*/ 722 h 773" name="T33"/>
                <a:gd fmla="*/ 152 w 463" name="T34"/>
                <a:gd fmla="*/ 730 h 773" name="T35"/>
                <a:gd fmla="*/ 263 w 463" name="T36"/>
                <a:gd fmla="*/ 724 h 773" name="T37"/>
                <a:gd fmla="*/ 247 w 463" name="T38"/>
                <a:gd fmla="*/ 743 h 773" name="T39"/>
                <a:gd fmla="*/ 219 w 463" name="T40"/>
                <a:gd fmla="*/ 743 h 773" name="T41"/>
                <a:gd fmla="*/ 202 w 463" name="T42"/>
                <a:gd fmla="*/ 724 h 773" name="T43"/>
                <a:gd fmla="*/ 202 w 463" name="T44"/>
                <a:gd fmla="*/ 716 h 773" name="T45"/>
                <a:gd fmla="*/ 219 w 463" name="T46"/>
                <a:gd fmla="*/ 699 h 773" name="T47"/>
                <a:gd fmla="*/ 247 w 463" name="T48"/>
                <a:gd fmla="*/ 699 h 773" name="T49"/>
                <a:gd fmla="*/ 263 w 463" name="T50"/>
                <a:gd fmla="*/ 716 h 773" name="T51"/>
                <a:gd fmla="*/ 263 w 463" name="T52"/>
                <a:gd fmla="*/ 724 h 773" name="T53"/>
                <a:gd fmla="*/ 366 w 463" name="T54"/>
                <a:gd fmla="*/ 730 h 773" name="T55"/>
                <a:gd fmla="*/ 354 w 463" name="T56"/>
                <a:gd fmla="*/ 743 h 773" name="T57"/>
                <a:gd fmla="*/ 326 w 463" name="T58"/>
                <a:gd fmla="*/ 743 h 773" name="T59"/>
                <a:gd fmla="*/ 314 w 463" name="T60"/>
                <a:gd fmla="*/ 730 h 773" name="T61"/>
                <a:gd fmla="*/ 314 w 463" name="T62"/>
                <a:gd fmla="*/ 722 h 773" name="T63"/>
                <a:gd fmla="*/ 326 w 463" name="T64"/>
                <a:gd fmla="*/ 709 h 773" name="T65"/>
                <a:gd fmla="*/ 354 w 463" name="T66"/>
                <a:gd fmla="*/ 709 h 773" name="T67"/>
                <a:gd fmla="*/ 366 w 463" name="T68"/>
                <a:gd fmla="*/ 722 h 773" name="T69"/>
                <a:gd fmla="*/ 366 w 463" name="T70"/>
                <a:gd fmla="*/ 730 h 773" name="T71"/>
                <a:gd fmla="*/ 417 w 463" name="T72"/>
                <a:gd fmla="*/ 644 h 773" name="T73"/>
                <a:gd fmla="*/ 394 w 463" name="T74"/>
                <a:gd fmla="*/ 671 h 773" name="T75"/>
                <a:gd fmla="*/ 74 w 463" name="T76"/>
                <a:gd fmla="*/ 671 h 773" name="T77"/>
                <a:gd fmla="*/ 49 w 463" name="T78"/>
                <a:gd fmla="*/ 644 h 773" name="T79"/>
                <a:gd fmla="*/ 49 w 463" name="T80"/>
                <a:gd fmla="*/ 67 h 773" name="T81"/>
                <a:gd fmla="*/ 74 w 463" name="T82"/>
                <a:gd fmla="*/ 46 h 773" name="T83"/>
                <a:gd fmla="*/ 394 w 463" name="T84"/>
                <a:gd fmla="*/ 46 h 773" name="T85"/>
                <a:gd fmla="*/ 417 w 463" name="T86"/>
                <a:gd fmla="*/ 67 h 773" name="T87"/>
                <a:gd fmla="*/ 417 w 463" name="T88"/>
                <a:gd fmla="*/ 644 h 773"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773" w="462">
                  <a:moveTo>
                    <a:pt x="427" y="0"/>
                  </a:moveTo>
                  <a:cubicBezTo>
                    <a:pt x="42" y="0"/>
                    <a:pt x="42" y="0"/>
                    <a:pt x="42" y="0"/>
                  </a:cubicBezTo>
                  <a:cubicBezTo>
                    <a:pt x="19" y="0"/>
                    <a:pt x="0" y="17"/>
                    <a:pt x="0" y="35"/>
                  </a:cubicBezTo>
                  <a:cubicBezTo>
                    <a:pt x="0" y="733"/>
                    <a:pt x="0" y="733"/>
                    <a:pt x="0" y="733"/>
                  </a:cubicBezTo>
                  <a:cubicBezTo>
                    <a:pt x="0" y="756"/>
                    <a:pt x="17" y="773"/>
                    <a:pt x="42" y="773"/>
                  </a:cubicBezTo>
                  <a:cubicBezTo>
                    <a:pt x="427" y="773"/>
                    <a:pt x="427" y="773"/>
                    <a:pt x="427" y="773"/>
                  </a:cubicBezTo>
                  <a:cubicBezTo>
                    <a:pt x="448" y="773"/>
                    <a:pt x="463" y="756"/>
                    <a:pt x="463" y="733"/>
                  </a:cubicBezTo>
                  <a:cubicBezTo>
                    <a:pt x="463" y="35"/>
                    <a:pt x="463" y="35"/>
                    <a:pt x="463" y="35"/>
                  </a:cubicBezTo>
                  <a:cubicBezTo>
                    <a:pt x="463" y="19"/>
                    <a:pt x="451" y="0"/>
                    <a:pt x="427" y="0"/>
                  </a:cubicBezTo>
                  <a:close/>
                  <a:moveTo>
                    <a:pt x="152" y="730"/>
                  </a:moveTo>
                  <a:cubicBezTo>
                    <a:pt x="152" y="737"/>
                    <a:pt x="146" y="743"/>
                    <a:pt x="139" y="743"/>
                  </a:cubicBezTo>
                  <a:cubicBezTo>
                    <a:pt x="112" y="743"/>
                    <a:pt x="112" y="743"/>
                    <a:pt x="112" y="743"/>
                  </a:cubicBezTo>
                  <a:cubicBezTo>
                    <a:pt x="106" y="743"/>
                    <a:pt x="99" y="737"/>
                    <a:pt x="99" y="730"/>
                  </a:cubicBezTo>
                  <a:cubicBezTo>
                    <a:pt x="99" y="722"/>
                    <a:pt x="99" y="722"/>
                    <a:pt x="99" y="722"/>
                  </a:cubicBezTo>
                  <a:cubicBezTo>
                    <a:pt x="99" y="714"/>
                    <a:pt x="106" y="709"/>
                    <a:pt x="112" y="709"/>
                  </a:cubicBezTo>
                  <a:cubicBezTo>
                    <a:pt x="139" y="709"/>
                    <a:pt x="139" y="709"/>
                    <a:pt x="139" y="709"/>
                  </a:cubicBezTo>
                  <a:cubicBezTo>
                    <a:pt x="146" y="709"/>
                    <a:pt x="152" y="714"/>
                    <a:pt x="152" y="722"/>
                  </a:cubicBezTo>
                  <a:cubicBezTo>
                    <a:pt x="152" y="730"/>
                    <a:pt x="152" y="730"/>
                    <a:pt x="152" y="730"/>
                  </a:cubicBezTo>
                  <a:close/>
                  <a:moveTo>
                    <a:pt x="263" y="724"/>
                  </a:moveTo>
                  <a:cubicBezTo>
                    <a:pt x="263" y="735"/>
                    <a:pt x="255" y="743"/>
                    <a:pt x="247" y="743"/>
                  </a:cubicBezTo>
                  <a:cubicBezTo>
                    <a:pt x="219" y="743"/>
                    <a:pt x="219" y="743"/>
                    <a:pt x="219" y="743"/>
                  </a:cubicBezTo>
                  <a:cubicBezTo>
                    <a:pt x="211" y="743"/>
                    <a:pt x="202" y="735"/>
                    <a:pt x="202" y="724"/>
                  </a:cubicBezTo>
                  <a:cubicBezTo>
                    <a:pt x="202" y="716"/>
                    <a:pt x="202" y="716"/>
                    <a:pt x="202" y="716"/>
                  </a:cubicBezTo>
                  <a:cubicBezTo>
                    <a:pt x="202" y="705"/>
                    <a:pt x="209" y="699"/>
                    <a:pt x="219" y="699"/>
                  </a:cubicBezTo>
                  <a:cubicBezTo>
                    <a:pt x="247" y="699"/>
                    <a:pt x="247" y="699"/>
                    <a:pt x="247" y="699"/>
                  </a:cubicBezTo>
                  <a:cubicBezTo>
                    <a:pt x="255" y="699"/>
                    <a:pt x="263" y="705"/>
                    <a:pt x="263" y="716"/>
                  </a:cubicBezTo>
                  <a:cubicBezTo>
                    <a:pt x="263" y="724"/>
                    <a:pt x="263" y="724"/>
                    <a:pt x="263" y="724"/>
                  </a:cubicBezTo>
                  <a:close/>
                  <a:moveTo>
                    <a:pt x="366" y="730"/>
                  </a:moveTo>
                  <a:cubicBezTo>
                    <a:pt x="366" y="737"/>
                    <a:pt x="360" y="743"/>
                    <a:pt x="354" y="743"/>
                  </a:cubicBezTo>
                  <a:cubicBezTo>
                    <a:pt x="326" y="743"/>
                    <a:pt x="326" y="743"/>
                    <a:pt x="326" y="743"/>
                  </a:cubicBezTo>
                  <a:cubicBezTo>
                    <a:pt x="320" y="743"/>
                    <a:pt x="314" y="737"/>
                    <a:pt x="314" y="730"/>
                  </a:cubicBezTo>
                  <a:cubicBezTo>
                    <a:pt x="314" y="722"/>
                    <a:pt x="314" y="722"/>
                    <a:pt x="314" y="722"/>
                  </a:cubicBezTo>
                  <a:cubicBezTo>
                    <a:pt x="314" y="714"/>
                    <a:pt x="320" y="709"/>
                    <a:pt x="326" y="709"/>
                  </a:cubicBezTo>
                  <a:cubicBezTo>
                    <a:pt x="354" y="709"/>
                    <a:pt x="354" y="709"/>
                    <a:pt x="354" y="709"/>
                  </a:cubicBezTo>
                  <a:cubicBezTo>
                    <a:pt x="360" y="709"/>
                    <a:pt x="366" y="714"/>
                    <a:pt x="366" y="722"/>
                  </a:cubicBezTo>
                  <a:cubicBezTo>
                    <a:pt x="366" y="730"/>
                    <a:pt x="366" y="730"/>
                    <a:pt x="366" y="730"/>
                  </a:cubicBezTo>
                  <a:close/>
                  <a:moveTo>
                    <a:pt x="417" y="644"/>
                  </a:moveTo>
                  <a:cubicBezTo>
                    <a:pt x="417" y="657"/>
                    <a:pt x="409" y="671"/>
                    <a:pt x="394" y="671"/>
                  </a:cubicBezTo>
                  <a:cubicBezTo>
                    <a:pt x="74" y="671"/>
                    <a:pt x="74" y="671"/>
                    <a:pt x="74" y="671"/>
                  </a:cubicBezTo>
                  <a:cubicBezTo>
                    <a:pt x="59" y="671"/>
                    <a:pt x="49" y="659"/>
                    <a:pt x="49" y="644"/>
                  </a:cubicBezTo>
                  <a:cubicBezTo>
                    <a:pt x="49" y="67"/>
                    <a:pt x="49" y="67"/>
                    <a:pt x="49" y="67"/>
                  </a:cubicBezTo>
                  <a:cubicBezTo>
                    <a:pt x="49" y="50"/>
                    <a:pt x="61" y="46"/>
                    <a:pt x="74" y="46"/>
                  </a:cubicBezTo>
                  <a:cubicBezTo>
                    <a:pt x="394" y="46"/>
                    <a:pt x="394" y="46"/>
                    <a:pt x="394" y="46"/>
                  </a:cubicBezTo>
                  <a:cubicBezTo>
                    <a:pt x="404" y="46"/>
                    <a:pt x="417" y="48"/>
                    <a:pt x="417" y="67"/>
                  </a:cubicBezTo>
                  <a:cubicBezTo>
                    <a:pt x="417" y="644"/>
                    <a:pt x="417" y="644"/>
                    <a:pt x="417" y="644"/>
                  </a:cubicBezTo>
                  <a:close/>
                </a:path>
              </a:pathLst>
            </a:custGeom>
            <a:grpFill/>
            <a:ln>
              <a:noFill/>
            </a:ln>
          </p:spPr>
          <p:txBody>
            <a:bodyPr anchor="t" anchorCtr="0" bIns="46627" compatLnSpc="1" lIns="93256" numCol="1" rIns="93256" tIns="46627" vert="horz" wrap="square">
              <a:prstTxWarp prst="textNoShape">
                <a:avLst/>
              </a:prstTxWarp>
            </a:bodyPr>
            <a:lstStyle/>
            <a:p>
              <a:pPr>
                <a:defRPr/>
              </a:pPr>
              <a:endParaRPr kern="0" lang="en-US">
                <a:solidFill>
                  <a:srgbClr val="FFFFFF"/>
                </a:solidFill>
              </a:endParaRPr>
            </a:p>
          </p:txBody>
        </p:sp>
        <p:sp>
          <p:nvSpPr>
            <p:cNvPr id="21" name="Freeform 10"/>
            <p:cNvSpPr>
              <a:spLocks noEditPoints="1"/>
            </p:cNvSpPr>
            <p:nvPr/>
          </p:nvSpPr>
          <p:spPr bwMode="auto">
            <a:xfrm>
              <a:off x="1530067" y="2079945"/>
              <a:ext cx="772844" cy="488541"/>
            </a:xfrm>
            <a:custGeom>
              <a:gdLst>
                <a:gd fmla="*/ 87 w 782" name="T0"/>
                <a:gd fmla="*/ 232 h 493" name="T1"/>
                <a:gd fmla="*/ 195 w 782" name="T2"/>
                <a:gd fmla="*/ 0 h 493" name="T3"/>
                <a:gd fmla="*/ 724 w 782" name="T4"/>
                <a:gd fmla="*/ 467 h 493" name="T5"/>
                <a:gd fmla="*/ 612 w 782" name="T6"/>
                <a:gd fmla="*/ 369 h 493" name="T7"/>
                <a:gd fmla="*/ 565 w 782" name="T8"/>
                <a:gd fmla="*/ 349 h 493" name="T9"/>
                <a:gd fmla="*/ 605 w 782" name="T10"/>
                <a:gd fmla="*/ 354 h 493" name="T11"/>
                <a:gd fmla="*/ 366 w 782" name="T12"/>
                <a:gd fmla="*/ 366 h 493" name="T13"/>
                <a:gd fmla="*/ 372 w 782" name="T14"/>
                <a:gd fmla="*/ 348 h 493" name="T15"/>
                <a:gd fmla="*/ 410 w 782" name="T16"/>
                <a:gd fmla="*/ 351 h 493" name="T17"/>
                <a:gd fmla="*/ 409 w 782" name="T18"/>
                <a:gd fmla="*/ 406 h 493" name="T19"/>
                <a:gd fmla="*/ 362 w 782" name="T20"/>
                <a:gd fmla="*/ 405 h 493" name="T21"/>
                <a:gd fmla="*/ 288 w 782" name="T22"/>
                <a:gd fmla="*/ 400 h 493" name="T23"/>
                <a:gd fmla="*/ 339 w 782" name="T24"/>
                <a:gd fmla="*/ 389 h 493" name="T25"/>
                <a:gd fmla="*/ 322 w 782" name="T26"/>
                <a:gd fmla="*/ 409 h 493" name="T27"/>
                <a:gd fmla="*/ 302 w 782" name="T28"/>
                <a:gd fmla="*/ 353 h 493" name="T29"/>
                <a:gd fmla="*/ 345 w 782" name="T30"/>
                <a:gd fmla="*/ 351 h 493" name="T31"/>
                <a:gd fmla="*/ 213 w 782" name="T32"/>
                <a:gd fmla="*/ 402 h 493" name="T33"/>
                <a:gd fmla="*/ 267 w 782" name="T34"/>
                <a:gd fmla="*/ 387 h 493" name="T35"/>
                <a:gd fmla="*/ 213 w 782" name="T36"/>
                <a:gd fmla="*/ 406 h 493" name="T37"/>
                <a:gd fmla="*/ 199 w 782" name="T38"/>
                <a:gd fmla="*/ 369 h 493" name="T39"/>
                <a:gd fmla="*/ 214 w 782" name="T40"/>
                <a:gd fmla="*/ 348 h 493" name="T41"/>
                <a:gd fmla="*/ 233 w 782" name="T42"/>
                <a:gd fmla="*/ 361 h 493" name="T43"/>
                <a:gd fmla="*/ 280 w 782" name="T44"/>
                <a:gd fmla="*/ 350 h 493" name="T45"/>
                <a:gd fmla="*/ 273 w 782" name="T46"/>
                <a:gd fmla="*/ 367 h 493" name="T47"/>
                <a:gd fmla="*/ 159 w 782" name="T48"/>
                <a:gd fmla="*/ 452 h 493" name="T49"/>
                <a:gd fmla="*/ 107 w 782" name="T50"/>
                <a:gd fmla="*/ 448 h 493" name="T51"/>
                <a:gd fmla="*/ 137 w 782" name="T52"/>
                <a:gd fmla="*/ 424 h 493" name="T53"/>
                <a:gd fmla="*/ 188 w 782" name="T54"/>
                <a:gd fmla="*/ 402 h 493" name="T55"/>
                <a:gd fmla="*/ 142 w 782" name="T56"/>
                <a:gd fmla="*/ 409 h 493" name="T57"/>
                <a:gd fmla="*/ 153 w 782" name="T58"/>
                <a:gd fmla="*/ 385 h 493" name="T59"/>
                <a:gd fmla="*/ 196 w 782" name="T60"/>
                <a:gd fmla="*/ 389 h 493" name="T61"/>
                <a:gd fmla="*/ 407 w 782" name="T62"/>
                <a:gd fmla="*/ 455 h 493" name="T63"/>
                <a:gd fmla="*/ 200 w 782" name="T64"/>
                <a:gd fmla="*/ 458 h 493" name="T65"/>
                <a:gd fmla="*/ 203 w 782" name="T66"/>
                <a:gd fmla="*/ 427 h 493" name="T67"/>
                <a:gd fmla="*/ 402 w 782" name="T68"/>
                <a:gd fmla="*/ 423 h 493" name="T69"/>
                <a:gd fmla="*/ 411 w 782" name="T70"/>
                <a:gd fmla="*/ 448 h 493" name="T71"/>
                <a:gd fmla="*/ 438 w 782" name="T72"/>
                <a:gd fmla="*/ 347 h 493" name="T73"/>
                <a:gd fmla="*/ 471 w 782" name="T74"/>
                <a:gd fmla="*/ 369 h 493" name="T75"/>
                <a:gd fmla="*/ 434 w 782" name="T76"/>
                <a:gd fmla="*/ 366 h 493" name="T77"/>
                <a:gd fmla="*/ 484 w 782" name="T78"/>
                <a:gd fmla="*/ 395 h 493" name="T79"/>
                <a:gd fmla="*/ 473 w 782" name="T80"/>
                <a:gd fmla="*/ 409 h 493" name="T81"/>
                <a:gd fmla="*/ 437 w 782" name="T82"/>
                <a:gd fmla="*/ 404 h 493" name="T83"/>
                <a:gd fmla="*/ 440 w 782" name="T84"/>
                <a:gd fmla="*/ 451 h 493" name="T85"/>
                <a:gd fmla="*/ 438 w 782" name="T86"/>
                <a:gd fmla="*/ 428 h 493" name="T87"/>
                <a:gd fmla="*/ 447 w 782" name="T88"/>
                <a:gd fmla="*/ 423 h 493" name="T89"/>
                <a:gd fmla="*/ 483 w 782" name="T90"/>
                <a:gd fmla="*/ 424 h 493" name="T91"/>
                <a:gd fmla="*/ 502 w 782" name="T92"/>
                <a:gd fmla="*/ 363 h 493" name="T93"/>
                <a:gd fmla="*/ 536 w 782" name="T94"/>
                <a:gd fmla="*/ 350 h 493" name="T95"/>
                <a:gd fmla="*/ 547 w 782" name="T96"/>
                <a:gd fmla="*/ 366 h 493" name="T97"/>
                <a:gd fmla="*/ 519 w 782" name="T98"/>
                <a:gd fmla="*/ 405 h 493" name="T99"/>
                <a:gd fmla="*/ 559 w 782" name="T100"/>
                <a:gd fmla="*/ 389 h 493" name="T101"/>
                <a:gd fmla="*/ 564 w 782" name="T102"/>
                <a:gd fmla="*/ 408 h 493" name="T103"/>
                <a:gd fmla="*/ 588 w 782" name="T104"/>
                <a:gd fmla="*/ 453 h 493" name="T105"/>
                <a:gd fmla="*/ 548 w 782" name="T106"/>
                <a:gd fmla="*/ 457 h 493" name="T107"/>
                <a:gd fmla="*/ 536 w 782" name="T108"/>
                <a:gd fmla="*/ 423 h 493" name="T109"/>
                <a:gd fmla="*/ 588 w 782" name="T110"/>
                <a:gd fmla="*/ 448 h 493" name="T111"/>
                <a:gd fmla="*/ 591 w 782" name="T112"/>
                <a:gd fmla="*/ 382 h 493" name="T113"/>
                <a:gd fmla="*/ 635 w 782" name="T114"/>
                <a:gd fmla="*/ 409 h 493" name="T115"/>
                <a:gd fmla="*/ 616 w 782" name="T116"/>
                <a:gd fmla="*/ 449 h 493" name="T117"/>
                <a:gd fmla="*/ 639 w 782" name="T118"/>
                <a:gd fmla="*/ 423 h 493" name="T119"/>
                <a:gd fmla="*/ 670 w 782" name="T120"/>
                <a:gd fmla="*/ 449 h 493"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492" w="782">
                  <a:moveTo>
                    <a:pt x="111" y="206"/>
                  </a:moveTo>
                  <a:cubicBezTo>
                    <a:pt x="91" y="187"/>
                    <a:pt x="91" y="152"/>
                    <a:pt x="111" y="134"/>
                  </a:cubicBezTo>
                  <a:cubicBezTo>
                    <a:pt x="97" y="136"/>
                    <a:pt x="84" y="151"/>
                    <a:pt x="84" y="170"/>
                  </a:cubicBezTo>
                  <a:cubicBezTo>
                    <a:pt x="84" y="188"/>
                    <a:pt x="97" y="203"/>
                    <a:pt x="111" y="206"/>
                  </a:cubicBezTo>
                  <a:close/>
                  <a:moveTo>
                    <a:pt x="698" y="170"/>
                  </a:moveTo>
                  <a:cubicBezTo>
                    <a:pt x="698" y="151"/>
                    <a:pt x="685" y="136"/>
                    <a:pt x="671" y="134"/>
                  </a:cubicBezTo>
                  <a:cubicBezTo>
                    <a:pt x="691" y="152"/>
                    <a:pt x="691" y="187"/>
                    <a:pt x="671" y="206"/>
                  </a:cubicBezTo>
                  <a:cubicBezTo>
                    <a:pt x="685" y="203"/>
                    <a:pt x="698" y="188"/>
                    <a:pt x="698" y="170"/>
                  </a:cubicBezTo>
                  <a:close/>
                  <a:moveTo>
                    <a:pt x="696" y="232"/>
                  </a:moveTo>
                  <a:cubicBezTo>
                    <a:pt x="716" y="224"/>
                    <a:pt x="737" y="200"/>
                    <a:pt x="737" y="170"/>
                  </a:cubicBezTo>
                  <a:cubicBezTo>
                    <a:pt x="737" y="139"/>
                    <a:pt x="716" y="115"/>
                    <a:pt x="696" y="108"/>
                  </a:cubicBezTo>
                  <a:cubicBezTo>
                    <a:pt x="712" y="124"/>
                    <a:pt x="723" y="147"/>
                    <a:pt x="723" y="170"/>
                  </a:cubicBezTo>
                  <a:cubicBezTo>
                    <a:pt x="723" y="193"/>
                    <a:pt x="712" y="215"/>
                    <a:pt x="696" y="232"/>
                  </a:cubicBezTo>
                  <a:close/>
                  <a:moveTo>
                    <a:pt x="87" y="232"/>
                  </a:moveTo>
                  <a:cubicBezTo>
                    <a:pt x="70" y="215"/>
                    <a:pt x="59" y="193"/>
                    <a:pt x="59" y="170"/>
                  </a:cubicBezTo>
                  <a:cubicBezTo>
                    <a:pt x="59" y="147"/>
                    <a:pt x="70" y="124"/>
                    <a:pt x="87" y="108"/>
                  </a:cubicBezTo>
                  <a:cubicBezTo>
                    <a:pt x="66" y="115"/>
                    <a:pt x="45" y="139"/>
                    <a:pt x="46" y="170"/>
                  </a:cubicBezTo>
                  <a:cubicBezTo>
                    <a:pt x="45" y="200"/>
                    <a:pt x="66" y="224"/>
                    <a:pt x="87" y="232"/>
                  </a:cubicBezTo>
                  <a:close/>
                  <a:moveTo>
                    <a:pt x="714" y="448"/>
                  </a:moveTo>
                  <a:cubicBezTo>
                    <a:pt x="706" y="438"/>
                    <a:pt x="697" y="428"/>
                    <a:pt x="689" y="419"/>
                  </a:cubicBezTo>
                  <a:cubicBezTo>
                    <a:pt x="671" y="397"/>
                    <a:pt x="653" y="376"/>
                    <a:pt x="635" y="355"/>
                  </a:cubicBezTo>
                  <a:cubicBezTo>
                    <a:pt x="634" y="354"/>
                    <a:pt x="633" y="353"/>
                    <a:pt x="632" y="352"/>
                  </a:cubicBezTo>
                  <a:cubicBezTo>
                    <a:pt x="629" y="347"/>
                    <a:pt x="623" y="345"/>
                    <a:pt x="617" y="343"/>
                  </a:cubicBezTo>
                  <a:cubicBezTo>
                    <a:pt x="612" y="341"/>
                    <a:pt x="606" y="339"/>
                    <a:pt x="599" y="339"/>
                  </a:cubicBezTo>
                  <a:cubicBezTo>
                    <a:pt x="621" y="333"/>
                    <a:pt x="637" y="314"/>
                    <a:pt x="637" y="291"/>
                  </a:cubicBezTo>
                  <a:cubicBezTo>
                    <a:pt x="637" y="50"/>
                    <a:pt x="637" y="50"/>
                    <a:pt x="637" y="50"/>
                  </a:cubicBezTo>
                  <a:cubicBezTo>
                    <a:pt x="637" y="22"/>
                    <a:pt x="614" y="0"/>
                    <a:pt x="587" y="0"/>
                  </a:cubicBezTo>
                  <a:cubicBezTo>
                    <a:pt x="195" y="0"/>
                    <a:pt x="195" y="0"/>
                    <a:pt x="195" y="0"/>
                  </a:cubicBezTo>
                  <a:cubicBezTo>
                    <a:pt x="168" y="0"/>
                    <a:pt x="145" y="22"/>
                    <a:pt x="145" y="50"/>
                  </a:cubicBezTo>
                  <a:cubicBezTo>
                    <a:pt x="145" y="291"/>
                    <a:pt x="145" y="291"/>
                    <a:pt x="145" y="291"/>
                  </a:cubicBezTo>
                  <a:cubicBezTo>
                    <a:pt x="145" y="314"/>
                    <a:pt x="161" y="334"/>
                    <a:pt x="183" y="339"/>
                  </a:cubicBezTo>
                  <a:cubicBezTo>
                    <a:pt x="171" y="340"/>
                    <a:pt x="157" y="344"/>
                    <a:pt x="149" y="354"/>
                  </a:cubicBezTo>
                  <a:cubicBezTo>
                    <a:pt x="143" y="361"/>
                    <a:pt x="136" y="369"/>
                    <a:pt x="130" y="377"/>
                  </a:cubicBezTo>
                  <a:cubicBezTo>
                    <a:pt x="111" y="399"/>
                    <a:pt x="91" y="422"/>
                    <a:pt x="72" y="446"/>
                  </a:cubicBezTo>
                  <a:cubicBezTo>
                    <a:pt x="67" y="451"/>
                    <a:pt x="58" y="459"/>
                    <a:pt x="58" y="467"/>
                  </a:cubicBezTo>
                  <a:cubicBezTo>
                    <a:pt x="58" y="489"/>
                    <a:pt x="58" y="478"/>
                    <a:pt x="58" y="478"/>
                  </a:cubicBezTo>
                  <a:cubicBezTo>
                    <a:pt x="58" y="481"/>
                    <a:pt x="59" y="483"/>
                    <a:pt x="60" y="485"/>
                  </a:cubicBezTo>
                  <a:cubicBezTo>
                    <a:pt x="65" y="492"/>
                    <a:pt x="75" y="493"/>
                    <a:pt x="83" y="493"/>
                  </a:cubicBezTo>
                  <a:cubicBezTo>
                    <a:pt x="94" y="493"/>
                    <a:pt x="667" y="493"/>
                    <a:pt x="684" y="493"/>
                  </a:cubicBezTo>
                  <a:cubicBezTo>
                    <a:pt x="693" y="493"/>
                    <a:pt x="702" y="492"/>
                    <a:pt x="711" y="490"/>
                  </a:cubicBezTo>
                  <a:cubicBezTo>
                    <a:pt x="716" y="489"/>
                    <a:pt x="723" y="486"/>
                    <a:pt x="724" y="479"/>
                  </a:cubicBezTo>
                  <a:cubicBezTo>
                    <a:pt x="724" y="456"/>
                    <a:pt x="724" y="467"/>
                    <a:pt x="724" y="467"/>
                  </a:cubicBezTo>
                  <a:cubicBezTo>
                    <a:pt x="725" y="462"/>
                    <a:pt x="722" y="457"/>
                    <a:pt x="718" y="453"/>
                  </a:cubicBezTo>
                  <a:cubicBezTo>
                    <a:pt x="717" y="451"/>
                    <a:pt x="715" y="449"/>
                    <a:pt x="714" y="448"/>
                  </a:cubicBezTo>
                  <a:close/>
                  <a:moveTo>
                    <a:pt x="164" y="299"/>
                  </a:moveTo>
                  <a:cubicBezTo>
                    <a:pt x="164" y="64"/>
                    <a:pt x="164" y="53"/>
                    <a:pt x="164" y="53"/>
                  </a:cubicBezTo>
                  <a:cubicBezTo>
                    <a:pt x="164" y="39"/>
                    <a:pt x="175" y="16"/>
                    <a:pt x="189" y="16"/>
                  </a:cubicBezTo>
                  <a:cubicBezTo>
                    <a:pt x="570" y="16"/>
                    <a:pt x="593" y="16"/>
                    <a:pt x="593" y="16"/>
                  </a:cubicBezTo>
                  <a:cubicBezTo>
                    <a:pt x="607" y="16"/>
                    <a:pt x="618" y="39"/>
                    <a:pt x="618" y="53"/>
                  </a:cubicBezTo>
                  <a:cubicBezTo>
                    <a:pt x="618" y="268"/>
                    <a:pt x="618" y="299"/>
                    <a:pt x="618" y="299"/>
                  </a:cubicBezTo>
                  <a:cubicBezTo>
                    <a:pt x="618" y="313"/>
                    <a:pt x="607" y="325"/>
                    <a:pt x="593" y="325"/>
                  </a:cubicBezTo>
                  <a:cubicBezTo>
                    <a:pt x="212" y="325"/>
                    <a:pt x="189" y="325"/>
                    <a:pt x="189" y="325"/>
                  </a:cubicBezTo>
                  <a:cubicBezTo>
                    <a:pt x="175" y="325"/>
                    <a:pt x="164" y="302"/>
                    <a:pt x="164" y="287"/>
                  </a:cubicBezTo>
                  <a:lnTo>
                    <a:pt x="164" y="299"/>
                  </a:lnTo>
                  <a:close/>
                  <a:moveTo>
                    <a:pt x="613" y="367"/>
                  </a:moveTo>
                  <a:cubicBezTo>
                    <a:pt x="613" y="367"/>
                    <a:pt x="613" y="368"/>
                    <a:pt x="612" y="369"/>
                  </a:cubicBezTo>
                  <a:cubicBezTo>
                    <a:pt x="612" y="369"/>
                    <a:pt x="612" y="369"/>
                    <a:pt x="612" y="369"/>
                  </a:cubicBezTo>
                  <a:cubicBezTo>
                    <a:pt x="612" y="369"/>
                    <a:pt x="612" y="369"/>
                    <a:pt x="612" y="369"/>
                  </a:cubicBezTo>
                  <a:cubicBezTo>
                    <a:pt x="612" y="369"/>
                    <a:pt x="612" y="369"/>
                    <a:pt x="612" y="369"/>
                  </a:cubicBezTo>
                  <a:cubicBezTo>
                    <a:pt x="612" y="369"/>
                    <a:pt x="612" y="369"/>
                    <a:pt x="611" y="369"/>
                  </a:cubicBezTo>
                  <a:cubicBezTo>
                    <a:pt x="611" y="369"/>
                    <a:pt x="611" y="369"/>
                    <a:pt x="611" y="369"/>
                  </a:cubicBezTo>
                  <a:cubicBezTo>
                    <a:pt x="611" y="369"/>
                    <a:pt x="611" y="369"/>
                    <a:pt x="610" y="369"/>
                  </a:cubicBezTo>
                  <a:cubicBezTo>
                    <a:pt x="608" y="371"/>
                    <a:pt x="604" y="371"/>
                    <a:pt x="600" y="371"/>
                  </a:cubicBezTo>
                  <a:cubicBezTo>
                    <a:pt x="584" y="371"/>
                    <a:pt x="584" y="371"/>
                    <a:pt x="584" y="371"/>
                  </a:cubicBezTo>
                  <a:cubicBezTo>
                    <a:pt x="580" y="371"/>
                    <a:pt x="577" y="370"/>
                    <a:pt x="574" y="369"/>
                  </a:cubicBezTo>
                  <a:cubicBezTo>
                    <a:pt x="573" y="368"/>
                    <a:pt x="572" y="367"/>
                    <a:pt x="571" y="367"/>
                  </a:cubicBezTo>
                  <a:cubicBezTo>
                    <a:pt x="570" y="366"/>
                    <a:pt x="569" y="365"/>
                    <a:pt x="569" y="365"/>
                  </a:cubicBezTo>
                  <a:cubicBezTo>
                    <a:pt x="568" y="363"/>
                    <a:pt x="568" y="363"/>
                    <a:pt x="568" y="363"/>
                  </a:cubicBezTo>
                  <a:cubicBezTo>
                    <a:pt x="566" y="360"/>
                    <a:pt x="564" y="357"/>
                    <a:pt x="563" y="354"/>
                  </a:cubicBezTo>
                  <a:cubicBezTo>
                    <a:pt x="561" y="351"/>
                    <a:pt x="563" y="350"/>
                    <a:pt x="565" y="349"/>
                  </a:cubicBezTo>
                  <a:cubicBezTo>
                    <a:pt x="565" y="349"/>
                    <a:pt x="566" y="349"/>
                    <a:pt x="566" y="349"/>
                  </a:cubicBezTo>
                  <a:cubicBezTo>
                    <a:pt x="567" y="348"/>
                    <a:pt x="569" y="348"/>
                    <a:pt x="570" y="348"/>
                  </a:cubicBezTo>
                  <a:cubicBezTo>
                    <a:pt x="573" y="348"/>
                    <a:pt x="573" y="348"/>
                    <a:pt x="573" y="348"/>
                  </a:cubicBezTo>
                  <a:cubicBezTo>
                    <a:pt x="573" y="348"/>
                    <a:pt x="573" y="348"/>
                    <a:pt x="573" y="348"/>
                  </a:cubicBezTo>
                  <a:cubicBezTo>
                    <a:pt x="577" y="348"/>
                    <a:pt x="581" y="348"/>
                    <a:pt x="586" y="348"/>
                  </a:cubicBezTo>
                  <a:cubicBezTo>
                    <a:pt x="586" y="348"/>
                    <a:pt x="586" y="348"/>
                    <a:pt x="586" y="348"/>
                  </a:cubicBezTo>
                  <a:cubicBezTo>
                    <a:pt x="590" y="348"/>
                    <a:pt x="590" y="348"/>
                    <a:pt x="590" y="348"/>
                  </a:cubicBezTo>
                  <a:cubicBezTo>
                    <a:pt x="592" y="348"/>
                    <a:pt x="594" y="348"/>
                    <a:pt x="595" y="348"/>
                  </a:cubicBezTo>
                  <a:cubicBezTo>
                    <a:pt x="596" y="349"/>
                    <a:pt x="597" y="349"/>
                    <a:pt x="598" y="349"/>
                  </a:cubicBezTo>
                  <a:cubicBezTo>
                    <a:pt x="598" y="349"/>
                    <a:pt x="598" y="349"/>
                    <a:pt x="598" y="349"/>
                  </a:cubicBezTo>
                  <a:cubicBezTo>
                    <a:pt x="598" y="350"/>
                    <a:pt x="598" y="350"/>
                    <a:pt x="599" y="350"/>
                  </a:cubicBezTo>
                  <a:cubicBezTo>
                    <a:pt x="599" y="350"/>
                    <a:pt x="599" y="350"/>
                    <a:pt x="599" y="350"/>
                  </a:cubicBezTo>
                  <a:cubicBezTo>
                    <a:pt x="600" y="350"/>
                    <a:pt x="602" y="351"/>
                    <a:pt x="603" y="351"/>
                  </a:cubicBezTo>
                  <a:cubicBezTo>
                    <a:pt x="604" y="352"/>
                    <a:pt x="604" y="353"/>
                    <a:pt x="605" y="354"/>
                  </a:cubicBezTo>
                  <a:cubicBezTo>
                    <a:pt x="608" y="359"/>
                    <a:pt x="608" y="359"/>
                    <a:pt x="608" y="359"/>
                  </a:cubicBezTo>
                  <a:cubicBezTo>
                    <a:pt x="609" y="360"/>
                    <a:pt x="611" y="362"/>
                    <a:pt x="612" y="364"/>
                  </a:cubicBezTo>
                  <a:cubicBezTo>
                    <a:pt x="612" y="364"/>
                    <a:pt x="612" y="364"/>
                    <a:pt x="612" y="364"/>
                  </a:cubicBezTo>
                  <a:cubicBezTo>
                    <a:pt x="613" y="365"/>
                    <a:pt x="613" y="366"/>
                    <a:pt x="613" y="367"/>
                  </a:cubicBezTo>
                  <a:close/>
                  <a:moveTo>
                    <a:pt x="410" y="363"/>
                  </a:moveTo>
                  <a:cubicBezTo>
                    <a:pt x="410" y="364"/>
                    <a:pt x="410" y="364"/>
                    <a:pt x="410" y="365"/>
                  </a:cubicBezTo>
                  <a:cubicBezTo>
                    <a:pt x="406" y="371"/>
                    <a:pt x="392" y="369"/>
                    <a:pt x="386" y="369"/>
                  </a:cubicBezTo>
                  <a:cubicBezTo>
                    <a:pt x="383" y="369"/>
                    <a:pt x="380" y="369"/>
                    <a:pt x="377" y="369"/>
                  </a:cubicBezTo>
                  <a:cubicBezTo>
                    <a:pt x="374" y="369"/>
                    <a:pt x="370" y="369"/>
                    <a:pt x="367" y="367"/>
                  </a:cubicBezTo>
                  <a:cubicBezTo>
                    <a:pt x="367" y="367"/>
                    <a:pt x="367" y="367"/>
                    <a:pt x="367" y="367"/>
                  </a:cubicBezTo>
                  <a:cubicBezTo>
                    <a:pt x="367" y="366"/>
                    <a:pt x="367" y="366"/>
                    <a:pt x="367" y="366"/>
                  </a:cubicBezTo>
                  <a:cubicBezTo>
                    <a:pt x="366" y="366"/>
                    <a:pt x="366" y="366"/>
                    <a:pt x="366" y="366"/>
                  </a:cubicBezTo>
                  <a:cubicBezTo>
                    <a:pt x="366" y="366"/>
                    <a:pt x="366" y="366"/>
                    <a:pt x="366" y="366"/>
                  </a:cubicBezTo>
                  <a:cubicBezTo>
                    <a:pt x="366" y="366"/>
                    <a:pt x="366" y="366"/>
                    <a:pt x="366" y="366"/>
                  </a:cubicBezTo>
                  <a:cubicBezTo>
                    <a:pt x="366" y="365"/>
                    <a:pt x="366" y="365"/>
                    <a:pt x="366" y="365"/>
                  </a:cubicBezTo>
                  <a:cubicBezTo>
                    <a:pt x="366" y="364"/>
                    <a:pt x="366" y="364"/>
                    <a:pt x="366" y="363"/>
                  </a:cubicBezTo>
                  <a:cubicBezTo>
                    <a:pt x="366" y="363"/>
                    <a:pt x="366" y="363"/>
                    <a:pt x="366" y="363"/>
                  </a:cubicBezTo>
                  <a:cubicBezTo>
                    <a:pt x="366" y="362"/>
                    <a:pt x="366" y="361"/>
                    <a:pt x="366" y="361"/>
                  </a:cubicBezTo>
                  <a:cubicBezTo>
                    <a:pt x="366" y="360"/>
                    <a:pt x="366" y="360"/>
                    <a:pt x="366" y="360"/>
                  </a:cubicBezTo>
                  <a:cubicBezTo>
                    <a:pt x="366" y="358"/>
                    <a:pt x="366" y="355"/>
                    <a:pt x="367" y="353"/>
                  </a:cubicBezTo>
                  <a:cubicBezTo>
                    <a:pt x="367" y="352"/>
                    <a:pt x="367" y="352"/>
                    <a:pt x="367" y="352"/>
                  </a:cubicBezTo>
                  <a:cubicBezTo>
                    <a:pt x="367" y="352"/>
                    <a:pt x="367" y="351"/>
                    <a:pt x="368" y="350"/>
                  </a:cubicBezTo>
                  <a:cubicBezTo>
                    <a:pt x="369" y="350"/>
                    <a:pt x="369" y="349"/>
                    <a:pt x="370" y="349"/>
                  </a:cubicBezTo>
                  <a:cubicBezTo>
                    <a:pt x="370" y="349"/>
                    <a:pt x="370" y="349"/>
                    <a:pt x="370" y="349"/>
                  </a:cubicBezTo>
                  <a:cubicBezTo>
                    <a:pt x="370" y="349"/>
                    <a:pt x="370" y="348"/>
                    <a:pt x="370" y="348"/>
                  </a:cubicBezTo>
                  <a:cubicBezTo>
                    <a:pt x="370" y="348"/>
                    <a:pt x="371" y="348"/>
                    <a:pt x="371" y="348"/>
                  </a:cubicBezTo>
                  <a:cubicBezTo>
                    <a:pt x="371" y="348"/>
                    <a:pt x="371" y="348"/>
                    <a:pt x="371" y="348"/>
                  </a:cubicBezTo>
                  <a:cubicBezTo>
                    <a:pt x="371" y="348"/>
                    <a:pt x="372" y="348"/>
                    <a:pt x="372" y="348"/>
                  </a:cubicBezTo>
                  <a:cubicBezTo>
                    <a:pt x="372" y="348"/>
                    <a:pt x="372" y="348"/>
                    <a:pt x="373" y="348"/>
                  </a:cubicBezTo>
                  <a:cubicBezTo>
                    <a:pt x="373" y="347"/>
                    <a:pt x="373" y="347"/>
                    <a:pt x="374" y="347"/>
                  </a:cubicBezTo>
                  <a:cubicBezTo>
                    <a:pt x="374" y="347"/>
                    <a:pt x="374" y="347"/>
                    <a:pt x="374" y="347"/>
                  </a:cubicBezTo>
                  <a:cubicBezTo>
                    <a:pt x="374" y="347"/>
                    <a:pt x="374" y="347"/>
                    <a:pt x="374" y="347"/>
                  </a:cubicBezTo>
                  <a:cubicBezTo>
                    <a:pt x="375" y="347"/>
                    <a:pt x="375" y="347"/>
                    <a:pt x="375" y="347"/>
                  </a:cubicBezTo>
                  <a:cubicBezTo>
                    <a:pt x="376" y="347"/>
                    <a:pt x="377" y="347"/>
                    <a:pt x="378" y="347"/>
                  </a:cubicBezTo>
                  <a:cubicBezTo>
                    <a:pt x="379" y="347"/>
                    <a:pt x="379" y="347"/>
                    <a:pt x="379" y="347"/>
                  </a:cubicBezTo>
                  <a:cubicBezTo>
                    <a:pt x="380" y="347"/>
                    <a:pt x="382" y="347"/>
                    <a:pt x="383" y="347"/>
                  </a:cubicBezTo>
                  <a:cubicBezTo>
                    <a:pt x="399" y="347"/>
                    <a:pt x="399" y="347"/>
                    <a:pt x="399" y="347"/>
                  </a:cubicBezTo>
                  <a:cubicBezTo>
                    <a:pt x="399" y="347"/>
                    <a:pt x="399" y="347"/>
                    <a:pt x="400" y="347"/>
                  </a:cubicBezTo>
                  <a:cubicBezTo>
                    <a:pt x="400" y="347"/>
                    <a:pt x="400" y="347"/>
                    <a:pt x="400" y="347"/>
                  </a:cubicBezTo>
                  <a:cubicBezTo>
                    <a:pt x="401" y="347"/>
                    <a:pt x="401" y="347"/>
                    <a:pt x="402" y="347"/>
                  </a:cubicBezTo>
                  <a:cubicBezTo>
                    <a:pt x="405" y="347"/>
                    <a:pt x="408" y="348"/>
                    <a:pt x="409" y="351"/>
                  </a:cubicBezTo>
                  <a:cubicBezTo>
                    <a:pt x="410" y="351"/>
                    <a:pt x="410" y="351"/>
                    <a:pt x="410" y="351"/>
                  </a:cubicBezTo>
                  <a:cubicBezTo>
                    <a:pt x="410" y="351"/>
                    <a:pt x="410" y="351"/>
                    <a:pt x="410" y="351"/>
                  </a:cubicBezTo>
                  <a:cubicBezTo>
                    <a:pt x="411" y="355"/>
                    <a:pt x="410" y="359"/>
                    <a:pt x="410" y="362"/>
                  </a:cubicBezTo>
                  <a:cubicBezTo>
                    <a:pt x="410" y="363"/>
                    <a:pt x="410" y="363"/>
                    <a:pt x="410" y="363"/>
                  </a:cubicBezTo>
                  <a:cubicBezTo>
                    <a:pt x="410" y="363"/>
                    <a:pt x="410" y="363"/>
                    <a:pt x="410" y="363"/>
                  </a:cubicBezTo>
                  <a:close/>
                  <a:moveTo>
                    <a:pt x="387" y="381"/>
                  </a:moveTo>
                  <a:cubicBezTo>
                    <a:pt x="393" y="381"/>
                    <a:pt x="407" y="380"/>
                    <a:pt x="410" y="386"/>
                  </a:cubicBezTo>
                  <a:cubicBezTo>
                    <a:pt x="410" y="387"/>
                    <a:pt x="411" y="387"/>
                    <a:pt x="411" y="388"/>
                  </a:cubicBezTo>
                  <a:cubicBezTo>
                    <a:pt x="411" y="395"/>
                    <a:pt x="411" y="395"/>
                    <a:pt x="411" y="395"/>
                  </a:cubicBezTo>
                  <a:cubicBezTo>
                    <a:pt x="411" y="397"/>
                    <a:pt x="411" y="399"/>
                    <a:pt x="411" y="401"/>
                  </a:cubicBezTo>
                  <a:cubicBezTo>
                    <a:pt x="411" y="401"/>
                    <a:pt x="411" y="401"/>
                    <a:pt x="411" y="401"/>
                  </a:cubicBezTo>
                  <a:cubicBezTo>
                    <a:pt x="411" y="402"/>
                    <a:pt x="411" y="402"/>
                    <a:pt x="411" y="402"/>
                  </a:cubicBezTo>
                  <a:cubicBezTo>
                    <a:pt x="411" y="402"/>
                    <a:pt x="410" y="404"/>
                    <a:pt x="410" y="404"/>
                  </a:cubicBezTo>
                  <a:cubicBezTo>
                    <a:pt x="409" y="405"/>
                    <a:pt x="409" y="405"/>
                    <a:pt x="409" y="405"/>
                  </a:cubicBezTo>
                  <a:cubicBezTo>
                    <a:pt x="409" y="405"/>
                    <a:pt x="409" y="405"/>
                    <a:pt x="409" y="406"/>
                  </a:cubicBezTo>
                  <a:cubicBezTo>
                    <a:pt x="409" y="406"/>
                    <a:pt x="409" y="406"/>
                    <a:pt x="409" y="406"/>
                  </a:cubicBezTo>
                  <a:cubicBezTo>
                    <a:pt x="407" y="407"/>
                    <a:pt x="405" y="408"/>
                    <a:pt x="403" y="409"/>
                  </a:cubicBezTo>
                  <a:cubicBezTo>
                    <a:pt x="403" y="409"/>
                    <a:pt x="403" y="409"/>
                    <a:pt x="403" y="409"/>
                  </a:cubicBezTo>
                  <a:cubicBezTo>
                    <a:pt x="403" y="409"/>
                    <a:pt x="403" y="409"/>
                    <a:pt x="403" y="409"/>
                  </a:cubicBezTo>
                  <a:cubicBezTo>
                    <a:pt x="402" y="409"/>
                    <a:pt x="401" y="409"/>
                    <a:pt x="401" y="409"/>
                  </a:cubicBezTo>
                  <a:cubicBezTo>
                    <a:pt x="400" y="409"/>
                    <a:pt x="400" y="409"/>
                    <a:pt x="400" y="409"/>
                  </a:cubicBezTo>
                  <a:cubicBezTo>
                    <a:pt x="399" y="409"/>
                    <a:pt x="398" y="409"/>
                    <a:pt x="398" y="409"/>
                  </a:cubicBezTo>
                  <a:cubicBezTo>
                    <a:pt x="398" y="409"/>
                    <a:pt x="398" y="409"/>
                    <a:pt x="398" y="409"/>
                  </a:cubicBezTo>
                  <a:cubicBezTo>
                    <a:pt x="373" y="409"/>
                    <a:pt x="373" y="409"/>
                    <a:pt x="373" y="409"/>
                  </a:cubicBezTo>
                  <a:cubicBezTo>
                    <a:pt x="371" y="409"/>
                    <a:pt x="367" y="409"/>
                    <a:pt x="364" y="407"/>
                  </a:cubicBezTo>
                  <a:cubicBezTo>
                    <a:pt x="364" y="407"/>
                    <a:pt x="364" y="407"/>
                    <a:pt x="364" y="407"/>
                  </a:cubicBezTo>
                  <a:cubicBezTo>
                    <a:pt x="364" y="407"/>
                    <a:pt x="364" y="407"/>
                    <a:pt x="364" y="407"/>
                  </a:cubicBezTo>
                  <a:cubicBezTo>
                    <a:pt x="364" y="407"/>
                    <a:pt x="364" y="406"/>
                    <a:pt x="363" y="406"/>
                  </a:cubicBezTo>
                  <a:cubicBezTo>
                    <a:pt x="363" y="406"/>
                    <a:pt x="362" y="405"/>
                    <a:pt x="362" y="405"/>
                  </a:cubicBezTo>
                  <a:cubicBezTo>
                    <a:pt x="362" y="405"/>
                    <a:pt x="362" y="405"/>
                    <a:pt x="362" y="404"/>
                  </a:cubicBezTo>
                  <a:cubicBezTo>
                    <a:pt x="362" y="404"/>
                    <a:pt x="361" y="403"/>
                    <a:pt x="361" y="402"/>
                  </a:cubicBezTo>
                  <a:cubicBezTo>
                    <a:pt x="362" y="400"/>
                    <a:pt x="362" y="400"/>
                    <a:pt x="362" y="400"/>
                  </a:cubicBezTo>
                  <a:cubicBezTo>
                    <a:pt x="362" y="400"/>
                    <a:pt x="362" y="400"/>
                    <a:pt x="362" y="400"/>
                  </a:cubicBezTo>
                  <a:cubicBezTo>
                    <a:pt x="362" y="396"/>
                    <a:pt x="362" y="392"/>
                    <a:pt x="363" y="388"/>
                  </a:cubicBezTo>
                  <a:cubicBezTo>
                    <a:pt x="363" y="388"/>
                    <a:pt x="363" y="388"/>
                    <a:pt x="363" y="388"/>
                  </a:cubicBezTo>
                  <a:cubicBezTo>
                    <a:pt x="363" y="388"/>
                    <a:pt x="363" y="388"/>
                    <a:pt x="363" y="388"/>
                  </a:cubicBezTo>
                  <a:cubicBezTo>
                    <a:pt x="364" y="379"/>
                    <a:pt x="381" y="381"/>
                    <a:pt x="387" y="381"/>
                  </a:cubicBezTo>
                  <a:close/>
                  <a:moveTo>
                    <a:pt x="289" y="407"/>
                  </a:moveTo>
                  <a:cubicBezTo>
                    <a:pt x="289" y="407"/>
                    <a:pt x="289" y="407"/>
                    <a:pt x="288" y="406"/>
                  </a:cubicBezTo>
                  <a:cubicBezTo>
                    <a:pt x="288" y="406"/>
                    <a:pt x="288" y="405"/>
                    <a:pt x="287" y="405"/>
                  </a:cubicBezTo>
                  <a:cubicBezTo>
                    <a:pt x="287" y="405"/>
                    <a:pt x="287" y="405"/>
                    <a:pt x="287" y="405"/>
                  </a:cubicBezTo>
                  <a:cubicBezTo>
                    <a:pt x="287" y="404"/>
                    <a:pt x="287" y="403"/>
                    <a:pt x="287" y="402"/>
                  </a:cubicBezTo>
                  <a:cubicBezTo>
                    <a:pt x="288" y="400"/>
                    <a:pt x="288" y="400"/>
                    <a:pt x="288" y="400"/>
                  </a:cubicBezTo>
                  <a:cubicBezTo>
                    <a:pt x="288" y="400"/>
                    <a:pt x="288" y="400"/>
                    <a:pt x="288" y="400"/>
                  </a:cubicBezTo>
                  <a:cubicBezTo>
                    <a:pt x="288" y="400"/>
                    <a:pt x="288" y="399"/>
                    <a:pt x="288" y="399"/>
                  </a:cubicBezTo>
                  <a:cubicBezTo>
                    <a:pt x="291" y="388"/>
                    <a:pt x="291" y="388"/>
                    <a:pt x="291" y="388"/>
                  </a:cubicBezTo>
                  <a:cubicBezTo>
                    <a:pt x="291" y="388"/>
                    <a:pt x="291" y="388"/>
                    <a:pt x="292" y="388"/>
                  </a:cubicBezTo>
                  <a:cubicBezTo>
                    <a:pt x="295" y="380"/>
                    <a:pt x="310" y="381"/>
                    <a:pt x="317" y="381"/>
                  </a:cubicBezTo>
                  <a:cubicBezTo>
                    <a:pt x="320" y="381"/>
                    <a:pt x="325" y="381"/>
                    <a:pt x="330" y="381"/>
                  </a:cubicBezTo>
                  <a:cubicBezTo>
                    <a:pt x="331" y="382"/>
                    <a:pt x="332" y="382"/>
                    <a:pt x="333" y="382"/>
                  </a:cubicBezTo>
                  <a:cubicBezTo>
                    <a:pt x="333" y="382"/>
                    <a:pt x="333" y="382"/>
                    <a:pt x="333" y="382"/>
                  </a:cubicBezTo>
                  <a:cubicBezTo>
                    <a:pt x="335" y="383"/>
                    <a:pt x="337" y="384"/>
                    <a:pt x="338" y="385"/>
                  </a:cubicBezTo>
                  <a:cubicBezTo>
                    <a:pt x="338" y="385"/>
                    <a:pt x="338" y="385"/>
                    <a:pt x="338" y="385"/>
                  </a:cubicBezTo>
                  <a:cubicBezTo>
                    <a:pt x="338" y="386"/>
                    <a:pt x="338" y="386"/>
                    <a:pt x="338" y="386"/>
                  </a:cubicBezTo>
                  <a:cubicBezTo>
                    <a:pt x="338" y="386"/>
                    <a:pt x="338" y="386"/>
                    <a:pt x="338" y="386"/>
                  </a:cubicBezTo>
                  <a:cubicBezTo>
                    <a:pt x="339" y="387"/>
                    <a:pt x="339" y="388"/>
                    <a:pt x="339" y="388"/>
                  </a:cubicBezTo>
                  <a:cubicBezTo>
                    <a:pt x="339" y="389"/>
                    <a:pt x="339" y="389"/>
                    <a:pt x="339" y="389"/>
                  </a:cubicBezTo>
                  <a:cubicBezTo>
                    <a:pt x="339" y="389"/>
                    <a:pt x="339" y="389"/>
                    <a:pt x="339" y="389"/>
                  </a:cubicBezTo>
                  <a:cubicBezTo>
                    <a:pt x="338" y="391"/>
                    <a:pt x="338" y="393"/>
                    <a:pt x="338" y="395"/>
                  </a:cubicBezTo>
                  <a:cubicBezTo>
                    <a:pt x="336" y="402"/>
                    <a:pt x="336" y="402"/>
                    <a:pt x="336" y="402"/>
                  </a:cubicBezTo>
                  <a:cubicBezTo>
                    <a:pt x="336" y="403"/>
                    <a:pt x="336" y="404"/>
                    <a:pt x="335" y="404"/>
                  </a:cubicBezTo>
                  <a:cubicBezTo>
                    <a:pt x="335" y="405"/>
                    <a:pt x="335" y="405"/>
                    <a:pt x="335" y="405"/>
                  </a:cubicBezTo>
                  <a:cubicBezTo>
                    <a:pt x="335" y="405"/>
                    <a:pt x="334" y="405"/>
                    <a:pt x="334" y="405"/>
                  </a:cubicBezTo>
                  <a:cubicBezTo>
                    <a:pt x="334" y="405"/>
                    <a:pt x="334" y="406"/>
                    <a:pt x="334" y="406"/>
                  </a:cubicBezTo>
                  <a:cubicBezTo>
                    <a:pt x="332" y="407"/>
                    <a:pt x="329" y="408"/>
                    <a:pt x="327" y="409"/>
                  </a:cubicBezTo>
                  <a:cubicBezTo>
                    <a:pt x="327" y="409"/>
                    <a:pt x="327" y="409"/>
                    <a:pt x="327" y="409"/>
                  </a:cubicBezTo>
                  <a:cubicBezTo>
                    <a:pt x="327" y="409"/>
                    <a:pt x="327" y="409"/>
                    <a:pt x="327" y="409"/>
                  </a:cubicBezTo>
                  <a:cubicBezTo>
                    <a:pt x="327" y="409"/>
                    <a:pt x="326" y="409"/>
                    <a:pt x="325" y="409"/>
                  </a:cubicBezTo>
                  <a:cubicBezTo>
                    <a:pt x="325" y="409"/>
                    <a:pt x="325" y="409"/>
                    <a:pt x="324" y="409"/>
                  </a:cubicBezTo>
                  <a:cubicBezTo>
                    <a:pt x="324" y="409"/>
                    <a:pt x="323" y="409"/>
                    <a:pt x="322" y="409"/>
                  </a:cubicBezTo>
                  <a:cubicBezTo>
                    <a:pt x="322" y="409"/>
                    <a:pt x="322" y="409"/>
                    <a:pt x="322" y="409"/>
                  </a:cubicBezTo>
                  <a:cubicBezTo>
                    <a:pt x="298" y="409"/>
                    <a:pt x="298" y="409"/>
                    <a:pt x="298" y="409"/>
                  </a:cubicBezTo>
                  <a:cubicBezTo>
                    <a:pt x="295" y="409"/>
                    <a:pt x="292" y="409"/>
                    <a:pt x="289" y="407"/>
                  </a:cubicBezTo>
                  <a:cubicBezTo>
                    <a:pt x="289" y="407"/>
                    <a:pt x="289" y="407"/>
                    <a:pt x="289" y="407"/>
                  </a:cubicBezTo>
                  <a:close/>
                  <a:moveTo>
                    <a:pt x="320" y="369"/>
                  </a:moveTo>
                  <a:cubicBezTo>
                    <a:pt x="316" y="369"/>
                    <a:pt x="312" y="369"/>
                    <a:pt x="309" y="369"/>
                  </a:cubicBezTo>
                  <a:cubicBezTo>
                    <a:pt x="306" y="369"/>
                    <a:pt x="301" y="369"/>
                    <a:pt x="299" y="366"/>
                  </a:cubicBezTo>
                  <a:cubicBezTo>
                    <a:pt x="299" y="365"/>
                    <a:pt x="299" y="365"/>
                    <a:pt x="299" y="365"/>
                  </a:cubicBezTo>
                  <a:cubicBezTo>
                    <a:pt x="299" y="365"/>
                    <a:pt x="299" y="364"/>
                    <a:pt x="299" y="364"/>
                  </a:cubicBezTo>
                  <a:cubicBezTo>
                    <a:pt x="299" y="364"/>
                    <a:pt x="299" y="364"/>
                    <a:pt x="299" y="363"/>
                  </a:cubicBezTo>
                  <a:cubicBezTo>
                    <a:pt x="299" y="363"/>
                    <a:pt x="299" y="363"/>
                    <a:pt x="299" y="363"/>
                  </a:cubicBezTo>
                  <a:cubicBezTo>
                    <a:pt x="299" y="363"/>
                    <a:pt x="299" y="363"/>
                    <a:pt x="299" y="363"/>
                  </a:cubicBezTo>
                  <a:cubicBezTo>
                    <a:pt x="299" y="362"/>
                    <a:pt x="299" y="361"/>
                    <a:pt x="300" y="361"/>
                  </a:cubicBezTo>
                  <a:cubicBezTo>
                    <a:pt x="300" y="358"/>
                    <a:pt x="301" y="355"/>
                    <a:pt x="302" y="353"/>
                  </a:cubicBezTo>
                  <a:cubicBezTo>
                    <a:pt x="302" y="353"/>
                    <a:pt x="302" y="353"/>
                    <a:pt x="302" y="353"/>
                  </a:cubicBezTo>
                  <a:cubicBezTo>
                    <a:pt x="302" y="352"/>
                    <a:pt x="303" y="351"/>
                    <a:pt x="303" y="350"/>
                  </a:cubicBezTo>
                  <a:cubicBezTo>
                    <a:pt x="304" y="350"/>
                    <a:pt x="304" y="350"/>
                    <a:pt x="305" y="349"/>
                  </a:cubicBezTo>
                  <a:cubicBezTo>
                    <a:pt x="306" y="348"/>
                    <a:pt x="308" y="348"/>
                    <a:pt x="310" y="347"/>
                  </a:cubicBezTo>
                  <a:cubicBezTo>
                    <a:pt x="310" y="347"/>
                    <a:pt x="310" y="347"/>
                    <a:pt x="310" y="347"/>
                  </a:cubicBezTo>
                  <a:cubicBezTo>
                    <a:pt x="312" y="347"/>
                    <a:pt x="313" y="347"/>
                    <a:pt x="315" y="347"/>
                  </a:cubicBezTo>
                  <a:cubicBezTo>
                    <a:pt x="317" y="347"/>
                    <a:pt x="317" y="347"/>
                    <a:pt x="317" y="347"/>
                  </a:cubicBezTo>
                  <a:cubicBezTo>
                    <a:pt x="317" y="347"/>
                    <a:pt x="318" y="347"/>
                    <a:pt x="319" y="347"/>
                  </a:cubicBezTo>
                  <a:cubicBezTo>
                    <a:pt x="323" y="347"/>
                    <a:pt x="328" y="347"/>
                    <a:pt x="332" y="347"/>
                  </a:cubicBezTo>
                  <a:cubicBezTo>
                    <a:pt x="333" y="347"/>
                    <a:pt x="334" y="347"/>
                    <a:pt x="334" y="347"/>
                  </a:cubicBezTo>
                  <a:cubicBezTo>
                    <a:pt x="335" y="347"/>
                    <a:pt x="335" y="347"/>
                    <a:pt x="335" y="347"/>
                  </a:cubicBezTo>
                  <a:cubicBezTo>
                    <a:pt x="335" y="347"/>
                    <a:pt x="335" y="347"/>
                    <a:pt x="336" y="347"/>
                  </a:cubicBezTo>
                  <a:cubicBezTo>
                    <a:pt x="336" y="347"/>
                    <a:pt x="337" y="347"/>
                    <a:pt x="337" y="347"/>
                  </a:cubicBezTo>
                  <a:cubicBezTo>
                    <a:pt x="337" y="347"/>
                    <a:pt x="337" y="347"/>
                    <a:pt x="337" y="347"/>
                  </a:cubicBezTo>
                  <a:cubicBezTo>
                    <a:pt x="341" y="347"/>
                    <a:pt x="345" y="348"/>
                    <a:pt x="345" y="351"/>
                  </a:cubicBezTo>
                  <a:cubicBezTo>
                    <a:pt x="345" y="351"/>
                    <a:pt x="345" y="351"/>
                    <a:pt x="345" y="351"/>
                  </a:cubicBezTo>
                  <a:cubicBezTo>
                    <a:pt x="345" y="351"/>
                    <a:pt x="345" y="351"/>
                    <a:pt x="345" y="352"/>
                  </a:cubicBezTo>
                  <a:cubicBezTo>
                    <a:pt x="345" y="355"/>
                    <a:pt x="344" y="359"/>
                    <a:pt x="343" y="362"/>
                  </a:cubicBezTo>
                  <a:cubicBezTo>
                    <a:pt x="343" y="362"/>
                    <a:pt x="343" y="362"/>
                    <a:pt x="343" y="362"/>
                  </a:cubicBezTo>
                  <a:cubicBezTo>
                    <a:pt x="343" y="363"/>
                    <a:pt x="343" y="363"/>
                    <a:pt x="343" y="363"/>
                  </a:cubicBezTo>
                  <a:cubicBezTo>
                    <a:pt x="343" y="364"/>
                    <a:pt x="343" y="364"/>
                    <a:pt x="342" y="365"/>
                  </a:cubicBezTo>
                  <a:cubicBezTo>
                    <a:pt x="342" y="365"/>
                    <a:pt x="342" y="365"/>
                    <a:pt x="342" y="366"/>
                  </a:cubicBezTo>
                  <a:cubicBezTo>
                    <a:pt x="342" y="366"/>
                    <a:pt x="342" y="366"/>
                    <a:pt x="342" y="366"/>
                  </a:cubicBezTo>
                  <a:cubicBezTo>
                    <a:pt x="342" y="366"/>
                    <a:pt x="342" y="366"/>
                    <a:pt x="342" y="366"/>
                  </a:cubicBezTo>
                  <a:cubicBezTo>
                    <a:pt x="337" y="371"/>
                    <a:pt x="325" y="369"/>
                    <a:pt x="320" y="369"/>
                  </a:cubicBezTo>
                  <a:close/>
                  <a:moveTo>
                    <a:pt x="212" y="404"/>
                  </a:moveTo>
                  <a:cubicBezTo>
                    <a:pt x="212" y="404"/>
                    <a:pt x="212" y="403"/>
                    <a:pt x="212" y="403"/>
                  </a:cubicBezTo>
                  <a:cubicBezTo>
                    <a:pt x="213" y="403"/>
                    <a:pt x="213" y="402"/>
                    <a:pt x="213" y="402"/>
                  </a:cubicBezTo>
                  <a:cubicBezTo>
                    <a:pt x="213" y="402"/>
                    <a:pt x="213" y="402"/>
                    <a:pt x="213" y="402"/>
                  </a:cubicBezTo>
                  <a:cubicBezTo>
                    <a:pt x="213" y="402"/>
                    <a:pt x="213" y="402"/>
                    <a:pt x="213" y="402"/>
                  </a:cubicBezTo>
                  <a:cubicBezTo>
                    <a:pt x="213" y="401"/>
                    <a:pt x="214" y="401"/>
                    <a:pt x="214" y="400"/>
                  </a:cubicBezTo>
                  <a:cubicBezTo>
                    <a:pt x="216" y="396"/>
                    <a:pt x="217" y="393"/>
                    <a:pt x="219" y="389"/>
                  </a:cubicBezTo>
                  <a:cubicBezTo>
                    <a:pt x="219" y="389"/>
                    <a:pt x="219" y="389"/>
                    <a:pt x="219" y="389"/>
                  </a:cubicBezTo>
                  <a:cubicBezTo>
                    <a:pt x="219" y="389"/>
                    <a:pt x="219" y="389"/>
                    <a:pt x="219" y="389"/>
                  </a:cubicBezTo>
                  <a:cubicBezTo>
                    <a:pt x="220" y="388"/>
                    <a:pt x="220" y="388"/>
                    <a:pt x="220" y="388"/>
                  </a:cubicBezTo>
                  <a:cubicBezTo>
                    <a:pt x="220" y="388"/>
                    <a:pt x="220" y="388"/>
                    <a:pt x="220" y="387"/>
                  </a:cubicBezTo>
                  <a:cubicBezTo>
                    <a:pt x="220" y="387"/>
                    <a:pt x="220" y="387"/>
                    <a:pt x="221" y="387"/>
                  </a:cubicBezTo>
                  <a:cubicBezTo>
                    <a:pt x="226" y="380"/>
                    <a:pt x="238" y="382"/>
                    <a:pt x="245" y="382"/>
                  </a:cubicBezTo>
                  <a:cubicBezTo>
                    <a:pt x="245" y="382"/>
                    <a:pt x="245" y="382"/>
                    <a:pt x="245" y="382"/>
                  </a:cubicBezTo>
                  <a:cubicBezTo>
                    <a:pt x="247" y="382"/>
                    <a:pt x="253" y="381"/>
                    <a:pt x="258" y="382"/>
                  </a:cubicBezTo>
                  <a:cubicBezTo>
                    <a:pt x="259" y="382"/>
                    <a:pt x="261" y="382"/>
                    <a:pt x="262" y="382"/>
                  </a:cubicBezTo>
                  <a:cubicBezTo>
                    <a:pt x="263" y="382"/>
                    <a:pt x="264" y="383"/>
                    <a:pt x="264" y="383"/>
                  </a:cubicBezTo>
                  <a:cubicBezTo>
                    <a:pt x="266" y="384"/>
                    <a:pt x="267" y="385"/>
                    <a:pt x="267" y="387"/>
                  </a:cubicBezTo>
                  <a:cubicBezTo>
                    <a:pt x="267" y="387"/>
                    <a:pt x="267" y="387"/>
                    <a:pt x="267" y="387"/>
                  </a:cubicBezTo>
                  <a:cubicBezTo>
                    <a:pt x="267" y="387"/>
                    <a:pt x="267" y="387"/>
                    <a:pt x="267" y="388"/>
                  </a:cubicBezTo>
                  <a:cubicBezTo>
                    <a:pt x="267" y="388"/>
                    <a:pt x="267" y="388"/>
                    <a:pt x="267" y="388"/>
                  </a:cubicBezTo>
                  <a:cubicBezTo>
                    <a:pt x="262" y="402"/>
                    <a:pt x="262" y="402"/>
                    <a:pt x="262" y="402"/>
                  </a:cubicBezTo>
                  <a:cubicBezTo>
                    <a:pt x="262" y="403"/>
                    <a:pt x="261" y="404"/>
                    <a:pt x="260" y="405"/>
                  </a:cubicBezTo>
                  <a:cubicBezTo>
                    <a:pt x="259" y="406"/>
                    <a:pt x="258" y="407"/>
                    <a:pt x="256" y="407"/>
                  </a:cubicBezTo>
                  <a:cubicBezTo>
                    <a:pt x="256" y="407"/>
                    <a:pt x="256" y="407"/>
                    <a:pt x="256" y="407"/>
                  </a:cubicBezTo>
                  <a:cubicBezTo>
                    <a:pt x="254" y="408"/>
                    <a:pt x="252" y="409"/>
                    <a:pt x="250" y="409"/>
                  </a:cubicBezTo>
                  <a:cubicBezTo>
                    <a:pt x="249" y="409"/>
                    <a:pt x="249" y="409"/>
                    <a:pt x="249" y="409"/>
                  </a:cubicBezTo>
                  <a:cubicBezTo>
                    <a:pt x="249" y="409"/>
                    <a:pt x="249" y="409"/>
                    <a:pt x="248" y="409"/>
                  </a:cubicBezTo>
                  <a:cubicBezTo>
                    <a:pt x="244" y="410"/>
                    <a:pt x="240" y="409"/>
                    <a:pt x="235" y="409"/>
                  </a:cubicBezTo>
                  <a:cubicBezTo>
                    <a:pt x="231" y="409"/>
                    <a:pt x="227" y="410"/>
                    <a:pt x="222" y="410"/>
                  </a:cubicBezTo>
                  <a:cubicBezTo>
                    <a:pt x="219" y="410"/>
                    <a:pt x="215" y="409"/>
                    <a:pt x="213" y="406"/>
                  </a:cubicBezTo>
                  <a:cubicBezTo>
                    <a:pt x="213" y="406"/>
                    <a:pt x="213" y="406"/>
                    <a:pt x="213" y="406"/>
                  </a:cubicBezTo>
                  <a:cubicBezTo>
                    <a:pt x="213" y="406"/>
                    <a:pt x="213" y="406"/>
                    <a:pt x="213" y="406"/>
                  </a:cubicBezTo>
                  <a:cubicBezTo>
                    <a:pt x="213" y="405"/>
                    <a:pt x="213" y="405"/>
                    <a:pt x="212" y="405"/>
                  </a:cubicBezTo>
                  <a:cubicBezTo>
                    <a:pt x="212" y="405"/>
                    <a:pt x="212" y="405"/>
                    <a:pt x="212" y="405"/>
                  </a:cubicBezTo>
                  <a:cubicBezTo>
                    <a:pt x="212" y="405"/>
                    <a:pt x="212" y="405"/>
                    <a:pt x="212" y="405"/>
                  </a:cubicBezTo>
                  <a:cubicBezTo>
                    <a:pt x="212" y="404"/>
                    <a:pt x="212" y="404"/>
                    <a:pt x="212" y="404"/>
                  </a:cubicBezTo>
                  <a:close/>
                  <a:moveTo>
                    <a:pt x="212" y="359"/>
                  </a:moveTo>
                  <a:cubicBezTo>
                    <a:pt x="212" y="359"/>
                    <a:pt x="212" y="359"/>
                    <a:pt x="212" y="359"/>
                  </a:cubicBezTo>
                  <a:cubicBezTo>
                    <a:pt x="209" y="364"/>
                    <a:pt x="209" y="364"/>
                    <a:pt x="209" y="364"/>
                  </a:cubicBezTo>
                  <a:cubicBezTo>
                    <a:pt x="209" y="364"/>
                    <a:pt x="208" y="365"/>
                    <a:pt x="207" y="366"/>
                  </a:cubicBezTo>
                  <a:cubicBezTo>
                    <a:pt x="206" y="367"/>
                    <a:pt x="205" y="367"/>
                    <a:pt x="203" y="368"/>
                  </a:cubicBezTo>
                  <a:cubicBezTo>
                    <a:pt x="203" y="368"/>
                    <a:pt x="203" y="368"/>
                    <a:pt x="202" y="368"/>
                  </a:cubicBezTo>
                  <a:cubicBezTo>
                    <a:pt x="202" y="369"/>
                    <a:pt x="202" y="369"/>
                    <a:pt x="202" y="369"/>
                  </a:cubicBezTo>
                  <a:cubicBezTo>
                    <a:pt x="202" y="369"/>
                    <a:pt x="202" y="369"/>
                    <a:pt x="202" y="369"/>
                  </a:cubicBezTo>
                  <a:cubicBezTo>
                    <a:pt x="201" y="369"/>
                    <a:pt x="200" y="369"/>
                    <a:pt x="199" y="369"/>
                  </a:cubicBezTo>
                  <a:cubicBezTo>
                    <a:pt x="197" y="370"/>
                    <a:pt x="196" y="370"/>
                    <a:pt x="194" y="370"/>
                  </a:cubicBezTo>
                  <a:cubicBezTo>
                    <a:pt x="189" y="370"/>
                    <a:pt x="189" y="370"/>
                    <a:pt x="189" y="370"/>
                  </a:cubicBezTo>
                  <a:cubicBezTo>
                    <a:pt x="189" y="370"/>
                    <a:pt x="189" y="370"/>
                    <a:pt x="189" y="370"/>
                  </a:cubicBezTo>
                  <a:cubicBezTo>
                    <a:pt x="184" y="370"/>
                    <a:pt x="178" y="370"/>
                    <a:pt x="172" y="370"/>
                  </a:cubicBezTo>
                  <a:cubicBezTo>
                    <a:pt x="170" y="370"/>
                    <a:pt x="165" y="369"/>
                    <a:pt x="164" y="366"/>
                  </a:cubicBezTo>
                  <a:cubicBezTo>
                    <a:pt x="164" y="366"/>
                    <a:pt x="164" y="365"/>
                    <a:pt x="164" y="365"/>
                  </a:cubicBezTo>
                  <a:cubicBezTo>
                    <a:pt x="165" y="364"/>
                    <a:pt x="166" y="362"/>
                    <a:pt x="166" y="362"/>
                  </a:cubicBezTo>
                  <a:cubicBezTo>
                    <a:pt x="168" y="358"/>
                    <a:pt x="170" y="355"/>
                    <a:pt x="173" y="352"/>
                  </a:cubicBezTo>
                  <a:cubicBezTo>
                    <a:pt x="173" y="352"/>
                    <a:pt x="173" y="352"/>
                    <a:pt x="173" y="352"/>
                  </a:cubicBezTo>
                  <a:cubicBezTo>
                    <a:pt x="173" y="352"/>
                    <a:pt x="173" y="352"/>
                    <a:pt x="173" y="352"/>
                  </a:cubicBezTo>
                  <a:cubicBezTo>
                    <a:pt x="180" y="345"/>
                    <a:pt x="193" y="347"/>
                    <a:pt x="201" y="347"/>
                  </a:cubicBezTo>
                  <a:cubicBezTo>
                    <a:pt x="205" y="347"/>
                    <a:pt x="210" y="346"/>
                    <a:pt x="213" y="348"/>
                  </a:cubicBezTo>
                  <a:cubicBezTo>
                    <a:pt x="213" y="348"/>
                    <a:pt x="213" y="348"/>
                    <a:pt x="213" y="348"/>
                  </a:cubicBezTo>
                  <a:cubicBezTo>
                    <a:pt x="214" y="348"/>
                    <a:pt x="214" y="348"/>
                    <a:pt x="214" y="348"/>
                  </a:cubicBezTo>
                  <a:cubicBezTo>
                    <a:pt x="214" y="348"/>
                    <a:pt x="214" y="349"/>
                    <a:pt x="214" y="349"/>
                  </a:cubicBezTo>
                  <a:cubicBezTo>
                    <a:pt x="215" y="349"/>
                    <a:pt x="216" y="350"/>
                    <a:pt x="216" y="350"/>
                  </a:cubicBezTo>
                  <a:cubicBezTo>
                    <a:pt x="216" y="351"/>
                    <a:pt x="216" y="352"/>
                    <a:pt x="215" y="353"/>
                  </a:cubicBezTo>
                  <a:cubicBezTo>
                    <a:pt x="215" y="353"/>
                    <a:pt x="215" y="353"/>
                    <a:pt x="215" y="353"/>
                  </a:cubicBezTo>
                  <a:cubicBezTo>
                    <a:pt x="214" y="355"/>
                    <a:pt x="213" y="357"/>
                    <a:pt x="212" y="359"/>
                  </a:cubicBezTo>
                  <a:close/>
                  <a:moveTo>
                    <a:pt x="266" y="369"/>
                  </a:moveTo>
                  <a:cubicBezTo>
                    <a:pt x="266" y="369"/>
                    <a:pt x="265" y="369"/>
                    <a:pt x="264" y="369"/>
                  </a:cubicBezTo>
                  <a:cubicBezTo>
                    <a:pt x="264" y="369"/>
                    <a:pt x="264" y="370"/>
                    <a:pt x="264" y="370"/>
                  </a:cubicBezTo>
                  <a:cubicBezTo>
                    <a:pt x="261" y="370"/>
                    <a:pt x="258" y="370"/>
                    <a:pt x="254" y="370"/>
                  </a:cubicBezTo>
                  <a:cubicBezTo>
                    <a:pt x="240" y="370"/>
                    <a:pt x="240" y="370"/>
                    <a:pt x="240" y="370"/>
                  </a:cubicBezTo>
                  <a:cubicBezTo>
                    <a:pt x="238" y="370"/>
                    <a:pt x="233" y="369"/>
                    <a:pt x="231" y="366"/>
                  </a:cubicBezTo>
                  <a:cubicBezTo>
                    <a:pt x="231" y="366"/>
                    <a:pt x="231" y="365"/>
                    <a:pt x="231" y="365"/>
                  </a:cubicBezTo>
                  <a:cubicBezTo>
                    <a:pt x="231" y="365"/>
                    <a:pt x="231" y="365"/>
                    <a:pt x="231" y="364"/>
                  </a:cubicBezTo>
                  <a:cubicBezTo>
                    <a:pt x="232" y="363"/>
                    <a:pt x="233" y="362"/>
                    <a:pt x="233" y="361"/>
                  </a:cubicBezTo>
                  <a:cubicBezTo>
                    <a:pt x="234" y="358"/>
                    <a:pt x="235" y="354"/>
                    <a:pt x="238" y="352"/>
                  </a:cubicBezTo>
                  <a:cubicBezTo>
                    <a:pt x="238" y="351"/>
                    <a:pt x="238" y="351"/>
                    <a:pt x="238" y="351"/>
                  </a:cubicBezTo>
                  <a:cubicBezTo>
                    <a:pt x="238" y="351"/>
                    <a:pt x="238" y="351"/>
                    <a:pt x="238" y="351"/>
                  </a:cubicBezTo>
                  <a:cubicBezTo>
                    <a:pt x="239" y="351"/>
                    <a:pt x="239" y="351"/>
                    <a:pt x="239" y="351"/>
                  </a:cubicBezTo>
                  <a:cubicBezTo>
                    <a:pt x="239" y="350"/>
                    <a:pt x="239" y="350"/>
                    <a:pt x="239" y="350"/>
                  </a:cubicBezTo>
                  <a:cubicBezTo>
                    <a:pt x="239" y="350"/>
                    <a:pt x="239" y="350"/>
                    <a:pt x="239" y="350"/>
                  </a:cubicBezTo>
                  <a:cubicBezTo>
                    <a:pt x="241" y="349"/>
                    <a:pt x="244" y="348"/>
                    <a:pt x="246" y="348"/>
                  </a:cubicBezTo>
                  <a:cubicBezTo>
                    <a:pt x="246" y="348"/>
                    <a:pt x="246" y="347"/>
                    <a:pt x="247" y="347"/>
                  </a:cubicBezTo>
                  <a:cubicBezTo>
                    <a:pt x="248" y="347"/>
                    <a:pt x="249" y="347"/>
                    <a:pt x="251" y="347"/>
                  </a:cubicBezTo>
                  <a:cubicBezTo>
                    <a:pt x="259" y="347"/>
                    <a:pt x="259" y="347"/>
                    <a:pt x="259" y="347"/>
                  </a:cubicBezTo>
                  <a:cubicBezTo>
                    <a:pt x="262" y="347"/>
                    <a:pt x="265" y="347"/>
                    <a:pt x="267" y="347"/>
                  </a:cubicBezTo>
                  <a:cubicBezTo>
                    <a:pt x="271" y="347"/>
                    <a:pt x="276" y="346"/>
                    <a:pt x="279" y="349"/>
                  </a:cubicBezTo>
                  <a:cubicBezTo>
                    <a:pt x="279" y="349"/>
                    <a:pt x="280" y="349"/>
                    <a:pt x="280" y="350"/>
                  </a:cubicBezTo>
                  <a:cubicBezTo>
                    <a:pt x="280" y="350"/>
                    <a:pt x="280" y="350"/>
                    <a:pt x="280" y="350"/>
                  </a:cubicBezTo>
                  <a:cubicBezTo>
                    <a:pt x="280" y="350"/>
                    <a:pt x="280" y="350"/>
                    <a:pt x="280" y="350"/>
                  </a:cubicBezTo>
                  <a:cubicBezTo>
                    <a:pt x="280" y="350"/>
                    <a:pt x="280" y="350"/>
                    <a:pt x="280" y="350"/>
                  </a:cubicBezTo>
                  <a:cubicBezTo>
                    <a:pt x="280" y="351"/>
                    <a:pt x="280" y="351"/>
                    <a:pt x="280" y="352"/>
                  </a:cubicBezTo>
                  <a:cubicBezTo>
                    <a:pt x="280" y="355"/>
                    <a:pt x="278" y="359"/>
                    <a:pt x="277" y="361"/>
                  </a:cubicBezTo>
                  <a:cubicBezTo>
                    <a:pt x="277" y="361"/>
                    <a:pt x="277" y="361"/>
                    <a:pt x="277" y="361"/>
                  </a:cubicBezTo>
                  <a:cubicBezTo>
                    <a:pt x="277" y="362"/>
                    <a:pt x="277" y="362"/>
                    <a:pt x="276" y="363"/>
                  </a:cubicBezTo>
                  <a:cubicBezTo>
                    <a:pt x="276" y="363"/>
                    <a:pt x="276" y="363"/>
                    <a:pt x="276" y="363"/>
                  </a:cubicBezTo>
                  <a:cubicBezTo>
                    <a:pt x="276" y="364"/>
                    <a:pt x="276" y="364"/>
                    <a:pt x="276" y="364"/>
                  </a:cubicBezTo>
                  <a:cubicBezTo>
                    <a:pt x="276" y="364"/>
                    <a:pt x="276" y="364"/>
                    <a:pt x="276" y="364"/>
                  </a:cubicBezTo>
                  <a:cubicBezTo>
                    <a:pt x="276" y="364"/>
                    <a:pt x="275" y="365"/>
                    <a:pt x="275" y="365"/>
                  </a:cubicBezTo>
                  <a:cubicBezTo>
                    <a:pt x="275" y="365"/>
                    <a:pt x="275" y="365"/>
                    <a:pt x="275" y="365"/>
                  </a:cubicBezTo>
                  <a:cubicBezTo>
                    <a:pt x="275" y="365"/>
                    <a:pt x="275" y="365"/>
                    <a:pt x="275" y="365"/>
                  </a:cubicBezTo>
                  <a:cubicBezTo>
                    <a:pt x="275" y="366"/>
                    <a:pt x="275" y="366"/>
                    <a:pt x="275" y="366"/>
                  </a:cubicBezTo>
                  <a:cubicBezTo>
                    <a:pt x="274" y="366"/>
                    <a:pt x="274" y="367"/>
                    <a:pt x="273" y="367"/>
                  </a:cubicBezTo>
                  <a:cubicBezTo>
                    <a:pt x="273" y="367"/>
                    <a:pt x="272" y="367"/>
                    <a:pt x="272" y="368"/>
                  </a:cubicBezTo>
                  <a:cubicBezTo>
                    <a:pt x="271" y="368"/>
                    <a:pt x="271" y="368"/>
                    <a:pt x="271" y="368"/>
                  </a:cubicBezTo>
                  <a:cubicBezTo>
                    <a:pt x="271" y="368"/>
                    <a:pt x="271" y="368"/>
                    <a:pt x="271" y="368"/>
                  </a:cubicBezTo>
                  <a:cubicBezTo>
                    <a:pt x="269" y="369"/>
                    <a:pt x="268" y="369"/>
                    <a:pt x="266" y="369"/>
                  </a:cubicBezTo>
                  <a:close/>
                  <a:moveTo>
                    <a:pt x="172" y="430"/>
                  </a:moveTo>
                  <a:cubicBezTo>
                    <a:pt x="172" y="430"/>
                    <a:pt x="172" y="430"/>
                    <a:pt x="172" y="430"/>
                  </a:cubicBezTo>
                  <a:cubicBezTo>
                    <a:pt x="172" y="433"/>
                    <a:pt x="169" y="437"/>
                    <a:pt x="167" y="439"/>
                  </a:cubicBezTo>
                  <a:cubicBezTo>
                    <a:pt x="167" y="439"/>
                    <a:pt x="167" y="439"/>
                    <a:pt x="167" y="439"/>
                  </a:cubicBezTo>
                  <a:cubicBezTo>
                    <a:pt x="165" y="443"/>
                    <a:pt x="164" y="447"/>
                    <a:pt x="161" y="450"/>
                  </a:cubicBezTo>
                  <a:cubicBezTo>
                    <a:pt x="161" y="450"/>
                    <a:pt x="161" y="450"/>
                    <a:pt x="161" y="451"/>
                  </a:cubicBezTo>
                  <a:cubicBezTo>
                    <a:pt x="160" y="451"/>
                    <a:pt x="160" y="451"/>
                    <a:pt x="160" y="451"/>
                  </a:cubicBezTo>
                  <a:cubicBezTo>
                    <a:pt x="160" y="451"/>
                    <a:pt x="160" y="451"/>
                    <a:pt x="160" y="452"/>
                  </a:cubicBezTo>
                  <a:cubicBezTo>
                    <a:pt x="159" y="452"/>
                    <a:pt x="159" y="452"/>
                    <a:pt x="159" y="452"/>
                  </a:cubicBezTo>
                  <a:cubicBezTo>
                    <a:pt x="159" y="452"/>
                    <a:pt x="159" y="452"/>
                    <a:pt x="159" y="452"/>
                  </a:cubicBezTo>
                  <a:cubicBezTo>
                    <a:pt x="156" y="455"/>
                    <a:pt x="153" y="456"/>
                    <a:pt x="150" y="457"/>
                  </a:cubicBezTo>
                  <a:cubicBezTo>
                    <a:pt x="149" y="457"/>
                    <a:pt x="149" y="457"/>
                    <a:pt x="149" y="458"/>
                  </a:cubicBezTo>
                  <a:cubicBezTo>
                    <a:pt x="146" y="458"/>
                    <a:pt x="144" y="458"/>
                    <a:pt x="142" y="458"/>
                  </a:cubicBezTo>
                  <a:cubicBezTo>
                    <a:pt x="141" y="458"/>
                    <a:pt x="141" y="458"/>
                    <a:pt x="141" y="458"/>
                  </a:cubicBezTo>
                  <a:cubicBezTo>
                    <a:pt x="141" y="458"/>
                    <a:pt x="141" y="458"/>
                    <a:pt x="141" y="458"/>
                  </a:cubicBezTo>
                  <a:cubicBezTo>
                    <a:pt x="132" y="458"/>
                    <a:pt x="124" y="458"/>
                    <a:pt x="115" y="458"/>
                  </a:cubicBezTo>
                  <a:cubicBezTo>
                    <a:pt x="114" y="458"/>
                    <a:pt x="114" y="458"/>
                    <a:pt x="113" y="458"/>
                  </a:cubicBezTo>
                  <a:cubicBezTo>
                    <a:pt x="112" y="458"/>
                    <a:pt x="111" y="458"/>
                    <a:pt x="110" y="458"/>
                  </a:cubicBezTo>
                  <a:cubicBezTo>
                    <a:pt x="109" y="457"/>
                    <a:pt x="107" y="456"/>
                    <a:pt x="107" y="456"/>
                  </a:cubicBezTo>
                  <a:cubicBezTo>
                    <a:pt x="106" y="455"/>
                    <a:pt x="106" y="453"/>
                    <a:pt x="106" y="452"/>
                  </a:cubicBezTo>
                  <a:cubicBezTo>
                    <a:pt x="106" y="451"/>
                    <a:pt x="106" y="451"/>
                    <a:pt x="107" y="450"/>
                  </a:cubicBezTo>
                  <a:cubicBezTo>
                    <a:pt x="107" y="449"/>
                    <a:pt x="107" y="449"/>
                    <a:pt x="107" y="449"/>
                  </a:cubicBezTo>
                  <a:cubicBezTo>
                    <a:pt x="107" y="449"/>
                    <a:pt x="107" y="449"/>
                    <a:pt x="107" y="449"/>
                  </a:cubicBezTo>
                  <a:cubicBezTo>
                    <a:pt x="107" y="448"/>
                    <a:pt x="107" y="448"/>
                    <a:pt x="107" y="448"/>
                  </a:cubicBezTo>
                  <a:cubicBezTo>
                    <a:pt x="107" y="448"/>
                    <a:pt x="107" y="448"/>
                    <a:pt x="107" y="448"/>
                  </a:cubicBezTo>
                  <a:cubicBezTo>
                    <a:pt x="109" y="445"/>
                    <a:pt x="112" y="442"/>
                    <a:pt x="114" y="439"/>
                  </a:cubicBezTo>
                  <a:cubicBezTo>
                    <a:pt x="116" y="436"/>
                    <a:pt x="117" y="433"/>
                    <a:pt x="119" y="431"/>
                  </a:cubicBezTo>
                  <a:cubicBezTo>
                    <a:pt x="120" y="431"/>
                    <a:pt x="120" y="430"/>
                    <a:pt x="120" y="430"/>
                  </a:cubicBezTo>
                  <a:cubicBezTo>
                    <a:pt x="120" y="430"/>
                    <a:pt x="120" y="430"/>
                    <a:pt x="120" y="430"/>
                  </a:cubicBezTo>
                  <a:cubicBezTo>
                    <a:pt x="121" y="430"/>
                    <a:pt x="121" y="429"/>
                    <a:pt x="122" y="429"/>
                  </a:cubicBezTo>
                  <a:cubicBezTo>
                    <a:pt x="122" y="429"/>
                    <a:pt x="122" y="429"/>
                    <a:pt x="122" y="429"/>
                  </a:cubicBezTo>
                  <a:cubicBezTo>
                    <a:pt x="122" y="429"/>
                    <a:pt x="122" y="429"/>
                    <a:pt x="122" y="429"/>
                  </a:cubicBezTo>
                  <a:cubicBezTo>
                    <a:pt x="125" y="426"/>
                    <a:pt x="128" y="425"/>
                    <a:pt x="132" y="424"/>
                  </a:cubicBezTo>
                  <a:cubicBezTo>
                    <a:pt x="132" y="424"/>
                    <a:pt x="132" y="424"/>
                    <a:pt x="132" y="424"/>
                  </a:cubicBezTo>
                  <a:cubicBezTo>
                    <a:pt x="132" y="424"/>
                    <a:pt x="132" y="424"/>
                    <a:pt x="132" y="424"/>
                  </a:cubicBezTo>
                  <a:cubicBezTo>
                    <a:pt x="133" y="424"/>
                    <a:pt x="133" y="424"/>
                    <a:pt x="134" y="424"/>
                  </a:cubicBezTo>
                  <a:cubicBezTo>
                    <a:pt x="135" y="424"/>
                    <a:pt x="135" y="424"/>
                    <a:pt x="135" y="424"/>
                  </a:cubicBezTo>
                  <a:cubicBezTo>
                    <a:pt x="136" y="424"/>
                    <a:pt x="136" y="424"/>
                    <a:pt x="137" y="424"/>
                  </a:cubicBezTo>
                  <a:cubicBezTo>
                    <a:pt x="137" y="423"/>
                    <a:pt x="137" y="423"/>
                    <a:pt x="138" y="423"/>
                  </a:cubicBezTo>
                  <a:cubicBezTo>
                    <a:pt x="138" y="423"/>
                    <a:pt x="138" y="423"/>
                    <a:pt x="138" y="423"/>
                  </a:cubicBezTo>
                  <a:cubicBezTo>
                    <a:pt x="138" y="423"/>
                    <a:pt x="138" y="423"/>
                    <a:pt x="138" y="423"/>
                  </a:cubicBezTo>
                  <a:cubicBezTo>
                    <a:pt x="146" y="423"/>
                    <a:pt x="153" y="423"/>
                    <a:pt x="161" y="423"/>
                  </a:cubicBezTo>
                  <a:cubicBezTo>
                    <a:pt x="161" y="423"/>
                    <a:pt x="161" y="423"/>
                    <a:pt x="161" y="423"/>
                  </a:cubicBezTo>
                  <a:cubicBezTo>
                    <a:pt x="163" y="423"/>
                    <a:pt x="163" y="423"/>
                    <a:pt x="163" y="423"/>
                  </a:cubicBezTo>
                  <a:cubicBezTo>
                    <a:pt x="165" y="423"/>
                    <a:pt x="166" y="424"/>
                    <a:pt x="167" y="424"/>
                  </a:cubicBezTo>
                  <a:cubicBezTo>
                    <a:pt x="168" y="424"/>
                    <a:pt x="168" y="424"/>
                    <a:pt x="169" y="425"/>
                  </a:cubicBezTo>
                  <a:cubicBezTo>
                    <a:pt x="169" y="425"/>
                    <a:pt x="169" y="425"/>
                    <a:pt x="169" y="425"/>
                  </a:cubicBezTo>
                  <a:cubicBezTo>
                    <a:pt x="169" y="425"/>
                    <a:pt x="169" y="425"/>
                    <a:pt x="170" y="425"/>
                  </a:cubicBezTo>
                  <a:cubicBezTo>
                    <a:pt x="172" y="426"/>
                    <a:pt x="173" y="428"/>
                    <a:pt x="172" y="430"/>
                  </a:cubicBezTo>
                  <a:close/>
                  <a:moveTo>
                    <a:pt x="188" y="402"/>
                  </a:moveTo>
                  <a:cubicBezTo>
                    <a:pt x="188" y="402"/>
                    <a:pt x="188" y="402"/>
                    <a:pt x="188" y="402"/>
                  </a:cubicBezTo>
                  <a:cubicBezTo>
                    <a:pt x="188" y="402"/>
                    <a:pt x="188" y="402"/>
                    <a:pt x="188" y="402"/>
                  </a:cubicBezTo>
                  <a:cubicBezTo>
                    <a:pt x="188" y="403"/>
                    <a:pt x="187" y="403"/>
                    <a:pt x="187" y="404"/>
                  </a:cubicBezTo>
                  <a:cubicBezTo>
                    <a:pt x="187" y="404"/>
                    <a:pt x="187" y="404"/>
                    <a:pt x="187" y="404"/>
                  </a:cubicBezTo>
                  <a:cubicBezTo>
                    <a:pt x="185" y="406"/>
                    <a:pt x="182" y="407"/>
                    <a:pt x="179" y="408"/>
                  </a:cubicBezTo>
                  <a:cubicBezTo>
                    <a:pt x="179" y="408"/>
                    <a:pt x="179" y="408"/>
                    <a:pt x="179" y="408"/>
                  </a:cubicBezTo>
                  <a:cubicBezTo>
                    <a:pt x="179" y="409"/>
                    <a:pt x="178" y="409"/>
                    <a:pt x="178" y="409"/>
                  </a:cubicBezTo>
                  <a:cubicBezTo>
                    <a:pt x="177" y="409"/>
                    <a:pt x="177" y="409"/>
                    <a:pt x="177" y="409"/>
                  </a:cubicBezTo>
                  <a:cubicBezTo>
                    <a:pt x="177" y="409"/>
                    <a:pt x="177" y="409"/>
                    <a:pt x="176" y="409"/>
                  </a:cubicBezTo>
                  <a:cubicBezTo>
                    <a:pt x="174" y="409"/>
                    <a:pt x="172" y="410"/>
                    <a:pt x="171" y="410"/>
                  </a:cubicBezTo>
                  <a:cubicBezTo>
                    <a:pt x="170" y="410"/>
                    <a:pt x="170" y="410"/>
                    <a:pt x="170" y="410"/>
                  </a:cubicBezTo>
                  <a:cubicBezTo>
                    <a:pt x="167" y="410"/>
                    <a:pt x="164" y="410"/>
                    <a:pt x="161" y="410"/>
                  </a:cubicBezTo>
                  <a:cubicBezTo>
                    <a:pt x="156" y="410"/>
                    <a:pt x="151" y="410"/>
                    <a:pt x="146" y="410"/>
                  </a:cubicBezTo>
                  <a:cubicBezTo>
                    <a:pt x="146" y="410"/>
                    <a:pt x="145" y="410"/>
                    <a:pt x="144" y="410"/>
                  </a:cubicBezTo>
                  <a:cubicBezTo>
                    <a:pt x="144" y="410"/>
                    <a:pt x="144" y="410"/>
                    <a:pt x="144" y="410"/>
                  </a:cubicBezTo>
                  <a:cubicBezTo>
                    <a:pt x="143" y="409"/>
                    <a:pt x="143" y="409"/>
                    <a:pt x="142" y="409"/>
                  </a:cubicBezTo>
                  <a:cubicBezTo>
                    <a:pt x="142" y="409"/>
                    <a:pt x="142" y="409"/>
                    <a:pt x="142" y="409"/>
                  </a:cubicBezTo>
                  <a:cubicBezTo>
                    <a:pt x="142" y="409"/>
                    <a:pt x="142" y="409"/>
                    <a:pt x="142" y="409"/>
                  </a:cubicBezTo>
                  <a:cubicBezTo>
                    <a:pt x="140" y="409"/>
                    <a:pt x="138" y="407"/>
                    <a:pt x="138" y="405"/>
                  </a:cubicBezTo>
                  <a:cubicBezTo>
                    <a:pt x="138" y="405"/>
                    <a:pt x="138" y="404"/>
                    <a:pt x="138" y="404"/>
                  </a:cubicBezTo>
                  <a:cubicBezTo>
                    <a:pt x="138" y="404"/>
                    <a:pt x="138" y="404"/>
                    <a:pt x="138" y="403"/>
                  </a:cubicBezTo>
                  <a:cubicBezTo>
                    <a:pt x="138" y="403"/>
                    <a:pt x="138" y="403"/>
                    <a:pt x="139" y="402"/>
                  </a:cubicBezTo>
                  <a:cubicBezTo>
                    <a:pt x="139" y="402"/>
                    <a:pt x="139" y="402"/>
                    <a:pt x="139" y="402"/>
                  </a:cubicBezTo>
                  <a:cubicBezTo>
                    <a:pt x="139" y="402"/>
                    <a:pt x="139" y="402"/>
                    <a:pt x="139" y="402"/>
                  </a:cubicBezTo>
                  <a:cubicBezTo>
                    <a:pt x="139" y="402"/>
                    <a:pt x="139" y="401"/>
                    <a:pt x="140" y="401"/>
                  </a:cubicBezTo>
                  <a:cubicBezTo>
                    <a:pt x="142" y="397"/>
                    <a:pt x="144" y="394"/>
                    <a:pt x="147" y="390"/>
                  </a:cubicBezTo>
                  <a:cubicBezTo>
                    <a:pt x="147" y="390"/>
                    <a:pt x="147" y="390"/>
                    <a:pt x="147" y="390"/>
                  </a:cubicBezTo>
                  <a:cubicBezTo>
                    <a:pt x="148" y="389"/>
                    <a:pt x="148" y="389"/>
                    <a:pt x="148" y="389"/>
                  </a:cubicBezTo>
                  <a:cubicBezTo>
                    <a:pt x="149" y="388"/>
                    <a:pt x="149" y="387"/>
                    <a:pt x="151" y="386"/>
                  </a:cubicBezTo>
                  <a:cubicBezTo>
                    <a:pt x="151" y="385"/>
                    <a:pt x="152" y="385"/>
                    <a:pt x="153" y="385"/>
                  </a:cubicBezTo>
                  <a:cubicBezTo>
                    <a:pt x="153" y="384"/>
                    <a:pt x="154" y="384"/>
                    <a:pt x="154" y="384"/>
                  </a:cubicBezTo>
                  <a:cubicBezTo>
                    <a:pt x="154" y="384"/>
                    <a:pt x="154" y="384"/>
                    <a:pt x="155" y="384"/>
                  </a:cubicBezTo>
                  <a:cubicBezTo>
                    <a:pt x="155" y="384"/>
                    <a:pt x="155" y="384"/>
                    <a:pt x="155" y="384"/>
                  </a:cubicBezTo>
                  <a:cubicBezTo>
                    <a:pt x="155" y="384"/>
                    <a:pt x="155" y="384"/>
                    <a:pt x="156" y="383"/>
                  </a:cubicBezTo>
                  <a:cubicBezTo>
                    <a:pt x="157" y="383"/>
                    <a:pt x="158" y="383"/>
                    <a:pt x="160" y="382"/>
                  </a:cubicBezTo>
                  <a:cubicBezTo>
                    <a:pt x="161" y="382"/>
                    <a:pt x="163" y="382"/>
                    <a:pt x="165" y="382"/>
                  </a:cubicBezTo>
                  <a:cubicBezTo>
                    <a:pt x="169" y="382"/>
                    <a:pt x="169" y="382"/>
                    <a:pt x="169" y="382"/>
                  </a:cubicBezTo>
                  <a:cubicBezTo>
                    <a:pt x="170" y="382"/>
                    <a:pt x="171" y="382"/>
                    <a:pt x="172" y="382"/>
                  </a:cubicBezTo>
                  <a:cubicBezTo>
                    <a:pt x="177" y="382"/>
                    <a:pt x="181" y="382"/>
                    <a:pt x="185" y="382"/>
                  </a:cubicBezTo>
                  <a:cubicBezTo>
                    <a:pt x="185" y="382"/>
                    <a:pt x="185" y="382"/>
                    <a:pt x="185" y="382"/>
                  </a:cubicBezTo>
                  <a:cubicBezTo>
                    <a:pt x="187" y="382"/>
                    <a:pt x="187" y="382"/>
                    <a:pt x="187" y="382"/>
                  </a:cubicBezTo>
                  <a:cubicBezTo>
                    <a:pt x="189" y="382"/>
                    <a:pt x="190" y="382"/>
                    <a:pt x="191" y="382"/>
                  </a:cubicBezTo>
                  <a:cubicBezTo>
                    <a:pt x="193" y="383"/>
                    <a:pt x="193" y="383"/>
                    <a:pt x="194" y="383"/>
                  </a:cubicBezTo>
                  <a:cubicBezTo>
                    <a:pt x="196" y="384"/>
                    <a:pt x="197" y="386"/>
                    <a:pt x="196" y="389"/>
                  </a:cubicBezTo>
                  <a:cubicBezTo>
                    <a:pt x="194" y="392"/>
                    <a:pt x="192" y="395"/>
                    <a:pt x="190" y="398"/>
                  </a:cubicBezTo>
                  <a:cubicBezTo>
                    <a:pt x="188" y="402"/>
                    <a:pt x="188" y="402"/>
                    <a:pt x="188" y="402"/>
                  </a:cubicBezTo>
                  <a:cubicBezTo>
                    <a:pt x="188" y="402"/>
                    <a:pt x="188" y="402"/>
                    <a:pt x="188" y="402"/>
                  </a:cubicBezTo>
                  <a:close/>
                  <a:moveTo>
                    <a:pt x="411" y="448"/>
                  </a:moveTo>
                  <a:cubicBezTo>
                    <a:pt x="411" y="449"/>
                    <a:pt x="411" y="449"/>
                    <a:pt x="411" y="450"/>
                  </a:cubicBezTo>
                  <a:cubicBezTo>
                    <a:pt x="411" y="450"/>
                    <a:pt x="411" y="450"/>
                    <a:pt x="411" y="450"/>
                  </a:cubicBezTo>
                  <a:cubicBezTo>
                    <a:pt x="411" y="451"/>
                    <a:pt x="411" y="451"/>
                    <a:pt x="410" y="451"/>
                  </a:cubicBezTo>
                  <a:cubicBezTo>
                    <a:pt x="410" y="451"/>
                    <a:pt x="410" y="451"/>
                    <a:pt x="410" y="452"/>
                  </a:cubicBezTo>
                  <a:cubicBezTo>
                    <a:pt x="410" y="452"/>
                    <a:pt x="410" y="452"/>
                    <a:pt x="410" y="452"/>
                  </a:cubicBezTo>
                  <a:cubicBezTo>
                    <a:pt x="410" y="452"/>
                    <a:pt x="409" y="453"/>
                    <a:pt x="409" y="453"/>
                  </a:cubicBezTo>
                  <a:cubicBezTo>
                    <a:pt x="409" y="453"/>
                    <a:pt x="409" y="453"/>
                    <a:pt x="409" y="453"/>
                  </a:cubicBezTo>
                  <a:cubicBezTo>
                    <a:pt x="408" y="454"/>
                    <a:pt x="408" y="454"/>
                    <a:pt x="407" y="455"/>
                  </a:cubicBezTo>
                  <a:cubicBezTo>
                    <a:pt x="407" y="455"/>
                    <a:pt x="407" y="455"/>
                    <a:pt x="407" y="455"/>
                  </a:cubicBezTo>
                  <a:cubicBezTo>
                    <a:pt x="407" y="455"/>
                    <a:pt x="407" y="455"/>
                    <a:pt x="407" y="455"/>
                  </a:cubicBezTo>
                  <a:cubicBezTo>
                    <a:pt x="406" y="455"/>
                    <a:pt x="406" y="456"/>
                    <a:pt x="405" y="456"/>
                  </a:cubicBezTo>
                  <a:cubicBezTo>
                    <a:pt x="405" y="456"/>
                    <a:pt x="405" y="456"/>
                    <a:pt x="405" y="456"/>
                  </a:cubicBezTo>
                  <a:cubicBezTo>
                    <a:pt x="404" y="456"/>
                    <a:pt x="404" y="456"/>
                    <a:pt x="404" y="456"/>
                  </a:cubicBezTo>
                  <a:cubicBezTo>
                    <a:pt x="403" y="456"/>
                    <a:pt x="403" y="457"/>
                    <a:pt x="403" y="457"/>
                  </a:cubicBezTo>
                  <a:cubicBezTo>
                    <a:pt x="403" y="457"/>
                    <a:pt x="403" y="457"/>
                    <a:pt x="402" y="457"/>
                  </a:cubicBezTo>
                  <a:cubicBezTo>
                    <a:pt x="402" y="457"/>
                    <a:pt x="402" y="457"/>
                    <a:pt x="402" y="457"/>
                  </a:cubicBezTo>
                  <a:cubicBezTo>
                    <a:pt x="402" y="457"/>
                    <a:pt x="401" y="457"/>
                    <a:pt x="400" y="457"/>
                  </a:cubicBezTo>
                  <a:cubicBezTo>
                    <a:pt x="400" y="457"/>
                    <a:pt x="399" y="457"/>
                    <a:pt x="399" y="457"/>
                  </a:cubicBezTo>
                  <a:cubicBezTo>
                    <a:pt x="398" y="458"/>
                    <a:pt x="398" y="458"/>
                    <a:pt x="397" y="458"/>
                  </a:cubicBezTo>
                  <a:cubicBezTo>
                    <a:pt x="397" y="458"/>
                    <a:pt x="397" y="458"/>
                    <a:pt x="397" y="458"/>
                  </a:cubicBezTo>
                  <a:cubicBezTo>
                    <a:pt x="396" y="458"/>
                    <a:pt x="396" y="458"/>
                    <a:pt x="396" y="458"/>
                  </a:cubicBezTo>
                  <a:cubicBezTo>
                    <a:pt x="396" y="458"/>
                    <a:pt x="396" y="458"/>
                    <a:pt x="396" y="458"/>
                  </a:cubicBezTo>
                  <a:cubicBezTo>
                    <a:pt x="393" y="458"/>
                    <a:pt x="390" y="458"/>
                    <a:pt x="387" y="458"/>
                  </a:cubicBezTo>
                  <a:cubicBezTo>
                    <a:pt x="373" y="458"/>
                    <a:pt x="212" y="458"/>
                    <a:pt x="200" y="458"/>
                  </a:cubicBezTo>
                  <a:cubicBezTo>
                    <a:pt x="199" y="458"/>
                    <a:pt x="198" y="458"/>
                    <a:pt x="198" y="458"/>
                  </a:cubicBezTo>
                  <a:cubicBezTo>
                    <a:pt x="197" y="458"/>
                    <a:pt x="196" y="458"/>
                    <a:pt x="195" y="457"/>
                  </a:cubicBezTo>
                  <a:cubicBezTo>
                    <a:pt x="193" y="457"/>
                    <a:pt x="192" y="456"/>
                    <a:pt x="191" y="455"/>
                  </a:cubicBezTo>
                  <a:cubicBezTo>
                    <a:pt x="190" y="454"/>
                    <a:pt x="190" y="453"/>
                    <a:pt x="189" y="452"/>
                  </a:cubicBezTo>
                  <a:cubicBezTo>
                    <a:pt x="189" y="451"/>
                    <a:pt x="189" y="450"/>
                    <a:pt x="190" y="449"/>
                  </a:cubicBezTo>
                  <a:cubicBezTo>
                    <a:pt x="191" y="448"/>
                    <a:pt x="191" y="448"/>
                    <a:pt x="191" y="448"/>
                  </a:cubicBezTo>
                  <a:cubicBezTo>
                    <a:pt x="191" y="448"/>
                    <a:pt x="191" y="448"/>
                    <a:pt x="191" y="448"/>
                  </a:cubicBezTo>
                  <a:cubicBezTo>
                    <a:pt x="192" y="444"/>
                    <a:pt x="194" y="440"/>
                    <a:pt x="196" y="437"/>
                  </a:cubicBezTo>
                  <a:cubicBezTo>
                    <a:pt x="196" y="436"/>
                    <a:pt x="197" y="435"/>
                    <a:pt x="197" y="435"/>
                  </a:cubicBezTo>
                  <a:cubicBezTo>
                    <a:pt x="198" y="432"/>
                    <a:pt x="198" y="432"/>
                    <a:pt x="198" y="432"/>
                  </a:cubicBezTo>
                  <a:cubicBezTo>
                    <a:pt x="199" y="431"/>
                    <a:pt x="200" y="430"/>
                    <a:pt x="201" y="428"/>
                  </a:cubicBezTo>
                  <a:cubicBezTo>
                    <a:pt x="201" y="428"/>
                    <a:pt x="202" y="428"/>
                    <a:pt x="202" y="428"/>
                  </a:cubicBezTo>
                  <a:cubicBezTo>
                    <a:pt x="202" y="428"/>
                    <a:pt x="202" y="428"/>
                    <a:pt x="203" y="428"/>
                  </a:cubicBezTo>
                  <a:cubicBezTo>
                    <a:pt x="203" y="427"/>
                    <a:pt x="203" y="427"/>
                    <a:pt x="203" y="427"/>
                  </a:cubicBezTo>
                  <a:cubicBezTo>
                    <a:pt x="203" y="427"/>
                    <a:pt x="203" y="427"/>
                    <a:pt x="203" y="427"/>
                  </a:cubicBezTo>
                  <a:cubicBezTo>
                    <a:pt x="204" y="427"/>
                    <a:pt x="204" y="427"/>
                    <a:pt x="204" y="427"/>
                  </a:cubicBezTo>
                  <a:cubicBezTo>
                    <a:pt x="204" y="426"/>
                    <a:pt x="205" y="426"/>
                    <a:pt x="205" y="426"/>
                  </a:cubicBezTo>
                  <a:cubicBezTo>
                    <a:pt x="205" y="426"/>
                    <a:pt x="206" y="426"/>
                    <a:pt x="206" y="425"/>
                  </a:cubicBezTo>
                  <a:cubicBezTo>
                    <a:pt x="206" y="425"/>
                    <a:pt x="207" y="425"/>
                    <a:pt x="207" y="425"/>
                  </a:cubicBezTo>
                  <a:cubicBezTo>
                    <a:pt x="208" y="425"/>
                    <a:pt x="208" y="425"/>
                    <a:pt x="209" y="424"/>
                  </a:cubicBezTo>
                  <a:cubicBezTo>
                    <a:pt x="209" y="424"/>
                    <a:pt x="210" y="424"/>
                    <a:pt x="210" y="424"/>
                  </a:cubicBezTo>
                  <a:cubicBezTo>
                    <a:pt x="210" y="424"/>
                    <a:pt x="210" y="424"/>
                    <a:pt x="210" y="424"/>
                  </a:cubicBezTo>
                  <a:cubicBezTo>
                    <a:pt x="212" y="423"/>
                    <a:pt x="214" y="423"/>
                    <a:pt x="216" y="423"/>
                  </a:cubicBezTo>
                  <a:cubicBezTo>
                    <a:pt x="216" y="423"/>
                    <a:pt x="385" y="423"/>
                    <a:pt x="392" y="423"/>
                  </a:cubicBezTo>
                  <a:cubicBezTo>
                    <a:pt x="393" y="423"/>
                    <a:pt x="395" y="423"/>
                    <a:pt x="397" y="423"/>
                  </a:cubicBezTo>
                  <a:cubicBezTo>
                    <a:pt x="398" y="423"/>
                    <a:pt x="399" y="423"/>
                    <a:pt x="400" y="423"/>
                  </a:cubicBezTo>
                  <a:cubicBezTo>
                    <a:pt x="400" y="423"/>
                    <a:pt x="400" y="423"/>
                    <a:pt x="400" y="423"/>
                  </a:cubicBezTo>
                  <a:cubicBezTo>
                    <a:pt x="401" y="423"/>
                    <a:pt x="402" y="423"/>
                    <a:pt x="402" y="423"/>
                  </a:cubicBezTo>
                  <a:cubicBezTo>
                    <a:pt x="403" y="423"/>
                    <a:pt x="403" y="423"/>
                    <a:pt x="403" y="423"/>
                  </a:cubicBezTo>
                  <a:cubicBezTo>
                    <a:pt x="403" y="423"/>
                    <a:pt x="403" y="423"/>
                    <a:pt x="403" y="423"/>
                  </a:cubicBezTo>
                  <a:cubicBezTo>
                    <a:pt x="404" y="424"/>
                    <a:pt x="404" y="424"/>
                    <a:pt x="405" y="424"/>
                  </a:cubicBezTo>
                  <a:cubicBezTo>
                    <a:pt x="405" y="424"/>
                    <a:pt x="405" y="424"/>
                    <a:pt x="405" y="424"/>
                  </a:cubicBezTo>
                  <a:cubicBezTo>
                    <a:pt x="406" y="425"/>
                    <a:pt x="406" y="425"/>
                    <a:pt x="407" y="425"/>
                  </a:cubicBezTo>
                  <a:cubicBezTo>
                    <a:pt x="407" y="425"/>
                    <a:pt x="407" y="425"/>
                    <a:pt x="407" y="425"/>
                  </a:cubicBezTo>
                  <a:cubicBezTo>
                    <a:pt x="407" y="425"/>
                    <a:pt x="407" y="425"/>
                    <a:pt x="407" y="425"/>
                  </a:cubicBezTo>
                  <a:cubicBezTo>
                    <a:pt x="408" y="426"/>
                    <a:pt x="408" y="426"/>
                    <a:pt x="408" y="426"/>
                  </a:cubicBezTo>
                  <a:cubicBezTo>
                    <a:pt x="409" y="427"/>
                    <a:pt x="409" y="427"/>
                    <a:pt x="410" y="428"/>
                  </a:cubicBezTo>
                  <a:cubicBezTo>
                    <a:pt x="411" y="429"/>
                    <a:pt x="411" y="430"/>
                    <a:pt x="411" y="431"/>
                  </a:cubicBezTo>
                  <a:cubicBezTo>
                    <a:pt x="411" y="432"/>
                    <a:pt x="411" y="432"/>
                    <a:pt x="411" y="432"/>
                  </a:cubicBezTo>
                  <a:cubicBezTo>
                    <a:pt x="411" y="432"/>
                    <a:pt x="411" y="432"/>
                    <a:pt x="411" y="432"/>
                  </a:cubicBezTo>
                  <a:cubicBezTo>
                    <a:pt x="411" y="436"/>
                    <a:pt x="411" y="441"/>
                    <a:pt x="411" y="445"/>
                  </a:cubicBezTo>
                  <a:cubicBezTo>
                    <a:pt x="411" y="446"/>
                    <a:pt x="411" y="447"/>
                    <a:pt x="411" y="448"/>
                  </a:cubicBezTo>
                  <a:close/>
                  <a:moveTo>
                    <a:pt x="434" y="366"/>
                  </a:moveTo>
                  <a:cubicBezTo>
                    <a:pt x="434" y="366"/>
                    <a:pt x="434" y="366"/>
                    <a:pt x="434" y="366"/>
                  </a:cubicBezTo>
                  <a:cubicBezTo>
                    <a:pt x="434" y="366"/>
                    <a:pt x="434" y="366"/>
                    <a:pt x="434" y="365"/>
                  </a:cubicBezTo>
                  <a:cubicBezTo>
                    <a:pt x="433" y="365"/>
                    <a:pt x="433" y="364"/>
                    <a:pt x="432" y="363"/>
                  </a:cubicBezTo>
                  <a:cubicBezTo>
                    <a:pt x="432" y="362"/>
                    <a:pt x="432" y="362"/>
                    <a:pt x="432" y="362"/>
                  </a:cubicBezTo>
                  <a:cubicBezTo>
                    <a:pt x="432" y="362"/>
                    <a:pt x="432" y="361"/>
                    <a:pt x="432" y="360"/>
                  </a:cubicBezTo>
                  <a:cubicBezTo>
                    <a:pt x="432" y="360"/>
                    <a:pt x="432" y="360"/>
                    <a:pt x="432" y="360"/>
                  </a:cubicBezTo>
                  <a:cubicBezTo>
                    <a:pt x="432" y="358"/>
                    <a:pt x="432" y="355"/>
                    <a:pt x="432" y="353"/>
                  </a:cubicBezTo>
                  <a:cubicBezTo>
                    <a:pt x="432" y="352"/>
                    <a:pt x="432" y="352"/>
                    <a:pt x="432" y="352"/>
                  </a:cubicBezTo>
                  <a:cubicBezTo>
                    <a:pt x="432" y="351"/>
                    <a:pt x="432" y="350"/>
                    <a:pt x="432" y="350"/>
                  </a:cubicBezTo>
                  <a:cubicBezTo>
                    <a:pt x="433" y="349"/>
                    <a:pt x="434" y="349"/>
                    <a:pt x="435" y="348"/>
                  </a:cubicBezTo>
                  <a:cubicBezTo>
                    <a:pt x="436" y="348"/>
                    <a:pt x="437" y="347"/>
                    <a:pt x="438" y="347"/>
                  </a:cubicBezTo>
                  <a:cubicBezTo>
                    <a:pt x="438" y="347"/>
                    <a:pt x="438" y="347"/>
                    <a:pt x="438" y="347"/>
                  </a:cubicBezTo>
                  <a:cubicBezTo>
                    <a:pt x="438" y="347"/>
                    <a:pt x="438" y="347"/>
                    <a:pt x="438" y="347"/>
                  </a:cubicBezTo>
                  <a:cubicBezTo>
                    <a:pt x="439" y="347"/>
                    <a:pt x="439" y="347"/>
                    <a:pt x="440" y="347"/>
                  </a:cubicBezTo>
                  <a:cubicBezTo>
                    <a:pt x="440" y="347"/>
                    <a:pt x="440" y="347"/>
                    <a:pt x="441" y="347"/>
                  </a:cubicBezTo>
                  <a:cubicBezTo>
                    <a:pt x="443" y="346"/>
                    <a:pt x="445" y="346"/>
                    <a:pt x="447" y="346"/>
                  </a:cubicBezTo>
                  <a:cubicBezTo>
                    <a:pt x="463" y="346"/>
                    <a:pt x="463" y="346"/>
                    <a:pt x="463" y="346"/>
                  </a:cubicBezTo>
                  <a:cubicBezTo>
                    <a:pt x="464" y="346"/>
                    <a:pt x="465" y="346"/>
                    <a:pt x="465" y="347"/>
                  </a:cubicBezTo>
                  <a:cubicBezTo>
                    <a:pt x="469" y="347"/>
                    <a:pt x="474" y="348"/>
                    <a:pt x="475" y="352"/>
                  </a:cubicBezTo>
                  <a:cubicBezTo>
                    <a:pt x="476" y="355"/>
                    <a:pt x="476" y="359"/>
                    <a:pt x="477" y="362"/>
                  </a:cubicBezTo>
                  <a:cubicBezTo>
                    <a:pt x="477" y="363"/>
                    <a:pt x="477" y="363"/>
                    <a:pt x="477" y="363"/>
                  </a:cubicBezTo>
                  <a:cubicBezTo>
                    <a:pt x="477" y="364"/>
                    <a:pt x="477" y="364"/>
                    <a:pt x="477" y="365"/>
                  </a:cubicBezTo>
                  <a:cubicBezTo>
                    <a:pt x="477" y="365"/>
                    <a:pt x="477" y="365"/>
                    <a:pt x="477" y="365"/>
                  </a:cubicBezTo>
                  <a:cubicBezTo>
                    <a:pt x="477" y="365"/>
                    <a:pt x="477" y="365"/>
                    <a:pt x="477" y="365"/>
                  </a:cubicBezTo>
                  <a:cubicBezTo>
                    <a:pt x="477" y="365"/>
                    <a:pt x="477" y="365"/>
                    <a:pt x="477" y="365"/>
                  </a:cubicBezTo>
                  <a:cubicBezTo>
                    <a:pt x="476" y="367"/>
                    <a:pt x="474" y="368"/>
                    <a:pt x="472" y="369"/>
                  </a:cubicBezTo>
                  <a:cubicBezTo>
                    <a:pt x="471" y="369"/>
                    <a:pt x="471" y="369"/>
                    <a:pt x="471" y="369"/>
                  </a:cubicBezTo>
                  <a:cubicBezTo>
                    <a:pt x="471" y="369"/>
                    <a:pt x="471" y="369"/>
                    <a:pt x="470" y="369"/>
                  </a:cubicBezTo>
                  <a:cubicBezTo>
                    <a:pt x="470" y="369"/>
                    <a:pt x="470" y="369"/>
                    <a:pt x="470" y="369"/>
                  </a:cubicBezTo>
                  <a:cubicBezTo>
                    <a:pt x="469" y="369"/>
                    <a:pt x="469" y="369"/>
                    <a:pt x="469" y="369"/>
                  </a:cubicBezTo>
                  <a:cubicBezTo>
                    <a:pt x="463" y="370"/>
                    <a:pt x="457" y="369"/>
                    <a:pt x="455" y="369"/>
                  </a:cubicBezTo>
                  <a:cubicBezTo>
                    <a:pt x="445" y="369"/>
                    <a:pt x="445" y="369"/>
                    <a:pt x="445" y="369"/>
                  </a:cubicBezTo>
                  <a:cubicBezTo>
                    <a:pt x="444" y="369"/>
                    <a:pt x="443" y="369"/>
                    <a:pt x="442" y="369"/>
                  </a:cubicBezTo>
                  <a:cubicBezTo>
                    <a:pt x="442" y="369"/>
                    <a:pt x="441" y="369"/>
                    <a:pt x="441" y="369"/>
                  </a:cubicBezTo>
                  <a:cubicBezTo>
                    <a:pt x="440" y="369"/>
                    <a:pt x="440" y="369"/>
                    <a:pt x="440" y="369"/>
                  </a:cubicBezTo>
                  <a:cubicBezTo>
                    <a:pt x="440" y="369"/>
                    <a:pt x="440" y="369"/>
                    <a:pt x="440" y="369"/>
                  </a:cubicBezTo>
                  <a:cubicBezTo>
                    <a:pt x="439" y="369"/>
                    <a:pt x="439" y="369"/>
                    <a:pt x="438" y="368"/>
                  </a:cubicBezTo>
                  <a:cubicBezTo>
                    <a:pt x="438" y="368"/>
                    <a:pt x="438" y="368"/>
                    <a:pt x="438" y="368"/>
                  </a:cubicBezTo>
                  <a:cubicBezTo>
                    <a:pt x="437" y="368"/>
                    <a:pt x="437" y="368"/>
                    <a:pt x="436" y="367"/>
                  </a:cubicBezTo>
                  <a:cubicBezTo>
                    <a:pt x="436" y="367"/>
                    <a:pt x="435" y="367"/>
                    <a:pt x="434" y="366"/>
                  </a:cubicBezTo>
                  <a:cubicBezTo>
                    <a:pt x="434" y="366"/>
                    <a:pt x="434" y="366"/>
                    <a:pt x="434" y="366"/>
                  </a:cubicBezTo>
                  <a:close/>
                  <a:moveTo>
                    <a:pt x="437" y="404"/>
                  </a:moveTo>
                  <a:cubicBezTo>
                    <a:pt x="436" y="403"/>
                    <a:pt x="436" y="402"/>
                    <a:pt x="435" y="402"/>
                  </a:cubicBezTo>
                  <a:cubicBezTo>
                    <a:pt x="435" y="400"/>
                    <a:pt x="435" y="400"/>
                    <a:pt x="435" y="400"/>
                  </a:cubicBezTo>
                  <a:cubicBezTo>
                    <a:pt x="435" y="400"/>
                    <a:pt x="435" y="400"/>
                    <a:pt x="435" y="400"/>
                  </a:cubicBezTo>
                  <a:cubicBezTo>
                    <a:pt x="435" y="396"/>
                    <a:pt x="435" y="392"/>
                    <a:pt x="434" y="388"/>
                  </a:cubicBezTo>
                  <a:cubicBezTo>
                    <a:pt x="434" y="388"/>
                    <a:pt x="434" y="388"/>
                    <a:pt x="434" y="388"/>
                  </a:cubicBezTo>
                  <a:cubicBezTo>
                    <a:pt x="434" y="388"/>
                    <a:pt x="434" y="388"/>
                    <a:pt x="434" y="388"/>
                  </a:cubicBezTo>
                  <a:cubicBezTo>
                    <a:pt x="434" y="388"/>
                    <a:pt x="434" y="388"/>
                    <a:pt x="434" y="387"/>
                  </a:cubicBezTo>
                  <a:cubicBezTo>
                    <a:pt x="435" y="379"/>
                    <a:pt x="453" y="381"/>
                    <a:pt x="458" y="381"/>
                  </a:cubicBezTo>
                  <a:cubicBezTo>
                    <a:pt x="465" y="381"/>
                    <a:pt x="477" y="380"/>
                    <a:pt x="481" y="386"/>
                  </a:cubicBezTo>
                  <a:cubicBezTo>
                    <a:pt x="481" y="387"/>
                    <a:pt x="482" y="387"/>
                    <a:pt x="482" y="388"/>
                  </a:cubicBezTo>
                  <a:cubicBezTo>
                    <a:pt x="482" y="389"/>
                    <a:pt x="482" y="389"/>
                    <a:pt x="482" y="389"/>
                  </a:cubicBezTo>
                  <a:cubicBezTo>
                    <a:pt x="482" y="389"/>
                    <a:pt x="482" y="389"/>
                    <a:pt x="482" y="389"/>
                  </a:cubicBezTo>
                  <a:cubicBezTo>
                    <a:pt x="483" y="391"/>
                    <a:pt x="483" y="392"/>
                    <a:pt x="484" y="395"/>
                  </a:cubicBezTo>
                  <a:cubicBezTo>
                    <a:pt x="485" y="401"/>
                    <a:pt x="485" y="401"/>
                    <a:pt x="485" y="401"/>
                  </a:cubicBezTo>
                  <a:cubicBezTo>
                    <a:pt x="485" y="402"/>
                    <a:pt x="485" y="403"/>
                    <a:pt x="484" y="404"/>
                  </a:cubicBezTo>
                  <a:cubicBezTo>
                    <a:pt x="484" y="405"/>
                    <a:pt x="484" y="405"/>
                    <a:pt x="483" y="406"/>
                  </a:cubicBezTo>
                  <a:cubicBezTo>
                    <a:pt x="483" y="406"/>
                    <a:pt x="483" y="406"/>
                    <a:pt x="482" y="407"/>
                  </a:cubicBezTo>
                  <a:cubicBezTo>
                    <a:pt x="482" y="407"/>
                    <a:pt x="482" y="407"/>
                    <a:pt x="482" y="407"/>
                  </a:cubicBezTo>
                  <a:cubicBezTo>
                    <a:pt x="482" y="407"/>
                    <a:pt x="482" y="407"/>
                    <a:pt x="482" y="407"/>
                  </a:cubicBezTo>
                  <a:cubicBezTo>
                    <a:pt x="481" y="407"/>
                    <a:pt x="481" y="407"/>
                    <a:pt x="481" y="407"/>
                  </a:cubicBezTo>
                  <a:cubicBezTo>
                    <a:pt x="480" y="408"/>
                    <a:pt x="480" y="408"/>
                    <a:pt x="480" y="408"/>
                  </a:cubicBezTo>
                  <a:cubicBezTo>
                    <a:pt x="479" y="408"/>
                    <a:pt x="479" y="408"/>
                    <a:pt x="479" y="408"/>
                  </a:cubicBezTo>
                  <a:cubicBezTo>
                    <a:pt x="479" y="408"/>
                    <a:pt x="479" y="408"/>
                    <a:pt x="478" y="408"/>
                  </a:cubicBezTo>
                  <a:cubicBezTo>
                    <a:pt x="478" y="408"/>
                    <a:pt x="478" y="409"/>
                    <a:pt x="477" y="409"/>
                  </a:cubicBezTo>
                  <a:cubicBezTo>
                    <a:pt x="477" y="409"/>
                    <a:pt x="477" y="409"/>
                    <a:pt x="477" y="409"/>
                  </a:cubicBezTo>
                  <a:cubicBezTo>
                    <a:pt x="477" y="409"/>
                    <a:pt x="476" y="409"/>
                    <a:pt x="475" y="409"/>
                  </a:cubicBezTo>
                  <a:cubicBezTo>
                    <a:pt x="474" y="409"/>
                    <a:pt x="474" y="409"/>
                    <a:pt x="473" y="409"/>
                  </a:cubicBezTo>
                  <a:cubicBezTo>
                    <a:pt x="473" y="409"/>
                    <a:pt x="473" y="409"/>
                    <a:pt x="473" y="409"/>
                  </a:cubicBezTo>
                  <a:cubicBezTo>
                    <a:pt x="473" y="409"/>
                    <a:pt x="473" y="409"/>
                    <a:pt x="473" y="409"/>
                  </a:cubicBezTo>
                  <a:cubicBezTo>
                    <a:pt x="473" y="409"/>
                    <a:pt x="473" y="409"/>
                    <a:pt x="473" y="409"/>
                  </a:cubicBezTo>
                  <a:cubicBezTo>
                    <a:pt x="465" y="409"/>
                    <a:pt x="457" y="409"/>
                    <a:pt x="449" y="409"/>
                  </a:cubicBezTo>
                  <a:cubicBezTo>
                    <a:pt x="448" y="409"/>
                    <a:pt x="447" y="409"/>
                    <a:pt x="447" y="409"/>
                  </a:cubicBezTo>
                  <a:cubicBezTo>
                    <a:pt x="446" y="409"/>
                    <a:pt x="446" y="409"/>
                    <a:pt x="446" y="409"/>
                  </a:cubicBezTo>
                  <a:cubicBezTo>
                    <a:pt x="445" y="409"/>
                    <a:pt x="445" y="409"/>
                    <a:pt x="444" y="409"/>
                  </a:cubicBezTo>
                  <a:cubicBezTo>
                    <a:pt x="444" y="409"/>
                    <a:pt x="444" y="409"/>
                    <a:pt x="444" y="409"/>
                  </a:cubicBezTo>
                  <a:cubicBezTo>
                    <a:pt x="444" y="408"/>
                    <a:pt x="444" y="408"/>
                    <a:pt x="444" y="408"/>
                  </a:cubicBezTo>
                  <a:cubicBezTo>
                    <a:pt x="443" y="408"/>
                    <a:pt x="442" y="408"/>
                    <a:pt x="442" y="408"/>
                  </a:cubicBezTo>
                  <a:cubicBezTo>
                    <a:pt x="441" y="408"/>
                    <a:pt x="441" y="407"/>
                    <a:pt x="441" y="407"/>
                  </a:cubicBezTo>
                  <a:cubicBezTo>
                    <a:pt x="441" y="407"/>
                    <a:pt x="440" y="407"/>
                    <a:pt x="440" y="407"/>
                  </a:cubicBezTo>
                  <a:cubicBezTo>
                    <a:pt x="440" y="407"/>
                    <a:pt x="440" y="407"/>
                    <a:pt x="440" y="407"/>
                  </a:cubicBezTo>
                  <a:cubicBezTo>
                    <a:pt x="439" y="406"/>
                    <a:pt x="437" y="405"/>
                    <a:pt x="437" y="404"/>
                  </a:cubicBezTo>
                  <a:close/>
                  <a:moveTo>
                    <a:pt x="494" y="451"/>
                  </a:moveTo>
                  <a:cubicBezTo>
                    <a:pt x="493" y="453"/>
                    <a:pt x="492" y="453"/>
                    <a:pt x="491" y="454"/>
                  </a:cubicBezTo>
                  <a:cubicBezTo>
                    <a:pt x="490" y="455"/>
                    <a:pt x="489" y="456"/>
                    <a:pt x="487" y="456"/>
                  </a:cubicBezTo>
                  <a:cubicBezTo>
                    <a:pt x="485" y="457"/>
                    <a:pt x="484" y="457"/>
                    <a:pt x="481" y="457"/>
                  </a:cubicBezTo>
                  <a:cubicBezTo>
                    <a:pt x="476" y="457"/>
                    <a:pt x="476" y="457"/>
                    <a:pt x="476" y="457"/>
                  </a:cubicBezTo>
                  <a:cubicBezTo>
                    <a:pt x="476" y="457"/>
                    <a:pt x="476" y="457"/>
                    <a:pt x="476" y="457"/>
                  </a:cubicBezTo>
                  <a:cubicBezTo>
                    <a:pt x="469" y="457"/>
                    <a:pt x="462" y="457"/>
                    <a:pt x="454" y="457"/>
                  </a:cubicBezTo>
                  <a:cubicBezTo>
                    <a:pt x="453" y="457"/>
                    <a:pt x="453" y="457"/>
                    <a:pt x="452" y="457"/>
                  </a:cubicBezTo>
                  <a:cubicBezTo>
                    <a:pt x="451" y="457"/>
                    <a:pt x="451" y="457"/>
                    <a:pt x="451" y="457"/>
                  </a:cubicBezTo>
                  <a:cubicBezTo>
                    <a:pt x="450" y="457"/>
                    <a:pt x="450" y="457"/>
                    <a:pt x="449" y="457"/>
                  </a:cubicBezTo>
                  <a:cubicBezTo>
                    <a:pt x="449" y="457"/>
                    <a:pt x="449" y="457"/>
                    <a:pt x="448" y="457"/>
                  </a:cubicBezTo>
                  <a:cubicBezTo>
                    <a:pt x="448" y="457"/>
                    <a:pt x="448" y="457"/>
                    <a:pt x="448" y="457"/>
                  </a:cubicBezTo>
                  <a:cubicBezTo>
                    <a:pt x="445" y="456"/>
                    <a:pt x="442" y="454"/>
                    <a:pt x="440" y="451"/>
                  </a:cubicBezTo>
                  <a:cubicBezTo>
                    <a:pt x="440" y="451"/>
                    <a:pt x="440" y="451"/>
                    <a:pt x="440" y="451"/>
                  </a:cubicBezTo>
                  <a:cubicBezTo>
                    <a:pt x="440" y="451"/>
                    <a:pt x="440" y="451"/>
                    <a:pt x="440" y="451"/>
                  </a:cubicBezTo>
                  <a:cubicBezTo>
                    <a:pt x="440" y="451"/>
                    <a:pt x="440" y="451"/>
                    <a:pt x="440" y="450"/>
                  </a:cubicBezTo>
                  <a:cubicBezTo>
                    <a:pt x="439" y="450"/>
                    <a:pt x="439" y="449"/>
                    <a:pt x="439" y="449"/>
                  </a:cubicBezTo>
                  <a:cubicBezTo>
                    <a:pt x="439" y="449"/>
                    <a:pt x="439" y="449"/>
                    <a:pt x="439" y="448"/>
                  </a:cubicBezTo>
                  <a:cubicBezTo>
                    <a:pt x="439" y="448"/>
                    <a:pt x="439" y="448"/>
                    <a:pt x="439" y="448"/>
                  </a:cubicBezTo>
                  <a:cubicBezTo>
                    <a:pt x="439" y="447"/>
                    <a:pt x="439" y="447"/>
                    <a:pt x="439" y="447"/>
                  </a:cubicBezTo>
                  <a:cubicBezTo>
                    <a:pt x="439" y="447"/>
                    <a:pt x="439" y="447"/>
                    <a:pt x="439" y="447"/>
                  </a:cubicBezTo>
                  <a:cubicBezTo>
                    <a:pt x="439" y="444"/>
                    <a:pt x="438" y="439"/>
                    <a:pt x="438" y="435"/>
                  </a:cubicBezTo>
                  <a:cubicBezTo>
                    <a:pt x="438" y="435"/>
                    <a:pt x="438" y="434"/>
                    <a:pt x="438" y="433"/>
                  </a:cubicBezTo>
                  <a:cubicBezTo>
                    <a:pt x="438" y="431"/>
                    <a:pt x="438" y="431"/>
                    <a:pt x="438" y="431"/>
                  </a:cubicBezTo>
                  <a:cubicBezTo>
                    <a:pt x="438" y="431"/>
                    <a:pt x="438" y="431"/>
                    <a:pt x="438" y="431"/>
                  </a:cubicBezTo>
                  <a:cubicBezTo>
                    <a:pt x="438" y="430"/>
                    <a:pt x="438" y="430"/>
                    <a:pt x="438" y="430"/>
                  </a:cubicBezTo>
                  <a:cubicBezTo>
                    <a:pt x="438" y="430"/>
                    <a:pt x="438" y="429"/>
                    <a:pt x="438" y="429"/>
                  </a:cubicBezTo>
                  <a:cubicBezTo>
                    <a:pt x="438" y="429"/>
                    <a:pt x="438" y="429"/>
                    <a:pt x="438" y="428"/>
                  </a:cubicBezTo>
                  <a:cubicBezTo>
                    <a:pt x="439" y="428"/>
                    <a:pt x="439" y="428"/>
                    <a:pt x="439" y="428"/>
                  </a:cubicBezTo>
                  <a:cubicBezTo>
                    <a:pt x="439" y="428"/>
                    <a:pt x="439" y="428"/>
                    <a:pt x="439" y="428"/>
                  </a:cubicBezTo>
                  <a:cubicBezTo>
                    <a:pt x="439" y="427"/>
                    <a:pt x="439" y="427"/>
                    <a:pt x="439" y="427"/>
                  </a:cubicBezTo>
                  <a:cubicBezTo>
                    <a:pt x="440" y="426"/>
                    <a:pt x="440" y="426"/>
                    <a:pt x="440" y="426"/>
                  </a:cubicBezTo>
                  <a:cubicBezTo>
                    <a:pt x="440" y="426"/>
                    <a:pt x="441" y="426"/>
                    <a:pt x="441" y="425"/>
                  </a:cubicBezTo>
                  <a:cubicBezTo>
                    <a:pt x="441" y="425"/>
                    <a:pt x="441" y="425"/>
                    <a:pt x="441" y="425"/>
                  </a:cubicBezTo>
                  <a:cubicBezTo>
                    <a:pt x="441" y="425"/>
                    <a:pt x="441" y="425"/>
                    <a:pt x="441" y="425"/>
                  </a:cubicBezTo>
                  <a:cubicBezTo>
                    <a:pt x="442" y="425"/>
                    <a:pt x="442" y="425"/>
                    <a:pt x="443" y="424"/>
                  </a:cubicBezTo>
                  <a:cubicBezTo>
                    <a:pt x="443" y="424"/>
                    <a:pt x="443" y="424"/>
                    <a:pt x="443" y="424"/>
                  </a:cubicBezTo>
                  <a:cubicBezTo>
                    <a:pt x="444" y="424"/>
                    <a:pt x="444" y="424"/>
                    <a:pt x="444" y="424"/>
                  </a:cubicBezTo>
                  <a:cubicBezTo>
                    <a:pt x="444" y="424"/>
                    <a:pt x="444" y="424"/>
                    <a:pt x="444" y="424"/>
                  </a:cubicBezTo>
                  <a:cubicBezTo>
                    <a:pt x="444" y="424"/>
                    <a:pt x="445" y="423"/>
                    <a:pt x="445" y="423"/>
                  </a:cubicBezTo>
                  <a:cubicBezTo>
                    <a:pt x="446" y="423"/>
                    <a:pt x="446" y="423"/>
                    <a:pt x="446" y="423"/>
                  </a:cubicBezTo>
                  <a:cubicBezTo>
                    <a:pt x="446" y="423"/>
                    <a:pt x="447" y="423"/>
                    <a:pt x="447" y="423"/>
                  </a:cubicBezTo>
                  <a:cubicBezTo>
                    <a:pt x="448" y="423"/>
                    <a:pt x="448" y="423"/>
                    <a:pt x="449" y="423"/>
                  </a:cubicBezTo>
                  <a:cubicBezTo>
                    <a:pt x="450" y="423"/>
                    <a:pt x="450" y="423"/>
                    <a:pt x="450" y="423"/>
                  </a:cubicBezTo>
                  <a:cubicBezTo>
                    <a:pt x="450" y="423"/>
                    <a:pt x="450" y="423"/>
                    <a:pt x="451" y="423"/>
                  </a:cubicBezTo>
                  <a:cubicBezTo>
                    <a:pt x="452" y="423"/>
                    <a:pt x="452" y="423"/>
                    <a:pt x="452" y="423"/>
                  </a:cubicBezTo>
                  <a:cubicBezTo>
                    <a:pt x="453" y="423"/>
                    <a:pt x="454" y="423"/>
                    <a:pt x="455" y="423"/>
                  </a:cubicBezTo>
                  <a:cubicBezTo>
                    <a:pt x="457" y="423"/>
                    <a:pt x="458" y="423"/>
                    <a:pt x="459" y="423"/>
                  </a:cubicBezTo>
                  <a:cubicBezTo>
                    <a:pt x="469" y="423"/>
                    <a:pt x="469" y="423"/>
                    <a:pt x="469" y="423"/>
                  </a:cubicBezTo>
                  <a:cubicBezTo>
                    <a:pt x="472" y="423"/>
                    <a:pt x="475" y="423"/>
                    <a:pt x="478" y="423"/>
                  </a:cubicBezTo>
                  <a:cubicBezTo>
                    <a:pt x="478" y="423"/>
                    <a:pt x="479" y="423"/>
                    <a:pt x="479" y="423"/>
                  </a:cubicBezTo>
                  <a:cubicBezTo>
                    <a:pt x="479" y="423"/>
                    <a:pt x="480" y="423"/>
                    <a:pt x="480" y="423"/>
                  </a:cubicBezTo>
                  <a:cubicBezTo>
                    <a:pt x="480" y="423"/>
                    <a:pt x="480" y="423"/>
                    <a:pt x="481" y="423"/>
                  </a:cubicBezTo>
                  <a:cubicBezTo>
                    <a:pt x="481" y="423"/>
                    <a:pt x="481" y="423"/>
                    <a:pt x="481" y="423"/>
                  </a:cubicBezTo>
                  <a:cubicBezTo>
                    <a:pt x="481" y="423"/>
                    <a:pt x="481" y="423"/>
                    <a:pt x="481" y="423"/>
                  </a:cubicBezTo>
                  <a:cubicBezTo>
                    <a:pt x="482" y="423"/>
                    <a:pt x="482" y="424"/>
                    <a:pt x="483" y="424"/>
                  </a:cubicBezTo>
                  <a:cubicBezTo>
                    <a:pt x="483" y="424"/>
                    <a:pt x="484" y="424"/>
                    <a:pt x="484" y="424"/>
                  </a:cubicBezTo>
                  <a:cubicBezTo>
                    <a:pt x="484" y="424"/>
                    <a:pt x="484" y="424"/>
                    <a:pt x="484" y="425"/>
                  </a:cubicBezTo>
                  <a:cubicBezTo>
                    <a:pt x="485" y="425"/>
                    <a:pt x="485" y="425"/>
                    <a:pt x="486" y="425"/>
                  </a:cubicBezTo>
                  <a:cubicBezTo>
                    <a:pt x="487" y="426"/>
                    <a:pt x="488" y="427"/>
                    <a:pt x="489" y="428"/>
                  </a:cubicBezTo>
                  <a:cubicBezTo>
                    <a:pt x="490" y="429"/>
                    <a:pt x="491" y="430"/>
                    <a:pt x="491" y="431"/>
                  </a:cubicBezTo>
                  <a:cubicBezTo>
                    <a:pt x="492" y="438"/>
                    <a:pt x="492" y="438"/>
                    <a:pt x="492" y="438"/>
                  </a:cubicBezTo>
                  <a:cubicBezTo>
                    <a:pt x="493" y="441"/>
                    <a:pt x="493" y="443"/>
                    <a:pt x="494" y="446"/>
                  </a:cubicBezTo>
                  <a:cubicBezTo>
                    <a:pt x="494" y="446"/>
                    <a:pt x="494" y="446"/>
                    <a:pt x="494" y="446"/>
                  </a:cubicBezTo>
                  <a:cubicBezTo>
                    <a:pt x="494" y="448"/>
                    <a:pt x="494" y="448"/>
                    <a:pt x="494" y="448"/>
                  </a:cubicBezTo>
                  <a:cubicBezTo>
                    <a:pt x="494" y="449"/>
                    <a:pt x="494" y="450"/>
                    <a:pt x="494" y="451"/>
                  </a:cubicBezTo>
                  <a:close/>
                  <a:moveTo>
                    <a:pt x="508" y="369"/>
                  </a:moveTo>
                  <a:cubicBezTo>
                    <a:pt x="507" y="368"/>
                    <a:pt x="505" y="368"/>
                    <a:pt x="505" y="367"/>
                  </a:cubicBezTo>
                  <a:cubicBezTo>
                    <a:pt x="504" y="366"/>
                    <a:pt x="503" y="365"/>
                    <a:pt x="503" y="365"/>
                  </a:cubicBezTo>
                  <a:cubicBezTo>
                    <a:pt x="502" y="363"/>
                    <a:pt x="502" y="363"/>
                    <a:pt x="502" y="363"/>
                  </a:cubicBezTo>
                  <a:cubicBezTo>
                    <a:pt x="502" y="361"/>
                    <a:pt x="501" y="359"/>
                    <a:pt x="500" y="357"/>
                  </a:cubicBezTo>
                  <a:cubicBezTo>
                    <a:pt x="500" y="356"/>
                    <a:pt x="499" y="355"/>
                    <a:pt x="499" y="353"/>
                  </a:cubicBezTo>
                  <a:cubicBezTo>
                    <a:pt x="499" y="353"/>
                    <a:pt x="499" y="353"/>
                    <a:pt x="499" y="353"/>
                  </a:cubicBezTo>
                  <a:cubicBezTo>
                    <a:pt x="499" y="353"/>
                    <a:pt x="499" y="353"/>
                    <a:pt x="499" y="353"/>
                  </a:cubicBezTo>
                  <a:cubicBezTo>
                    <a:pt x="499" y="352"/>
                    <a:pt x="499" y="352"/>
                    <a:pt x="499" y="352"/>
                  </a:cubicBezTo>
                  <a:cubicBezTo>
                    <a:pt x="499" y="352"/>
                    <a:pt x="499" y="352"/>
                    <a:pt x="499" y="352"/>
                  </a:cubicBezTo>
                  <a:cubicBezTo>
                    <a:pt x="499" y="352"/>
                    <a:pt x="499" y="352"/>
                    <a:pt x="499" y="352"/>
                  </a:cubicBezTo>
                  <a:cubicBezTo>
                    <a:pt x="501" y="348"/>
                    <a:pt x="508" y="348"/>
                    <a:pt x="511" y="348"/>
                  </a:cubicBezTo>
                  <a:cubicBezTo>
                    <a:pt x="528" y="348"/>
                    <a:pt x="528" y="348"/>
                    <a:pt x="528" y="348"/>
                  </a:cubicBezTo>
                  <a:cubicBezTo>
                    <a:pt x="529" y="348"/>
                    <a:pt x="531" y="348"/>
                    <a:pt x="532" y="349"/>
                  </a:cubicBezTo>
                  <a:cubicBezTo>
                    <a:pt x="532" y="349"/>
                    <a:pt x="533" y="349"/>
                    <a:pt x="533" y="349"/>
                  </a:cubicBezTo>
                  <a:cubicBezTo>
                    <a:pt x="533" y="349"/>
                    <a:pt x="534" y="349"/>
                    <a:pt x="534" y="349"/>
                  </a:cubicBezTo>
                  <a:cubicBezTo>
                    <a:pt x="534" y="349"/>
                    <a:pt x="534" y="349"/>
                    <a:pt x="534" y="349"/>
                  </a:cubicBezTo>
                  <a:cubicBezTo>
                    <a:pt x="535" y="349"/>
                    <a:pt x="536" y="350"/>
                    <a:pt x="536" y="350"/>
                  </a:cubicBezTo>
                  <a:cubicBezTo>
                    <a:pt x="536" y="350"/>
                    <a:pt x="536" y="350"/>
                    <a:pt x="536" y="350"/>
                  </a:cubicBezTo>
                  <a:cubicBezTo>
                    <a:pt x="536" y="350"/>
                    <a:pt x="536" y="350"/>
                    <a:pt x="536" y="350"/>
                  </a:cubicBezTo>
                  <a:cubicBezTo>
                    <a:pt x="537" y="350"/>
                    <a:pt x="537" y="350"/>
                    <a:pt x="538" y="350"/>
                  </a:cubicBezTo>
                  <a:cubicBezTo>
                    <a:pt x="538" y="351"/>
                    <a:pt x="538" y="351"/>
                    <a:pt x="538" y="351"/>
                  </a:cubicBezTo>
                  <a:cubicBezTo>
                    <a:pt x="538" y="351"/>
                    <a:pt x="538" y="351"/>
                    <a:pt x="539" y="351"/>
                  </a:cubicBezTo>
                  <a:cubicBezTo>
                    <a:pt x="539" y="351"/>
                    <a:pt x="539" y="351"/>
                    <a:pt x="539" y="351"/>
                  </a:cubicBezTo>
                  <a:cubicBezTo>
                    <a:pt x="539" y="352"/>
                    <a:pt x="539" y="352"/>
                    <a:pt x="539" y="352"/>
                  </a:cubicBezTo>
                  <a:cubicBezTo>
                    <a:pt x="540" y="352"/>
                    <a:pt x="541" y="353"/>
                    <a:pt x="541" y="354"/>
                  </a:cubicBezTo>
                  <a:cubicBezTo>
                    <a:pt x="541" y="354"/>
                    <a:pt x="541" y="354"/>
                    <a:pt x="541" y="354"/>
                  </a:cubicBezTo>
                  <a:cubicBezTo>
                    <a:pt x="543" y="356"/>
                    <a:pt x="544" y="359"/>
                    <a:pt x="545" y="361"/>
                  </a:cubicBezTo>
                  <a:cubicBezTo>
                    <a:pt x="545" y="361"/>
                    <a:pt x="545" y="361"/>
                    <a:pt x="545" y="361"/>
                  </a:cubicBezTo>
                  <a:cubicBezTo>
                    <a:pt x="546" y="363"/>
                    <a:pt x="547" y="364"/>
                    <a:pt x="547" y="365"/>
                  </a:cubicBezTo>
                  <a:cubicBezTo>
                    <a:pt x="547" y="366"/>
                    <a:pt x="547" y="366"/>
                    <a:pt x="547" y="366"/>
                  </a:cubicBezTo>
                  <a:cubicBezTo>
                    <a:pt x="547" y="366"/>
                    <a:pt x="547" y="366"/>
                    <a:pt x="547" y="366"/>
                  </a:cubicBezTo>
                  <a:cubicBezTo>
                    <a:pt x="547" y="368"/>
                    <a:pt x="545" y="369"/>
                    <a:pt x="543" y="370"/>
                  </a:cubicBezTo>
                  <a:cubicBezTo>
                    <a:pt x="542" y="370"/>
                    <a:pt x="542" y="370"/>
                    <a:pt x="542" y="370"/>
                  </a:cubicBezTo>
                  <a:cubicBezTo>
                    <a:pt x="542" y="370"/>
                    <a:pt x="542" y="370"/>
                    <a:pt x="542" y="370"/>
                  </a:cubicBezTo>
                  <a:cubicBezTo>
                    <a:pt x="542" y="370"/>
                    <a:pt x="541" y="370"/>
                    <a:pt x="541" y="371"/>
                  </a:cubicBezTo>
                  <a:cubicBezTo>
                    <a:pt x="540" y="371"/>
                    <a:pt x="540" y="371"/>
                    <a:pt x="540" y="371"/>
                  </a:cubicBezTo>
                  <a:cubicBezTo>
                    <a:pt x="540" y="371"/>
                    <a:pt x="539" y="371"/>
                    <a:pt x="539" y="371"/>
                  </a:cubicBezTo>
                  <a:cubicBezTo>
                    <a:pt x="539" y="371"/>
                    <a:pt x="538" y="371"/>
                    <a:pt x="538" y="371"/>
                  </a:cubicBezTo>
                  <a:cubicBezTo>
                    <a:pt x="538" y="371"/>
                    <a:pt x="538" y="371"/>
                    <a:pt x="538" y="371"/>
                  </a:cubicBezTo>
                  <a:cubicBezTo>
                    <a:pt x="538" y="371"/>
                    <a:pt x="538" y="371"/>
                    <a:pt x="538" y="371"/>
                  </a:cubicBezTo>
                  <a:cubicBezTo>
                    <a:pt x="535" y="371"/>
                    <a:pt x="532" y="371"/>
                    <a:pt x="530" y="371"/>
                  </a:cubicBezTo>
                  <a:cubicBezTo>
                    <a:pt x="526" y="371"/>
                    <a:pt x="521" y="371"/>
                    <a:pt x="517" y="371"/>
                  </a:cubicBezTo>
                  <a:cubicBezTo>
                    <a:pt x="514" y="371"/>
                    <a:pt x="511" y="370"/>
                    <a:pt x="508" y="369"/>
                  </a:cubicBezTo>
                  <a:cubicBezTo>
                    <a:pt x="508" y="369"/>
                    <a:pt x="508" y="369"/>
                    <a:pt x="508" y="369"/>
                  </a:cubicBezTo>
                  <a:close/>
                  <a:moveTo>
                    <a:pt x="519" y="405"/>
                  </a:moveTo>
                  <a:cubicBezTo>
                    <a:pt x="518" y="404"/>
                    <a:pt x="517" y="403"/>
                    <a:pt x="517" y="402"/>
                  </a:cubicBezTo>
                  <a:cubicBezTo>
                    <a:pt x="515" y="396"/>
                    <a:pt x="515" y="396"/>
                    <a:pt x="515" y="396"/>
                  </a:cubicBezTo>
                  <a:cubicBezTo>
                    <a:pt x="514" y="394"/>
                    <a:pt x="513" y="392"/>
                    <a:pt x="512" y="390"/>
                  </a:cubicBezTo>
                  <a:cubicBezTo>
                    <a:pt x="512" y="390"/>
                    <a:pt x="512" y="390"/>
                    <a:pt x="512" y="390"/>
                  </a:cubicBezTo>
                  <a:cubicBezTo>
                    <a:pt x="512" y="389"/>
                    <a:pt x="512" y="389"/>
                    <a:pt x="512" y="389"/>
                  </a:cubicBezTo>
                  <a:cubicBezTo>
                    <a:pt x="512" y="388"/>
                    <a:pt x="512" y="387"/>
                    <a:pt x="512" y="386"/>
                  </a:cubicBezTo>
                  <a:cubicBezTo>
                    <a:pt x="512" y="386"/>
                    <a:pt x="513" y="385"/>
                    <a:pt x="513" y="385"/>
                  </a:cubicBezTo>
                  <a:cubicBezTo>
                    <a:pt x="513" y="385"/>
                    <a:pt x="513" y="385"/>
                    <a:pt x="514" y="385"/>
                  </a:cubicBezTo>
                  <a:cubicBezTo>
                    <a:pt x="514" y="384"/>
                    <a:pt x="514" y="384"/>
                    <a:pt x="514" y="384"/>
                  </a:cubicBezTo>
                  <a:cubicBezTo>
                    <a:pt x="515" y="384"/>
                    <a:pt x="516" y="383"/>
                    <a:pt x="517" y="383"/>
                  </a:cubicBezTo>
                  <a:cubicBezTo>
                    <a:pt x="518" y="383"/>
                    <a:pt x="519" y="383"/>
                    <a:pt x="520" y="382"/>
                  </a:cubicBezTo>
                  <a:cubicBezTo>
                    <a:pt x="525" y="382"/>
                    <a:pt x="530" y="382"/>
                    <a:pt x="532" y="382"/>
                  </a:cubicBezTo>
                  <a:cubicBezTo>
                    <a:pt x="540" y="382"/>
                    <a:pt x="554" y="381"/>
                    <a:pt x="559" y="389"/>
                  </a:cubicBezTo>
                  <a:cubicBezTo>
                    <a:pt x="559" y="389"/>
                    <a:pt x="559" y="389"/>
                    <a:pt x="559" y="389"/>
                  </a:cubicBezTo>
                  <a:cubicBezTo>
                    <a:pt x="559" y="389"/>
                    <a:pt x="559" y="389"/>
                    <a:pt x="559" y="389"/>
                  </a:cubicBezTo>
                  <a:cubicBezTo>
                    <a:pt x="559" y="389"/>
                    <a:pt x="559" y="389"/>
                    <a:pt x="559" y="389"/>
                  </a:cubicBezTo>
                  <a:cubicBezTo>
                    <a:pt x="561" y="393"/>
                    <a:pt x="562" y="396"/>
                    <a:pt x="564" y="400"/>
                  </a:cubicBezTo>
                  <a:cubicBezTo>
                    <a:pt x="565" y="401"/>
                    <a:pt x="565" y="402"/>
                    <a:pt x="566" y="403"/>
                  </a:cubicBezTo>
                  <a:cubicBezTo>
                    <a:pt x="566" y="403"/>
                    <a:pt x="566" y="403"/>
                    <a:pt x="566" y="403"/>
                  </a:cubicBezTo>
                  <a:cubicBezTo>
                    <a:pt x="566" y="404"/>
                    <a:pt x="566" y="404"/>
                    <a:pt x="566" y="404"/>
                  </a:cubicBezTo>
                  <a:cubicBezTo>
                    <a:pt x="566" y="404"/>
                    <a:pt x="566" y="405"/>
                    <a:pt x="566" y="405"/>
                  </a:cubicBezTo>
                  <a:cubicBezTo>
                    <a:pt x="566" y="405"/>
                    <a:pt x="566" y="405"/>
                    <a:pt x="566" y="405"/>
                  </a:cubicBezTo>
                  <a:cubicBezTo>
                    <a:pt x="566" y="405"/>
                    <a:pt x="566" y="405"/>
                    <a:pt x="566" y="405"/>
                  </a:cubicBezTo>
                  <a:cubicBezTo>
                    <a:pt x="566" y="406"/>
                    <a:pt x="565" y="406"/>
                    <a:pt x="565" y="406"/>
                  </a:cubicBezTo>
                  <a:cubicBezTo>
                    <a:pt x="565" y="406"/>
                    <a:pt x="565" y="406"/>
                    <a:pt x="565" y="406"/>
                  </a:cubicBezTo>
                  <a:cubicBezTo>
                    <a:pt x="565" y="407"/>
                    <a:pt x="565" y="407"/>
                    <a:pt x="564" y="407"/>
                  </a:cubicBezTo>
                  <a:cubicBezTo>
                    <a:pt x="564" y="407"/>
                    <a:pt x="564" y="407"/>
                    <a:pt x="564" y="407"/>
                  </a:cubicBezTo>
                  <a:cubicBezTo>
                    <a:pt x="564" y="408"/>
                    <a:pt x="564" y="408"/>
                    <a:pt x="564" y="408"/>
                  </a:cubicBezTo>
                  <a:cubicBezTo>
                    <a:pt x="564" y="408"/>
                    <a:pt x="563" y="408"/>
                    <a:pt x="563" y="408"/>
                  </a:cubicBezTo>
                  <a:cubicBezTo>
                    <a:pt x="563" y="408"/>
                    <a:pt x="562" y="409"/>
                    <a:pt x="561" y="409"/>
                  </a:cubicBezTo>
                  <a:cubicBezTo>
                    <a:pt x="561" y="409"/>
                    <a:pt x="561" y="409"/>
                    <a:pt x="560" y="409"/>
                  </a:cubicBezTo>
                  <a:cubicBezTo>
                    <a:pt x="560" y="409"/>
                    <a:pt x="559" y="409"/>
                    <a:pt x="559" y="410"/>
                  </a:cubicBezTo>
                  <a:cubicBezTo>
                    <a:pt x="559" y="410"/>
                    <a:pt x="559" y="410"/>
                    <a:pt x="559" y="410"/>
                  </a:cubicBezTo>
                  <a:cubicBezTo>
                    <a:pt x="558" y="410"/>
                    <a:pt x="558" y="410"/>
                    <a:pt x="558" y="410"/>
                  </a:cubicBezTo>
                  <a:cubicBezTo>
                    <a:pt x="550" y="410"/>
                    <a:pt x="541" y="410"/>
                    <a:pt x="532" y="410"/>
                  </a:cubicBezTo>
                  <a:cubicBezTo>
                    <a:pt x="532" y="410"/>
                    <a:pt x="531" y="410"/>
                    <a:pt x="530" y="410"/>
                  </a:cubicBezTo>
                  <a:cubicBezTo>
                    <a:pt x="530" y="410"/>
                    <a:pt x="530" y="410"/>
                    <a:pt x="530" y="410"/>
                  </a:cubicBezTo>
                  <a:cubicBezTo>
                    <a:pt x="527" y="409"/>
                    <a:pt x="524" y="408"/>
                    <a:pt x="521" y="406"/>
                  </a:cubicBezTo>
                  <a:cubicBezTo>
                    <a:pt x="520" y="406"/>
                    <a:pt x="520" y="406"/>
                    <a:pt x="519" y="405"/>
                  </a:cubicBezTo>
                  <a:close/>
                  <a:moveTo>
                    <a:pt x="589" y="451"/>
                  </a:moveTo>
                  <a:cubicBezTo>
                    <a:pt x="589" y="452"/>
                    <a:pt x="588" y="452"/>
                    <a:pt x="588" y="452"/>
                  </a:cubicBezTo>
                  <a:cubicBezTo>
                    <a:pt x="588" y="452"/>
                    <a:pt x="588" y="452"/>
                    <a:pt x="588" y="453"/>
                  </a:cubicBezTo>
                  <a:cubicBezTo>
                    <a:pt x="588" y="453"/>
                    <a:pt x="588" y="453"/>
                    <a:pt x="588" y="453"/>
                  </a:cubicBezTo>
                  <a:cubicBezTo>
                    <a:pt x="588" y="453"/>
                    <a:pt x="588" y="453"/>
                    <a:pt x="588" y="454"/>
                  </a:cubicBezTo>
                  <a:cubicBezTo>
                    <a:pt x="588" y="454"/>
                    <a:pt x="588" y="454"/>
                    <a:pt x="587" y="454"/>
                  </a:cubicBezTo>
                  <a:cubicBezTo>
                    <a:pt x="587" y="454"/>
                    <a:pt x="587" y="454"/>
                    <a:pt x="587" y="454"/>
                  </a:cubicBezTo>
                  <a:cubicBezTo>
                    <a:pt x="587" y="454"/>
                    <a:pt x="587" y="454"/>
                    <a:pt x="587" y="455"/>
                  </a:cubicBezTo>
                  <a:cubicBezTo>
                    <a:pt x="585" y="456"/>
                    <a:pt x="583" y="457"/>
                    <a:pt x="581" y="457"/>
                  </a:cubicBezTo>
                  <a:cubicBezTo>
                    <a:pt x="581" y="457"/>
                    <a:pt x="581" y="457"/>
                    <a:pt x="581" y="457"/>
                  </a:cubicBezTo>
                  <a:cubicBezTo>
                    <a:pt x="580" y="457"/>
                    <a:pt x="579" y="457"/>
                    <a:pt x="578" y="457"/>
                  </a:cubicBezTo>
                  <a:cubicBezTo>
                    <a:pt x="578" y="457"/>
                    <a:pt x="578" y="457"/>
                    <a:pt x="578" y="457"/>
                  </a:cubicBezTo>
                  <a:cubicBezTo>
                    <a:pt x="577" y="457"/>
                    <a:pt x="577" y="457"/>
                    <a:pt x="577" y="457"/>
                  </a:cubicBezTo>
                  <a:cubicBezTo>
                    <a:pt x="577" y="457"/>
                    <a:pt x="576" y="457"/>
                    <a:pt x="575" y="457"/>
                  </a:cubicBezTo>
                  <a:cubicBezTo>
                    <a:pt x="552" y="457"/>
                    <a:pt x="552" y="457"/>
                    <a:pt x="552" y="457"/>
                  </a:cubicBezTo>
                  <a:cubicBezTo>
                    <a:pt x="551" y="457"/>
                    <a:pt x="550" y="457"/>
                    <a:pt x="549" y="457"/>
                  </a:cubicBezTo>
                  <a:cubicBezTo>
                    <a:pt x="549" y="457"/>
                    <a:pt x="549" y="457"/>
                    <a:pt x="548" y="457"/>
                  </a:cubicBezTo>
                  <a:cubicBezTo>
                    <a:pt x="543" y="456"/>
                    <a:pt x="538" y="454"/>
                    <a:pt x="535" y="450"/>
                  </a:cubicBezTo>
                  <a:cubicBezTo>
                    <a:pt x="534" y="449"/>
                    <a:pt x="534" y="449"/>
                    <a:pt x="534" y="448"/>
                  </a:cubicBezTo>
                  <a:cubicBezTo>
                    <a:pt x="534" y="448"/>
                    <a:pt x="534" y="448"/>
                    <a:pt x="534" y="448"/>
                  </a:cubicBezTo>
                  <a:cubicBezTo>
                    <a:pt x="534" y="448"/>
                    <a:pt x="534" y="448"/>
                    <a:pt x="534" y="448"/>
                  </a:cubicBezTo>
                  <a:cubicBezTo>
                    <a:pt x="533" y="444"/>
                    <a:pt x="531" y="441"/>
                    <a:pt x="530" y="438"/>
                  </a:cubicBezTo>
                  <a:cubicBezTo>
                    <a:pt x="530" y="436"/>
                    <a:pt x="528" y="434"/>
                    <a:pt x="528" y="432"/>
                  </a:cubicBezTo>
                  <a:cubicBezTo>
                    <a:pt x="528" y="432"/>
                    <a:pt x="528" y="432"/>
                    <a:pt x="528" y="432"/>
                  </a:cubicBezTo>
                  <a:cubicBezTo>
                    <a:pt x="528" y="431"/>
                    <a:pt x="528" y="431"/>
                    <a:pt x="528" y="431"/>
                  </a:cubicBezTo>
                  <a:cubicBezTo>
                    <a:pt x="528" y="431"/>
                    <a:pt x="528" y="431"/>
                    <a:pt x="528" y="431"/>
                  </a:cubicBezTo>
                  <a:cubicBezTo>
                    <a:pt x="528" y="430"/>
                    <a:pt x="528" y="429"/>
                    <a:pt x="528" y="428"/>
                  </a:cubicBezTo>
                  <a:cubicBezTo>
                    <a:pt x="528" y="428"/>
                    <a:pt x="528" y="427"/>
                    <a:pt x="528" y="427"/>
                  </a:cubicBezTo>
                  <a:cubicBezTo>
                    <a:pt x="528" y="427"/>
                    <a:pt x="528" y="427"/>
                    <a:pt x="528" y="427"/>
                  </a:cubicBezTo>
                  <a:cubicBezTo>
                    <a:pt x="530" y="425"/>
                    <a:pt x="532" y="424"/>
                    <a:pt x="535" y="423"/>
                  </a:cubicBezTo>
                  <a:cubicBezTo>
                    <a:pt x="535" y="423"/>
                    <a:pt x="535" y="423"/>
                    <a:pt x="536" y="423"/>
                  </a:cubicBezTo>
                  <a:cubicBezTo>
                    <a:pt x="536" y="423"/>
                    <a:pt x="537" y="423"/>
                    <a:pt x="538" y="423"/>
                  </a:cubicBezTo>
                  <a:cubicBezTo>
                    <a:pt x="538" y="423"/>
                    <a:pt x="538" y="423"/>
                    <a:pt x="538" y="423"/>
                  </a:cubicBezTo>
                  <a:cubicBezTo>
                    <a:pt x="540" y="423"/>
                    <a:pt x="540" y="423"/>
                    <a:pt x="540" y="423"/>
                  </a:cubicBezTo>
                  <a:cubicBezTo>
                    <a:pt x="540" y="423"/>
                    <a:pt x="540" y="423"/>
                    <a:pt x="541" y="423"/>
                  </a:cubicBezTo>
                  <a:cubicBezTo>
                    <a:pt x="548" y="423"/>
                    <a:pt x="555" y="423"/>
                    <a:pt x="563" y="423"/>
                  </a:cubicBezTo>
                  <a:cubicBezTo>
                    <a:pt x="563" y="423"/>
                    <a:pt x="563" y="423"/>
                    <a:pt x="563" y="423"/>
                  </a:cubicBezTo>
                  <a:cubicBezTo>
                    <a:pt x="563" y="423"/>
                    <a:pt x="563" y="423"/>
                    <a:pt x="563" y="423"/>
                  </a:cubicBezTo>
                  <a:cubicBezTo>
                    <a:pt x="563" y="423"/>
                    <a:pt x="564" y="423"/>
                    <a:pt x="565" y="423"/>
                  </a:cubicBezTo>
                  <a:cubicBezTo>
                    <a:pt x="565" y="423"/>
                    <a:pt x="565" y="423"/>
                    <a:pt x="565" y="423"/>
                  </a:cubicBezTo>
                  <a:cubicBezTo>
                    <a:pt x="570" y="424"/>
                    <a:pt x="576" y="426"/>
                    <a:pt x="579" y="430"/>
                  </a:cubicBezTo>
                  <a:cubicBezTo>
                    <a:pt x="579" y="430"/>
                    <a:pt x="579" y="431"/>
                    <a:pt x="580" y="431"/>
                  </a:cubicBezTo>
                  <a:cubicBezTo>
                    <a:pt x="581" y="433"/>
                    <a:pt x="581" y="433"/>
                    <a:pt x="581" y="433"/>
                  </a:cubicBezTo>
                  <a:cubicBezTo>
                    <a:pt x="582" y="436"/>
                    <a:pt x="584" y="439"/>
                    <a:pt x="585" y="442"/>
                  </a:cubicBezTo>
                  <a:cubicBezTo>
                    <a:pt x="586" y="443"/>
                    <a:pt x="588" y="446"/>
                    <a:pt x="588" y="448"/>
                  </a:cubicBezTo>
                  <a:cubicBezTo>
                    <a:pt x="589" y="449"/>
                    <a:pt x="589" y="450"/>
                    <a:pt x="589" y="451"/>
                  </a:cubicBezTo>
                  <a:close/>
                  <a:moveTo>
                    <a:pt x="594" y="406"/>
                  </a:moveTo>
                  <a:cubicBezTo>
                    <a:pt x="593" y="406"/>
                    <a:pt x="593" y="405"/>
                    <a:pt x="592" y="405"/>
                  </a:cubicBezTo>
                  <a:cubicBezTo>
                    <a:pt x="591" y="404"/>
                    <a:pt x="590" y="403"/>
                    <a:pt x="590" y="402"/>
                  </a:cubicBezTo>
                  <a:cubicBezTo>
                    <a:pt x="589" y="401"/>
                    <a:pt x="589" y="401"/>
                    <a:pt x="589" y="401"/>
                  </a:cubicBezTo>
                  <a:cubicBezTo>
                    <a:pt x="589" y="401"/>
                    <a:pt x="589" y="401"/>
                    <a:pt x="589" y="401"/>
                  </a:cubicBezTo>
                  <a:cubicBezTo>
                    <a:pt x="587" y="398"/>
                    <a:pt x="585" y="394"/>
                    <a:pt x="583" y="390"/>
                  </a:cubicBezTo>
                  <a:cubicBezTo>
                    <a:pt x="583" y="390"/>
                    <a:pt x="583" y="390"/>
                    <a:pt x="583" y="390"/>
                  </a:cubicBezTo>
                  <a:cubicBezTo>
                    <a:pt x="582" y="389"/>
                    <a:pt x="582" y="389"/>
                    <a:pt x="582" y="389"/>
                  </a:cubicBezTo>
                  <a:cubicBezTo>
                    <a:pt x="582" y="388"/>
                    <a:pt x="582" y="387"/>
                    <a:pt x="582" y="386"/>
                  </a:cubicBezTo>
                  <a:cubicBezTo>
                    <a:pt x="582" y="385"/>
                    <a:pt x="582" y="385"/>
                    <a:pt x="583" y="384"/>
                  </a:cubicBezTo>
                  <a:cubicBezTo>
                    <a:pt x="584" y="383"/>
                    <a:pt x="585" y="383"/>
                    <a:pt x="586" y="383"/>
                  </a:cubicBezTo>
                  <a:cubicBezTo>
                    <a:pt x="588" y="382"/>
                    <a:pt x="589" y="382"/>
                    <a:pt x="591" y="382"/>
                  </a:cubicBezTo>
                  <a:cubicBezTo>
                    <a:pt x="591" y="382"/>
                    <a:pt x="591" y="382"/>
                    <a:pt x="591" y="382"/>
                  </a:cubicBezTo>
                  <a:cubicBezTo>
                    <a:pt x="594" y="382"/>
                    <a:pt x="598" y="382"/>
                    <a:pt x="600" y="382"/>
                  </a:cubicBezTo>
                  <a:cubicBezTo>
                    <a:pt x="609" y="382"/>
                    <a:pt x="623" y="380"/>
                    <a:pt x="629" y="389"/>
                  </a:cubicBezTo>
                  <a:cubicBezTo>
                    <a:pt x="631" y="392"/>
                    <a:pt x="633" y="394"/>
                    <a:pt x="635" y="397"/>
                  </a:cubicBezTo>
                  <a:cubicBezTo>
                    <a:pt x="636" y="399"/>
                    <a:pt x="637" y="401"/>
                    <a:pt x="638" y="402"/>
                  </a:cubicBezTo>
                  <a:cubicBezTo>
                    <a:pt x="639" y="403"/>
                    <a:pt x="639" y="404"/>
                    <a:pt x="639" y="405"/>
                  </a:cubicBezTo>
                  <a:cubicBezTo>
                    <a:pt x="639" y="405"/>
                    <a:pt x="639" y="406"/>
                    <a:pt x="639" y="406"/>
                  </a:cubicBezTo>
                  <a:cubicBezTo>
                    <a:pt x="639" y="407"/>
                    <a:pt x="638" y="407"/>
                    <a:pt x="638" y="407"/>
                  </a:cubicBezTo>
                  <a:cubicBezTo>
                    <a:pt x="638" y="407"/>
                    <a:pt x="638" y="407"/>
                    <a:pt x="638" y="407"/>
                  </a:cubicBezTo>
                  <a:cubicBezTo>
                    <a:pt x="638" y="407"/>
                    <a:pt x="638" y="407"/>
                    <a:pt x="638" y="407"/>
                  </a:cubicBezTo>
                  <a:cubicBezTo>
                    <a:pt x="638" y="408"/>
                    <a:pt x="638" y="408"/>
                    <a:pt x="637" y="408"/>
                  </a:cubicBezTo>
                  <a:cubicBezTo>
                    <a:pt x="637" y="408"/>
                    <a:pt x="637" y="408"/>
                    <a:pt x="637" y="408"/>
                  </a:cubicBezTo>
                  <a:cubicBezTo>
                    <a:pt x="637" y="408"/>
                    <a:pt x="637" y="408"/>
                    <a:pt x="636" y="408"/>
                  </a:cubicBezTo>
                  <a:cubicBezTo>
                    <a:pt x="636" y="408"/>
                    <a:pt x="635" y="409"/>
                    <a:pt x="635" y="409"/>
                  </a:cubicBezTo>
                  <a:cubicBezTo>
                    <a:pt x="635" y="409"/>
                    <a:pt x="635" y="409"/>
                    <a:pt x="635" y="409"/>
                  </a:cubicBezTo>
                  <a:cubicBezTo>
                    <a:pt x="635" y="409"/>
                    <a:pt x="635" y="409"/>
                    <a:pt x="635" y="409"/>
                  </a:cubicBezTo>
                  <a:cubicBezTo>
                    <a:pt x="631" y="410"/>
                    <a:pt x="625" y="410"/>
                    <a:pt x="621" y="410"/>
                  </a:cubicBezTo>
                  <a:cubicBezTo>
                    <a:pt x="616" y="410"/>
                    <a:pt x="611" y="410"/>
                    <a:pt x="607" y="410"/>
                  </a:cubicBezTo>
                  <a:cubicBezTo>
                    <a:pt x="602" y="410"/>
                    <a:pt x="598" y="408"/>
                    <a:pt x="594" y="406"/>
                  </a:cubicBezTo>
                  <a:close/>
                  <a:moveTo>
                    <a:pt x="670" y="454"/>
                  </a:moveTo>
                  <a:cubicBezTo>
                    <a:pt x="670" y="454"/>
                    <a:pt x="670" y="454"/>
                    <a:pt x="670" y="454"/>
                  </a:cubicBezTo>
                  <a:cubicBezTo>
                    <a:pt x="669" y="455"/>
                    <a:pt x="668" y="456"/>
                    <a:pt x="666" y="456"/>
                  </a:cubicBezTo>
                  <a:cubicBezTo>
                    <a:pt x="665" y="457"/>
                    <a:pt x="664" y="457"/>
                    <a:pt x="662" y="457"/>
                  </a:cubicBezTo>
                  <a:cubicBezTo>
                    <a:pt x="660" y="457"/>
                    <a:pt x="660" y="457"/>
                    <a:pt x="660" y="457"/>
                  </a:cubicBezTo>
                  <a:cubicBezTo>
                    <a:pt x="660" y="457"/>
                    <a:pt x="660" y="457"/>
                    <a:pt x="660" y="457"/>
                  </a:cubicBezTo>
                  <a:cubicBezTo>
                    <a:pt x="651" y="457"/>
                    <a:pt x="643" y="457"/>
                    <a:pt x="635" y="457"/>
                  </a:cubicBezTo>
                  <a:cubicBezTo>
                    <a:pt x="634" y="457"/>
                    <a:pt x="633" y="457"/>
                    <a:pt x="632" y="457"/>
                  </a:cubicBezTo>
                  <a:cubicBezTo>
                    <a:pt x="632" y="457"/>
                    <a:pt x="632" y="457"/>
                    <a:pt x="632" y="457"/>
                  </a:cubicBezTo>
                  <a:cubicBezTo>
                    <a:pt x="626" y="456"/>
                    <a:pt x="620" y="454"/>
                    <a:pt x="616" y="449"/>
                  </a:cubicBezTo>
                  <a:cubicBezTo>
                    <a:pt x="616" y="449"/>
                    <a:pt x="616" y="448"/>
                    <a:pt x="615" y="448"/>
                  </a:cubicBezTo>
                  <a:cubicBezTo>
                    <a:pt x="615" y="448"/>
                    <a:pt x="615" y="448"/>
                    <a:pt x="615" y="448"/>
                  </a:cubicBezTo>
                  <a:cubicBezTo>
                    <a:pt x="615" y="448"/>
                    <a:pt x="615" y="448"/>
                    <a:pt x="615" y="448"/>
                  </a:cubicBezTo>
                  <a:cubicBezTo>
                    <a:pt x="614" y="445"/>
                    <a:pt x="612" y="441"/>
                    <a:pt x="610" y="438"/>
                  </a:cubicBezTo>
                  <a:cubicBezTo>
                    <a:pt x="609" y="436"/>
                    <a:pt x="606" y="433"/>
                    <a:pt x="606" y="430"/>
                  </a:cubicBezTo>
                  <a:cubicBezTo>
                    <a:pt x="606" y="430"/>
                    <a:pt x="606" y="430"/>
                    <a:pt x="606" y="430"/>
                  </a:cubicBezTo>
                  <a:cubicBezTo>
                    <a:pt x="605" y="429"/>
                    <a:pt x="605" y="429"/>
                    <a:pt x="605" y="429"/>
                  </a:cubicBezTo>
                  <a:cubicBezTo>
                    <a:pt x="605" y="426"/>
                    <a:pt x="607" y="425"/>
                    <a:pt x="610" y="424"/>
                  </a:cubicBezTo>
                  <a:cubicBezTo>
                    <a:pt x="610" y="424"/>
                    <a:pt x="610" y="424"/>
                    <a:pt x="610" y="424"/>
                  </a:cubicBezTo>
                  <a:cubicBezTo>
                    <a:pt x="610" y="424"/>
                    <a:pt x="610" y="424"/>
                    <a:pt x="610" y="424"/>
                  </a:cubicBezTo>
                  <a:cubicBezTo>
                    <a:pt x="610" y="424"/>
                    <a:pt x="610" y="424"/>
                    <a:pt x="611" y="423"/>
                  </a:cubicBezTo>
                  <a:cubicBezTo>
                    <a:pt x="612" y="423"/>
                    <a:pt x="613" y="423"/>
                    <a:pt x="615" y="423"/>
                  </a:cubicBezTo>
                  <a:cubicBezTo>
                    <a:pt x="631" y="423"/>
                    <a:pt x="631" y="423"/>
                    <a:pt x="631" y="423"/>
                  </a:cubicBezTo>
                  <a:cubicBezTo>
                    <a:pt x="634" y="423"/>
                    <a:pt x="637" y="423"/>
                    <a:pt x="639" y="423"/>
                  </a:cubicBezTo>
                  <a:cubicBezTo>
                    <a:pt x="639" y="423"/>
                    <a:pt x="639" y="423"/>
                    <a:pt x="639" y="423"/>
                  </a:cubicBezTo>
                  <a:cubicBezTo>
                    <a:pt x="639" y="423"/>
                    <a:pt x="639" y="423"/>
                    <a:pt x="640" y="423"/>
                  </a:cubicBezTo>
                  <a:cubicBezTo>
                    <a:pt x="640" y="423"/>
                    <a:pt x="641" y="423"/>
                    <a:pt x="642" y="423"/>
                  </a:cubicBezTo>
                  <a:cubicBezTo>
                    <a:pt x="642" y="423"/>
                    <a:pt x="642" y="423"/>
                    <a:pt x="642" y="423"/>
                  </a:cubicBezTo>
                  <a:cubicBezTo>
                    <a:pt x="647" y="424"/>
                    <a:pt x="653" y="426"/>
                    <a:pt x="656" y="429"/>
                  </a:cubicBezTo>
                  <a:cubicBezTo>
                    <a:pt x="657" y="429"/>
                    <a:pt x="657" y="430"/>
                    <a:pt x="657" y="430"/>
                  </a:cubicBezTo>
                  <a:cubicBezTo>
                    <a:pt x="657" y="430"/>
                    <a:pt x="657" y="430"/>
                    <a:pt x="657" y="431"/>
                  </a:cubicBezTo>
                  <a:cubicBezTo>
                    <a:pt x="658" y="431"/>
                    <a:pt x="658" y="431"/>
                    <a:pt x="658" y="431"/>
                  </a:cubicBezTo>
                  <a:cubicBezTo>
                    <a:pt x="658" y="431"/>
                    <a:pt x="658" y="431"/>
                    <a:pt x="658" y="431"/>
                  </a:cubicBezTo>
                  <a:cubicBezTo>
                    <a:pt x="659" y="432"/>
                    <a:pt x="659" y="432"/>
                    <a:pt x="659" y="432"/>
                  </a:cubicBezTo>
                  <a:cubicBezTo>
                    <a:pt x="660" y="434"/>
                    <a:pt x="662" y="436"/>
                    <a:pt x="663" y="439"/>
                  </a:cubicBezTo>
                  <a:cubicBezTo>
                    <a:pt x="663" y="439"/>
                    <a:pt x="663" y="439"/>
                    <a:pt x="663" y="439"/>
                  </a:cubicBezTo>
                  <a:cubicBezTo>
                    <a:pt x="665" y="442"/>
                    <a:pt x="668" y="445"/>
                    <a:pt x="670" y="449"/>
                  </a:cubicBezTo>
                  <a:cubicBezTo>
                    <a:pt x="670" y="449"/>
                    <a:pt x="670" y="449"/>
                    <a:pt x="670" y="449"/>
                  </a:cubicBezTo>
                  <a:cubicBezTo>
                    <a:pt x="670" y="449"/>
                    <a:pt x="670" y="449"/>
                    <a:pt x="670" y="449"/>
                  </a:cubicBezTo>
                  <a:cubicBezTo>
                    <a:pt x="671" y="451"/>
                    <a:pt x="671" y="453"/>
                    <a:pt x="670" y="454"/>
                  </a:cubicBezTo>
                  <a:close/>
                  <a:moveTo>
                    <a:pt x="729" y="79"/>
                  </a:moveTo>
                  <a:cubicBezTo>
                    <a:pt x="753" y="103"/>
                    <a:pt x="766" y="136"/>
                    <a:pt x="766" y="170"/>
                  </a:cubicBezTo>
                  <a:cubicBezTo>
                    <a:pt x="766" y="204"/>
                    <a:pt x="753" y="237"/>
                    <a:pt x="729" y="261"/>
                  </a:cubicBezTo>
                  <a:cubicBezTo>
                    <a:pt x="757" y="248"/>
                    <a:pt x="782" y="212"/>
                    <a:pt x="782" y="170"/>
                  </a:cubicBezTo>
                  <a:cubicBezTo>
                    <a:pt x="782" y="127"/>
                    <a:pt x="757" y="92"/>
                    <a:pt x="729" y="79"/>
                  </a:cubicBezTo>
                  <a:close/>
                  <a:moveTo>
                    <a:pt x="53" y="79"/>
                  </a:moveTo>
                  <a:cubicBezTo>
                    <a:pt x="26" y="92"/>
                    <a:pt x="0" y="127"/>
                    <a:pt x="0" y="170"/>
                  </a:cubicBezTo>
                  <a:cubicBezTo>
                    <a:pt x="0" y="212"/>
                    <a:pt x="26" y="248"/>
                    <a:pt x="53" y="261"/>
                  </a:cubicBezTo>
                  <a:cubicBezTo>
                    <a:pt x="30" y="237"/>
                    <a:pt x="16" y="204"/>
                    <a:pt x="16" y="170"/>
                  </a:cubicBezTo>
                  <a:cubicBezTo>
                    <a:pt x="16" y="136"/>
                    <a:pt x="30" y="103"/>
                    <a:pt x="53" y="79"/>
                  </a:cubicBezTo>
                  <a:close/>
                </a:path>
              </a:pathLst>
            </a:custGeom>
            <a:grpFill/>
            <a:ln w="9525">
              <a:noFill/>
              <a:round/>
            </a:ln>
          </p:spPr>
          <p:txBody>
            <a:bodyPr anchor="t" anchorCtr="0" bIns="45713" compatLnSpc="1" lIns="91427" numCol="1" rIns="91427" tIns="45713" vert="horz" wrap="square">
              <a:prstTxWarp prst="textNoShape">
                <a:avLst/>
              </a:prstTxWarp>
            </a:bodyPr>
            <a:lstStyle/>
            <a:p>
              <a:pPr defTabSz="932563"/>
              <a:endParaRPr lang="en-GB">
                <a:solidFill>
                  <a:srgbClr val="FFFFFF"/>
                </a:solidFill>
              </a:endParaRPr>
            </a:p>
          </p:txBody>
        </p:sp>
        <p:sp>
          <p:nvSpPr>
            <p:cNvPr id="22" name="Freeform 42"/>
            <p:cNvSpPr/>
            <p:nvPr/>
          </p:nvSpPr>
          <p:spPr bwMode="auto">
            <a:xfrm>
              <a:off x="2283760" y="2360163"/>
              <a:ext cx="178886" cy="289099"/>
            </a:xfrm>
            <a:custGeom>
              <a:gdLst>
                <a:gd fmla="*/ 306 w 342" name="T0"/>
                <a:gd fmla="*/ 296 h 553" name="T1"/>
                <a:gd fmla="*/ 196 w 342" name="T2"/>
                <a:gd fmla="*/ 225 h 553" name="T3"/>
                <a:gd fmla="*/ 277 w 342" name="T4"/>
                <a:gd fmla="*/ 56 h 553" name="T5"/>
                <a:gd fmla="*/ 263 w 342" name="T6"/>
                <a:gd fmla="*/ 10 h 553" name="T7"/>
                <a:gd fmla="*/ 223 w 342" name="T8"/>
                <a:gd fmla="*/ 29 h 553" name="T9"/>
                <a:gd fmla="*/ 102 w 342" name="T10"/>
                <a:gd fmla="*/ 261 h 553" name="T11"/>
                <a:gd fmla="*/ 85 w 342" name="T12"/>
                <a:gd fmla="*/ 186 h 553" name="T13"/>
                <a:gd fmla="*/ 20 w 342" name="T14"/>
                <a:gd fmla="*/ 135 h 553" name="T15"/>
                <a:gd fmla="*/ 20 w 342" name="T16"/>
                <a:gd fmla="*/ 196 h 553" name="T17"/>
                <a:gd fmla="*/ 50 w 342" name="T18"/>
                <a:gd fmla="*/ 434 h 553" name="T19"/>
                <a:gd fmla="*/ 56 w 342" name="T20"/>
                <a:gd fmla="*/ 471 h 553" name="T21"/>
                <a:gd fmla="*/ 64 w 342" name="T22"/>
                <a:gd fmla="*/ 488 h 553" name="T23"/>
                <a:gd fmla="*/ 106 w 342" name="T24"/>
                <a:gd fmla="*/ 528 h 553" name="T25"/>
                <a:gd fmla="*/ 244 w 342" name="T26"/>
                <a:gd fmla="*/ 490 h 553" name="T27"/>
                <a:gd fmla="*/ 246 w 342" name="T28"/>
                <a:gd fmla="*/ 486 h 553" name="T29"/>
                <a:gd fmla="*/ 335 w 342" name="T30"/>
                <a:gd fmla="*/ 357 h 553" name="T31"/>
                <a:gd fmla="*/ 306 w 342" name="T32"/>
                <a:gd fmla="*/ 296 h 55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53" w="342">
                  <a:moveTo>
                    <a:pt x="306" y="296"/>
                  </a:moveTo>
                  <a:cubicBezTo>
                    <a:pt x="196" y="225"/>
                    <a:pt x="196" y="225"/>
                    <a:pt x="196" y="225"/>
                  </a:cubicBezTo>
                  <a:cubicBezTo>
                    <a:pt x="225" y="169"/>
                    <a:pt x="248" y="111"/>
                    <a:pt x="277" y="56"/>
                  </a:cubicBezTo>
                  <a:cubicBezTo>
                    <a:pt x="287" y="40"/>
                    <a:pt x="279" y="17"/>
                    <a:pt x="263" y="10"/>
                  </a:cubicBezTo>
                  <a:cubicBezTo>
                    <a:pt x="246" y="0"/>
                    <a:pt x="233" y="12"/>
                    <a:pt x="223" y="29"/>
                  </a:cubicBezTo>
                  <a:cubicBezTo>
                    <a:pt x="187" y="102"/>
                    <a:pt x="141" y="188"/>
                    <a:pt x="102" y="261"/>
                  </a:cubicBezTo>
                  <a:cubicBezTo>
                    <a:pt x="100" y="244"/>
                    <a:pt x="85" y="186"/>
                    <a:pt x="85" y="186"/>
                  </a:cubicBezTo>
                  <a:cubicBezTo>
                    <a:pt x="81" y="165"/>
                    <a:pt x="45" y="133"/>
                    <a:pt x="20" y="135"/>
                  </a:cubicBezTo>
                  <a:cubicBezTo>
                    <a:pt x="0" y="135"/>
                    <a:pt x="16" y="173"/>
                    <a:pt x="20" y="196"/>
                  </a:cubicBezTo>
                  <a:cubicBezTo>
                    <a:pt x="33" y="277"/>
                    <a:pt x="37" y="354"/>
                    <a:pt x="50" y="434"/>
                  </a:cubicBezTo>
                  <a:cubicBezTo>
                    <a:pt x="50" y="448"/>
                    <a:pt x="52" y="459"/>
                    <a:pt x="56" y="471"/>
                  </a:cubicBezTo>
                  <a:cubicBezTo>
                    <a:pt x="58" y="477"/>
                    <a:pt x="62" y="484"/>
                    <a:pt x="64" y="488"/>
                  </a:cubicBezTo>
                  <a:cubicBezTo>
                    <a:pt x="75" y="503"/>
                    <a:pt x="89" y="519"/>
                    <a:pt x="106" y="528"/>
                  </a:cubicBezTo>
                  <a:cubicBezTo>
                    <a:pt x="156" y="553"/>
                    <a:pt x="216" y="536"/>
                    <a:pt x="244" y="490"/>
                  </a:cubicBezTo>
                  <a:cubicBezTo>
                    <a:pt x="244" y="490"/>
                    <a:pt x="246" y="488"/>
                    <a:pt x="246" y="486"/>
                  </a:cubicBezTo>
                  <a:cubicBezTo>
                    <a:pt x="335" y="357"/>
                    <a:pt x="335" y="357"/>
                    <a:pt x="335" y="357"/>
                  </a:cubicBezTo>
                  <a:cubicBezTo>
                    <a:pt x="342" y="340"/>
                    <a:pt x="323" y="306"/>
                    <a:pt x="306" y="296"/>
                  </a:cubicBezTo>
                  <a:close/>
                </a:path>
              </a:pathLst>
            </a:custGeom>
            <a:solidFill>
              <a:srgbClr val="008DCA"/>
            </a:solidFill>
            <a:ln>
              <a:noFill/>
            </a:ln>
          </p:spPr>
          <p:txBody>
            <a:bodyPr anchor="t" anchorCtr="0" bIns="45713" compatLnSpc="1" lIns="91427" numCol="1" rIns="91427" tIns="45713" vert="horz" wrap="square">
              <a:prstTxWarp prst="textNoShape">
                <a:avLst/>
              </a:prstTxWarp>
            </a:bodyPr>
            <a:lstStyle/>
            <a:p>
              <a:pPr>
                <a:defRPr/>
              </a:pPr>
              <a:endParaRPr kern="0" lang="en-US">
                <a:solidFill>
                  <a:srgbClr val="FFFFFF"/>
                </a:solidFill>
              </a:endParaRPr>
            </a:p>
          </p:txBody>
        </p:sp>
      </p:grpSp>
      <p:sp>
        <p:nvSpPr>
          <p:cNvPr id="23" name="矩形 22"/>
          <p:cNvSpPr/>
          <p:nvPr/>
        </p:nvSpPr>
        <p:spPr>
          <a:xfrm>
            <a:off x="1341460" y="2625372"/>
            <a:ext cx="4055711" cy="749808"/>
          </a:xfrm>
          <a:prstGeom prst="rect">
            <a:avLst/>
          </a:prstGeom>
        </p:spPr>
        <p:txBody>
          <a:bodyPr wrap="square">
            <a:spAutoFit/>
          </a:bodyPr>
          <a:lstStyle/>
          <a:p>
            <a:pPr algn="ctr">
              <a:lnSpc>
                <a:spcPct val="120000"/>
              </a:lnSpc>
              <a:spcBef>
                <a:spcPts val="600"/>
              </a:spcBef>
            </a:pPr>
            <a:r>
              <a:rPr altLang="en-US" lang="zh-CN">
                <a:solidFill>
                  <a:schemeClr val="tx1">
                    <a:lumMod val="65000"/>
                    <a:lumOff val="35000"/>
                  </a:schemeClr>
                </a:solidFill>
                <a:latin charset="-122" pitchFamily="34" typeface="微软雅黑"/>
                <a:ea charset="-122" pitchFamily="34" typeface="微软雅黑"/>
              </a:rPr>
              <a:t>企业文化部/人力资源部对企业文化知识进行系统、权威的普及</a:t>
            </a:r>
          </a:p>
        </p:txBody>
      </p:sp>
      <p:sp>
        <p:nvSpPr>
          <p:cNvPr id="24" name="圆角矩形 23"/>
          <p:cNvSpPr/>
          <p:nvPr/>
        </p:nvSpPr>
        <p:spPr>
          <a:xfrm>
            <a:off x="7055893" y="2759667"/>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企业文化的 概述</a:t>
            </a:r>
          </a:p>
        </p:txBody>
      </p:sp>
      <p:sp>
        <p:nvSpPr>
          <p:cNvPr id="25" name="圆角矩形 24"/>
          <p:cNvSpPr/>
          <p:nvPr/>
        </p:nvSpPr>
        <p:spPr>
          <a:xfrm>
            <a:off x="7055893" y="3616831"/>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企业文化的 内涵</a:t>
            </a:r>
          </a:p>
        </p:txBody>
      </p:sp>
      <p:sp>
        <p:nvSpPr>
          <p:cNvPr id="26" name="圆角矩形 25"/>
          <p:cNvSpPr/>
          <p:nvPr/>
        </p:nvSpPr>
        <p:spPr>
          <a:xfrm>
            <a:off x="7055893" y="4473995"/>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企业文化的 作用</a:t>
            </a:r>
          </a:p>
        </p:txBody>
      </p:sp>
      <p:sp>
        <p:nvSpPr>
          <p:cNvPr id="27" name="圆角矩形 26"/>
          <p:cNvSpPr/>
          <p:nvPr/>
        </p:nvSpPr>
        <p:spPr>
          <a:xfrm>
            <a:off x="7055893" y="5331158"/>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企业文化的 构成</a:t>
            </a:r>
          </a:p>
        </p:txBody>
      </p:sp>
    </p:spTree>
    <p:extLst>
      <p:ext uri="{BB962C8B-B14F-4D97-AF65-F5344CB8AC3E}">
        <p14:creationId val="3593300594"/>
      </p:ext>
    </p:extLst>
  </p:cSld>
  <p:clrMapOvr>
    <a:masterClrMapping/>
  </p:clrMapOvr>
  <mc:AlternateContent>
    <mc:Choice Requires="p14">
      <p:transition>
        <p14:pan/>
      </p:transition>
    </mc:Choice>
    <mc:Fallback>
      <p:transition>
        <p:fade/>
      </p:transition>
    </mc:Fallback>
  </mc:AlternateConten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4.3  企业文化的模拟讨论及问题确定</a:t>
            </a:r>
          </a:p>
        </p:txBody>
      </p:sp>
      <p:sp>
        <p:nvSpPr>
          <p:cNvPr id="65" name="矩形 64"/>
          <p:cNvSpPr/>
          <p:nvPr/>
        </p:nvSpPr>
        <p:spPr>
          <a:xfrm>
            <a:off x="1341460" y="2625372"/>
            <a:ext cx="4055711" cy="749808"/>
          </a:xfrm>
          <a:prstGeom prst="rect">
            <a:avLst/>
          </a:prstGeom>
        </p:spPr>
        <p:txBody>
          <a:bodyPr wrap="square">
            <a:spAutoFit/>
          </a:bodyPr>
          <a:lstStyle/>
          <a:p>
            <a:pPr algn="ct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企业文化部/人力资源部应在全公司讨论正式实施前，进行讨论模拟</a:t>
            </a:r>
          </a:p>
        </p:txBody>
      </p:sp>
      <p:grpSp>
        <p:nvGrpSpPr>
          <p:cNvPr id="66" name="组合 65"/>
          <p:cNvGrpSpPr/>
          <p:nvPr/>
        </p:nvGrpSpPr>
        <p:grpSpPr>
          <a:xfrm>
            <a:off x="949927" y="3583836"/>
            <a:ext cx="4965926" cy="2611502"/>
            <a:chOff x="1358900" y="939800"/>
            <a:chExt cx="9475788" cy="4983163"/>
          </a:xfrm>
        </p:grpSpPr>
        <p:sp>
          <p:nvSpPr>
            <p:cNvPr id="67" name="Freeform 113"/>
            <p:cNvSpPr/>
            <p:nvPr/>
          </p:nvSpPr>
          <p:spPr bwMode="auto">
            <a:xfrm>
              <a:off x="2465388" y="3411538"/>
              <a:ext cx="7240588" cy="812800"/>
            </a:xfrm>
            <a:custGeom>
              <a:gdLst>
                <a:gd fmla="*/ 4561 w 4561" name="T0"/>
                <a:gd fmla="*/ 512 h 512" name="T1"/>
                <a:gd fmla="*/ 0 w 4561" name="T2"/>
                <a:gd fmla="*/ 512 h 512" name="T3"/>
                <a:gd fmla="*/ 134 w 4561" name="T4"/>
                <a:gd fmla="*/ 0 h 512" name="T5"/>
                <a:gd fmla="*/ 4424 w 4561" name="T6"/>
                <a:gd fmla="*/ 0 h 512" name="T7"/>
                <a:gd fmla="*/ 4561 w 4561" name="T8"/>
                <a:gd fmla="*/ 512 h 512" name="T9"/>
              </a:gdLst>
              <a:cxnLst>
                <a:cxn ang="0">
                  <a:pos x="T0" y="T1"/>
                </a:cxn>
                <a:cxn ang="0">
                  <a:pos x="T2" y="T3"/>
                </a:cxn>
                <a:cxn ang="0">
                  <a:pos x="T4" y="T5"/>
                </a:cxn>
                <a:cxn ang="0">
                  <a:pos x="T6" y="T7"/>
                </a:cxn>
                <a:cxn ang="0">
                  <a:pos x="T8" y="T9"/>
                </a:cxn>
              </a:cxnLst>
              <a:rect b="b" l="0" r="r" t="0"/>
              <a:pathLst>
                <a:path h="512" w="4561">
                  <a:moveTo>
                    <a:pt x="4561" y="512"/>
                  </a:moveTo>
                  <a:lnTo>
                    <a:pt x="0" y="512"/>
                  </a:lnTo>
                  <a:lnTo>
                    <a:pt x="134" y="0"/>
                  </a:lnTo>
                  <a:lnTo>
                    <a:pt x="4424" y="0"/>
                  </a:lnTo>
                  <a:lnTo>
                    <a:pt x="4561" y="512"/>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114"/>
            <p:cNvSpPr/>
            <p:nvPr/>
          </p:nvSpPr>
          <p:spPr bwMode="auto">
            <a:xfrm>
              <a:off x="4403725" y="4330700"/>
              <a:ext cx="468313" cy="1450975"/>
            </a:xfrm>
            <a:custGeom>
              <a:gdLst>
                <a:gd fmla="*/ 125 w 125" name="T0"/>
                <a:gd fmla="*/ 387 h 387" name="T1"/>
                <a:gd fmla="*/ 125 w 125" name="T2"/>
                <a:gd fmla="*/ 47 h 387" name="T3"/>
                <a:gd fmla="*/ 78 w 125" name="T4"/>
                <a:gd fmla="*/ 0 h 387" name="T5"/>
                <a:gd fmla="*/ 47 w 125" name="T6"/>
                <a:gd fmla="*/ 0 h 387" name="T7"/>
                <a:gd fmla="*/ 0 w 125" name="T8"/>
                <a:gd fmla="*/ 47 h 387" name="T9"/>
                <a:gd fmla="*/ 0 w 125" name="T10"/>
                <a:gd fmla="*/ 387 h 387" name="T11"/>
                <a:gd fmla="*/ 125 w 125" name="T12"/>
                <a:gd fmla="*/ 387 h 387" name="T13"/>
              </a:gdLst>
              <a:cxnLst>
                <a:cxn ang="0">
                  <a:pos x="T0" y="T1"/>
                </a:cxn>
                <a:cxn ang="0">
                  <a:pos x="T2" y="T3"/>
                </a:cxn>
                <a:cxn ang="0">
                  <a:pos x="T4" y="T5"/>
                </a:cxn>
                <a:cxn ang="0">
                  <a:pos x="T6" y="T7"/>
                </a:cxn>
                <a:cxn ang="0">
                  <a:pos x="T8" y="T9"/>
                </a:cxn>
                <a:cxn ang="0">
                  <a:pos x="T10" y="T11"/>
                </a:cxn>
                <a:cxn ang="0">
                  <a:pos x="T12" y="T13"/>
                </a:cxn>
              </a:cxnLst>
              <a:rect b="b" l="0" r="r" t="0"/>
              <a:pathLst>
                <a:path h="387" w="125">
                  <a:moveTo>
                    <a:pt x="125" y="387"/>
                  </a:moveTo>
                  <a:cubicBezTo>
                    <a:pt x="125" y="47"/>
                    <a:pt x="125" y="47"/>
                    <a:pt x="125" y="47"/>
                  </a:cubicBezTo>
                  <a:cubicBezTo>
                    <a:pt x="125" y="21"/>
                    <a:pt x="104" y="0"/>
                    <a:pt x="78" y="0"/>
                  </a:cubicBezTo>
                  <a:cubicBezTo>
                    <a:pt x="47" y="0"/>
                    <a:pt x="47" y="0"/>
                    <a:pt x="47" y="0"/>
                  </a:cubicBezTo>
                  <a:cubicBezTo>
                    <a:pt x="21" y="0"/>
                    <a:pt x="0" y="21"/>
                    <a:pt x="0" y="47"/>
                  </a:cubicBezTo>
                  <a:cubicBezTo>
                    <a:pt x="0" y="387"/>
                    <a:pt x="0" y="387"/>
                    <a:pt x="0" y="387"/>
                  </a:cubicBezTo>
                  <a:lnTo>
                    <a:pt x="125" y="387"/>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9" name="Freeform 115"/>
            <p:cNvSpPr/>
            <p:nvPr/>
          </p:nvSpPr>
          <p:spPr bwMode="auto">
            <a:xfrm>
              <a:off x="4954588" y="4330700"/>
              <a:ext cx="469900" cy="1450975"/>
            </a:xfrm>
            <a:custGeom>
              <a:gdLst>
                <a:gd fmla="*/ 125 w 125" name="T0"/>
                <a:gd fmla="*/ 387 h 387" name="T1"/>
                <a:gd fmla="*/ 125 w 125" name="T2"/>
                <a:gd fmla="*/ 47 h 387" name="T3"/>
                <a:gd fmla="*/ 78 w 125" name="T4"/>
                <a:gd fmla="*/ 0 h 387" name="T5"/>
                <a:gd fmla="*/ 48 w 125" name="T6"/>
                <a:gd fmla="*/ 0 h 387" name="T7"/>
                <a:gd fmla="*/ 0 w 125" name="T8"/>
                <a:gd fmla="*/ 47 h 387" name="T9"/>
                <a:gd fmla="*/ 0 w 125" name="T10"/>
                <a:gd fmla="*/ 387 h 387" name="T11"/>
                <a:gd fmla="*/ 125 w 125" name="T12"/>
                <a:gd fmla="*/ 387 h 387" name="T13"/>
              </a:gdLst>
              <a:cxnLst>
                <a:cxn ang="0">
                  <a:pos x="T0" y="T1"/>
                </a:cxn>
                <a:cxn ang="0">
                  <a:pos x="T2" y="T3"/>
                </a:cxn>
                <a:cxn ang="0">
                  <a:pos x="T4" y="T5"/>
                </a:cxn>
                <a:cxn ang="0">
                  <a:pos x="T6" y="T7"/>
                </a:cxn>
                <a:cxn ang="0">
                  <a:pos x="T8" y="T9"/>
                </a:cxn>
                <a:cxn ang="0">
                  <a:pos x="T10" y="T11"/>
                </a:cxn>
                <a:cxn ang="0">
                  <a:pos x="T12" y="T13"/>
                </a:cxn>
              </a:cxnLst>
              <a:rect b="b" l="0" r="r" t="0"/>
              <a:pathLst>
                <a:path h="387" w="125">
                  <a:moveTo>
                    <a:pt x="125" y="387"/>
                  </a:moveTo>
                  <a:cubicBezTo>
                    <a:pt x="125" y="47"/>
                    <a:pt x="125" y="47"/>
                    <a:pt x="125" y="47"/>
                  </a:cubicBezTo>
                  <a:cubicBezTo>
                    <a:pt x="125" y="21"/>
                    <a:pt x="104" y="0"/>
                    <a:pt x="78" y="0"/>
                  </a:cubicBezTo>
                  <a:cubicBezTo>
                    <a:pt x="48" y="0"/>
                    <a:pt x="48" y="0"/>
                    <a:pt x="48" y="0"/>
                  </a:cubicBezTo>
                  <a:cubicBezTo>
                    <a:pt x="22" y="0"/>
                    <a:pt x="0" y="21"/>
                    <a:pt x="0" y="47"/>
                  </a:cubicBezTo>
                  <a:cubicBezTo>
                    <a:pt x="0" y="387"/>
                    <a:pt x="0" y="387"/>
                    <a:pt x="0" y="387"/>
                  </a:cubicBezTo>
                  <a:lnTo>
                    <a:pt x="125" y="387"/>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 name="Freeform 116"/>
            <p:cNvSpPr/>
            <p:nvPr/>
          </p:nvSpPr>
          <p:spPr bwMode="auto">
            <a:xfrm>
              <a:off x="7235825" y="4330700"/>
              <a:ext cx="465138" cy="1450975"/>
            </a:xfrm>
            <a:custGeom>
              <a:gdLst>
                <a:gd fmla="*/ 0 w 124" name="T0"/>
                <a:gd fmla="*/ 387 h 387" name="T1"/>
                <a:gd fmla="*/ 0 w 124" name="T2"/>
                <a:gd fmla="*/ 47 h 387" name="T3"/>
                <a:gd fmla="*/ 47 w 124" name="T4"/>
                <a:gd fmla="*/ 0 h 387" name="T5"/>
                <a:gd fmla="*/ 77 w 124" name="T6"/>
                <a:gd fmla="*/ 0 h 387" name="T7"/>
                <a:gd fmla="*/ 124 w 124" name="T8"/>
                <a:gd fmla="*/ 47 h 387" name="T9"/>
                <a:gd fmla="*/ 124 w 124" name="T10"/>
                <a:gd fmla="*/ 387 h 387" name="T11"/>
                <a:gd fmla="*/ 0 w 124" name="T12"/>
                <a:gd fmla="*/ 387 h 387" name="T13"/>
              </a:gdLst>
              <a:cxnLst>
                <a:cxn ang="0">
                  <a:pos x="T0" y="T1"/>
                </a:cxn>
                <a:cxn ang="0">
                  <a:pos x="T2" y="T3"/>
                </a:cxn>
                <a:cxn ang="0">
                  <a:pos x="T4" y="T5"/>
                </a:cxn>
                <a:cxn ang="0">
                  <a:pos x="T6" y="T7"/>
                </a:cxn>
                <a:cxn ang="0">
                  <a:pos x="T8" y="T9"/>
                </a:cxn>
                <a:cxn ang="0">
                  <a:pos x="T10" y="T11"/>
                </a:cxn>
                <a:cxn ang="0">
                  <a:pos x="T12" y="T13"/>
                </a:cxn>
              </a:cxnLst>
              <a:rect b="b" l="0" r="r" t="0"/>
              <a:pathLst>
                <a:path h="387" w="124">
                  <a:moveTo>
                    <a:pt x="0" y="387"/>
                  </a:moveTo>
                  <a:cubicBezTo>
                    <a:pt x="0" y="47"/>
                    <a:pt x="0" y="47"/>
                    <a:pt x="0" y="47"/>
                  </a:cubicBezTo>
                  <a:cubicBezTo>
                    <a:pt x="0" y="21"/>
                    <a:pt x="21" y="0"/>
                    <a:pt x="47" y="0"/>
                  </a:cubicBezTo>
                  <a:cubicBezTo>
                    <a:pt x="77" y="0"/>
                    <a:pt x="77" y="0"/>
                    <a:pt x="77" y="0"/>
                  </a:cubicBezTo>
                  <a:cubicBezTo>
                    <a:pt x="103" y="0"/>
                    <a:pt x="124" y="21"/>
                    <a:pt x="124" y="47"/>
                  </a:cubicBezTo>
                  <a:cubicBezTo>
                    <a:pt x="124" y="387"/>
                    <a:pt x="124" y="387"/>
                    <a:pt x="124" y="387"/>
                  </a:cubicBezTo>
                  <a:lnTo>
                    <a:pt x="0" y="387"/>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 name="Freeform 117"/>
            <p:cNvSpPr/>
            <p:nvPr/>
          </p:nvSpPr>
          <p:spPr bwMode="auto">
            <a:xfrm>
              <a:off x="6683375" y="4330700"/>
              <a:ext cx="465138" cy="1450975"/>
            </a:xfrm>
            <a:custGeom>
              <a:gdLst>
                <a:gd fmla="*/ 0 w 124" name="T0"/>
                <a:gd fmla="*/ 387 h 387" name="T1"/>
                <a:gd fmla="*/ 0 w 124" name="T2"/>
                <a:gd fmla="*/ 47 h 387" name="T3"/>
                <a:gd fmla="*/ 47 w 124" name="T4"/>
                <a:gd fmla="*/ 0 h 387" name="T5"/>
                <a:gd fmla="*/ 77 w 124" name="T6"/>
                <a:gd fmla="*/ 0 h 387" name="T7"/>
                <a:gd fmla="*/ 124 w 124" name="T8"/>
                <a:gd fmla="*/ 47 h 387" name="T9"/>
                <a:gd fmla="*/ 124 w 124" name="T10"/>
                <a:gd fmla="*/ 387 h 387" name="T11"/>
                <a:gd fmla="*/ 0 w 124" name="T12"/>
                <a:gd fmla="*/ 387 h 387" name="T13"/>
              </a:gdLst>
              <a:cxnLst>
                <a:cxn ang="0">
                  <a:pos x="T0" y="T1"/>
                </a:cxn>
                <a:cxn ang="0">
                  <a:pos x="T2" y="T3"/>
                </a:cxn>
                <a:cxn ang="0">
                  <a:pos x="T4" y="T5"/>
                </a:cxn>
                <a:cxn ang="0">
                  <a:pos x="T6" y="T7"/>
                </a:cxn>
                <a:cxn ang="0">
                  <a:pos x="T8" y="T9"/>
                </a:cxn>
                <a:cxn ang="0">
                  <a:pos x="T10" y="T11"/>
                </a:cxn>
                <a:cxn ang="0">
                  <a:pos x="T12" y="T13"/>
                </a:cxn>
              </a:cxnLst>
              <a:rect b="b" l="0" r="r" t="0"/>
              <a:pathLst>
                <a:path h="387" w="124">
                  <a:moveTo>
                    <a:pt x="0" y="387"/>
                  </a:moveTo>
                  <a:cubicBezTo>
                    <a:pt x="0" y="47"/>
                    <a:pt x="0" y="47"/>
                    <a:pt x="0" y="47"/>
                  </a:cubicBezTo>
                  <a:cubicBezTo>
                    <a:pt x="0" y="21"/>
                    <a:pt x="21" y="0"/>
                    <a:pt x="47" y="0"/>
                  </a:cubicBezTo>
                  <a:cubicBezTo>
                    <a:pt x="77" y="0"/>
                    <a:pt x="77" y="0"/>
                    <a:pt x="77" y="0"/>
                  </a:cubicBezTo>
                  <a:cubicBezTo>
                    <a:pt x="103" y="0"/>
                    <a:pt x="124" y="21"/>
                    <a:pt x="124" y="47"/>
                  </a:cubicBezTo>
                  <a:cubicBezTo>
                    <a:pt x="124" y="387"/>
                    <a:pt x="124" y="387"/>
                    <a:pt x="124" y="387"/>
                  </a:cubicBezTo>
                  <a:lnTo>
                    <a:pt x="0" y="387"/>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 name="Oval 118"/>
            <p:cNvSpPr>
              <a:spLocks noChangeArrowheads="1"/>
            </p:cNvSpPr>
            <p:nvPr/>
          </p:nvSpPr>
          <p:spPr bwMode="auto">
            <a:xfrm>
              <a:off x="4419600" y="939800"/>
              <a:ext cx="989013" cy="9906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 name="Freeform 119"/>
            <p:cNvSpPr/>
            <p:nvPr/>
          </p:nvSpPr>
          <p:spPr bwMode="auto">
            <a:xfrm>
              <a:off x="3886200" y="2062163"/>
              <a:ext cx="2055813" cy="1228725"/>
            </a:xfrm>
            <a:custGeom>
              <a:gdLst>
                <a:gd fmla="*/ 499 w 548" name="T0"/>
                <a:gd fmla="*/ 0 h 328" name="T1"/>
                <a:gd fmla="*/ 349 w 548" name="T2"/>
                <a:gd fmla="*/ 0 h 328" name="T3"/>
                <a:gd fmla="*/ 274 w 548" name="T4"/>
                <a:gd fmla="*/ 323 h 328" name="T5"/>
                <a:gd fmla="*/ 200 w 548" name="T6"/>
                <a:gd fmla="*/ 0 h 328" name="T7"/>
                <a:gd fmla="*/ 50 w 548" name="T8"/>
                <a:gd fmla="*/ 0 h 328" name="T9"/>
                <a:gd fmla="*/ 0 w 548" name="T10"/>
                <a:gd fmla="*/ 50 h 328" name="T11"/>
                <a:gd fmla="*/ 0 w 548" name="T12"/>
                <a:gd fmla="*/ 108 h 328" name="T13"/>
                <a:gd fmla="*/ 0 w 548" name="T14"/>
                <a:gd fmla="*/ 189 h 328" name="T15"/>
                <a:gd fmla="*/ 0 w 548" name="T16"/>
                <a:gd fmla="*/ 328 h 328" name="T17"/>
                <a:gd fmla="*/ 103 w 548" name="T18"/>
                <a:gd fmla="*/ 328 h 328" name="T19"/>
                <a:gd fmla="*/ 103 w 548" name="T20"/>
                <a:gd fmla="*/ 238 h 328" name="T21"/>
                <a:gd fmla="*/ 132 w 548" name="T22"/>
                <a:gd fmla="*/ 238 h 328" name="T23"/>
                <a:gd fmla="*/ 132 w 548" name="T24"/>
                <a:gd fmla="*/ 328 h 328" name="T25"/>
                <a:gd fmla="*/ 416 w 548" name="T26"/>
                <a:gd fmla="*/ 328 h 328" name="T27"/>
                <a:gd fmla="*/ 416 w 548" name="T28"/>
                <a:gd fmla="*/ 238 h 328" name="T29"/>
                <a:gd fmla="*/ 445 w 548" name="T30"/>
                <a:gd fmla="*/ 238 h 328" name="T31"/>
                <a:gd fmla="*/ 445 w 548" name="T32"/>
                <a:gd fmla="*/ 328 h 328" name="T33"/>
                <a:gd fmla="*/ 548 w 548" name="T34"/>
                <a:gd fmla="*/ 328 h 328" name="T35"/>
                <a:gd fmla="*/ 548 w 548" name="T36"/>
                <a:gd fmla="*/ 189 h 328" name="T37"/>
                <a:gd fmla="*/ 548 w 548" name="T38"/>
                <a:gd fmla="*/ 108 h 328" name="T39"/>
                <a:gd fmla="*/ 548 w 548" name="T40"/>
                <a:gd fmla="*/ 50 h 328" name="T41"/>
                <a:gd fmla="*/ 499 w 548" name="T42"/>
                <a:gd fmla="*/ 0 h 32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28" w="548">
                  <a:moveTo>
                    <a:pt x="499" y="0"/>
                  </a:moveTo>
                  <a:cubicBezTo>
                    <a:pt x="349" y="0"/>
                    <a:pt x="349" y="0"/>
                    <a:pt x="349" y="0"/>
                  </a:cubicBezTo>
                  <a:cubicBezTo>
                    <a:pt x="274" y="323"/>
                    <a:pt x="274" y="323"/>
                    <a:pt x="274" y="323"/>
                  </a:cubicBezTo>
                  <a:cubicBezTo>
                    <a:pt x="200" y="0"/>
                    <a:pt x="200" y="0"/>
                    <a:pt x="200" y="0"/>
                  </a:cubicBezTo>
                  <a:cubicBezTo>
                    <a:pt x="50" y="0"/>
                    <a:pt x="50" y="0"/>
                    <a:pt x="50" y="0"/>
                  </a:cubicBezTo>
                  <a:cubicBezTo>
                    <a:pt x="22" y="0"/>
                    <a:pt x="0" y="22"/>
                    <a:pt x="0" y="50"/>
                  </a:cubicBezTo>
                  <a:cubicBezTo>
                    <a:pt x="0" y="108"/>
                    <a:pt x="0" y="108"/>
                    <a:pt x="0" y="108"/>
                  </a:cubicBezTo>
                  <a:cubicBezTo>
                    <a:pt x="0" y="189"/>
                    <a:pt x="0" y="189"/>
                    <a:pt x="0" y="189"/>
                  </a:cubicBezTo>
                  <a:cubicBezTo>
                    <a:pt x="0" y="328"/>
                    <a:pt x="0" y="328"/>
                    <a:pt x="0" y="328"/>
                  </a:cubicBezTo>
                  <a:cubicBezTo>
                    <a:pt x="103" y="328"/>
                    <a:pt x="103" y="328"/>
                    <a:pt x="103" y="328"/>
                  </a:cubicBezTo>
                  <a:cubicBezTo>
                    <a:pt x="103" y="238"/>
                    <a:pt x="103" y="238"/>
                    <a:pt x="103" y="238"/>
                  </a:cubicBezTo>
                  <a:cubicBezTo>
                    <a:pt x="132" y="238"/>
                    <a:pt x="132" y="238"/>
                    <a:pt x="132" y="238"/>
                  </a:cubicBezTo>
                  <a:cubicBezTo>
                    <a:pt x="132" y="328"/>
                    <a:pt x="132" y="328"/>
                    <a:pt x="132" y="328"/>
                  </a:cubicBezTo>
                  <a:cubicBezTo>
                    <a:pt x="416" y="328"/>
                    <a:pt x="416" y="328"/>
                    <a:pt x="416" y="328"/>
                  </a:cubicBezTo>
                  <a:cubicBezTo>
                    <a:pt x="416" y="238"/>
                    <a:pt x="416" y="238"/>
                    <a:pt x="416" y="238"/>
                  </a:cubicBezTo>
                  <a:cubicBezTo>
                    <a:pt x="445" y="238"/>
                    <a:pt x="445" y="238"/>
                    <a:pt x="445" y="238"/>
                  </a:cubicBezTo>
                  <a:cubicBezTo>
                    <a:pt x="445" y="328"/>
                    <a:pt x="445" y="328"/>
                    <a:pt x="445" y="328"/>
                  </a:cubicBezTo>
                  <a:cubicBezTo>
                    <a:pt x="548" y="328"/>
                    <a:pt x="548" y="328"/>
                    <a:pt x="548" y="328"/>
                  </a:cubicBezTo>
                  <a:cubicBezTo>
                    <a:pt x="548" y="189"/>
                    <a:pt x="548" y="189"/>
                    <a:pt x="548" y="189"/>
                  </a:cubicBezTo>
                  <a:cubicBezTo>
                    <a:pt x="548" y="108"/>
                    <a:pt x="548" y="108"/>
                    <a:pt x="548" y="108"/>
                  </a:cubicBezTo>
                  <a:cubicBezTo>
                    <a:pt x="548" y="50"/>
                    <a:pt x="548" y="50"/>
                    <a:pt x="548" y="50"/>
                  </a:cubicBezTo>
                  <a:cubicBezTo>
                    <a:pt x="548" y="22"/>
                    <a:pt x="526" y="0"/>
                    <a:pt x="499" y="0"/>
                  </a:cubicBez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Oval 120"/>
            <p:cNvSpPr>
              <a:spLocks noChangeArrowheads="1"/>
            </p:cNvSpPr>
            <p:nvPr/>
          </p:nvSpPr>
          <p:spPr bwMode="auto">
            <a:xfrm>
              <a:off x="4741863" y="2062163"/>
              <a:ext cx="347663" cy="134938"/>
            </a:xfrm>
            <a:prstGeom prst="ellipse">
              <a:avLst/>
            </a:pr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 name="Freeform 121"/>
            <p:cNvSpPr/>
            <p:nvPr/>
          </p:nvSpPr>
          <p:spPr bwMode="auto">
            <a:xfrm>
              <a:off x="4775200" y="2185988"/>
              <a:ext cx="280988" cy="1093788"/>
            </a:xfrm>
            <a:custGeom>
              <a:gdLst>
                <a:gd fmla="*/ 177 w 177" name="T0"/>
                <a:gd fmla="*/ 689 h 689" name="T1"/>
                <a:gd fmla="*/ 0 w 177" name="T2"/>
                <a:gd fmla="*/ 689 h 689" name="T3"/>
                <a:gd fmla="*/ 54 w 177" name="T4"/>
                <a:gd fmla="*/ 0 h 689" name="T5"/>
                <a:gd fmla="*/ 120 w 177" name="T6"/>
                <a:gd fmla="*/ 0 h 689" name="T7"/>
                <a:gd fmla="*/ 177 w 177" name="T8"/>
                <a:gd fmla="*/ 689 h 689" name="T9"/>
              </a:gdLst>
              <a:cxnLst>
                <a:cxn ang="0">
                  <a:pos x="T0" y="T1"/>
                </a:cxn>
                <a:cxn ang="0">
                  <a:pos x="T2" y="T3"/>
                </a:cxn>
                <a:cxn ang="0">
                  <a:pos x="T4" y="T5"/>
                </a:cxn>
                <a:cxn ang="0">
                  <a:pos x="T6" y="T7"/>
                </a:cxn>
                <a:cxn ang="0">
                  <a:pos x="T8" y="T9"/>
                </a:cxn>
              </a:cxnLst>
              <a:rect b="b" l="0" r="r" t="0"/>
              <a:pathLst>
                <a:path h="689" w="177">
                  <a:moveTo>
                    <a:pt x="177" y="689"/>
                  </a:moveTo>
                  <a:lnTo>
                    <a:pt x="0" y="689"/>
                  </a:lnTo>
                  <a:lnTo>
                    <a:pt x="54" y="0"/>
                  </a:lnTo>
                  <a:lnTo>
                    <a:pt x="120" y="0"/>
                  </a:lnTo>
                  <a:lnTo>
                    <a:pt x="177" y="689"/>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 name="Oval 122"/>
            <p:cNvSpPr>
              <a:spLocks noChangeArrowheads="1"/>
            </p:cNvSpPr>
            <p:nvPr/>
          </p:nvSpPr>
          <p:spPr bwMode="auto">
            <a:xfrm>
              <a:off x="6699250" y="939800"/>
              <a:ext cx="985838" cy="9906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7" name="Freeform 123"/>
            <p:cNvSpPr/>
            <p:nvPr/>
          </p:nvSpPr>
          <p:spPr bwMode="auto">
            <a:xfrm>
              <a:off x="6165850" y="2062163"/>
              <a:ext cx="2052638" cy="1228725"/>
            </a:xfrm>
            <a:custGeom>
              <a:gdLst>
                <a:gd fmla="*/ 498 w 547" name="T0"/>
                <a:gd fmla="*/ 0 h 328" name="T1"/>
                <a:gd fmla="*/ 348 w 547" name="T2"/>
                <a:gd fmla="*/ 0 h 328" name="T3"/>
                <a:gd fmla="*/ 274 w 547" name="T4"/>
                <a:gd fmla="*/ 323 h 328" name="T5"/>
                <a:gd fmla="*/ 199 w 547" name="T6"/>
                <a:gd fmla="*/ 0 h 328" name="T7"/>
                <a:gd fmla="*/ 49 w 547" name="T8"/>
                <a:gd fmla="*/ 0 h 328" name="T9"/>
                <a:gd fmla="*/ 0 w 547" name="T10"/>
                <a:gd fmla="*/ 50 h 328" name="T11"/>
                <a:gd fmla="*/ 0 w 547" name="T12"/>
                <a:gd fmla="*/ 108 h 328" name="T13"/>
                <a:gd fmla="*/ 0 w 547" name="T14"/>
                <a:gd fmla="*/ 189 h 328" name="T15"/>
                <a:gd fmla="*/ 0 w 547" name="T16"/>
                <a:gd fmla="*/ 328 h 328" name="T17"/>
                <a:gd fmla="*/ 102 w 547" name="T18"/>
                <a:gd fmla="*/ 328 h 328" name="T19"/>
                <a:gd fmla="*/ 102 w 547" name="T20"/>
                <a:gd fmla="*/ 238 h 328" name="T21"/>
                <a:gd fmla="*/ 132 w 547" name="T22"/>
                <a:gd fmla="*/ 238 h 328" name="T23"/>
                <a:gd fmla="*/ 132 w 547" name="T24"/>
                <a:gd fmla="*/ 328 h 328" name="T25"/>
                <a:gd fmla="*/ 415 w 547" name="T26"/>
                <a:gd fmla="*/ 328 h 328" name="T27"/>
                <a:gd fmla="*/ 415 w 547" name="T28"/>
                <a:gd fmla="*/ 238 h 328" name="T29"/>
                <a:gd fmla="*/ 445 w 547" name="T30"/>
                <a:gd fmla="*/ 238 h 328" name="T31"/>
                <a:gd fmla="*/ 445 w 547" name="T32"/>
                <a:gd fmla="*/ 328 h 328" name="T33"/>
                <a:gd fmla="*/ 547 w 547" name="T34"/>
                <a:gd fmla="*/ 328 h 328" name="T35"/>
                <a:gd fmla="*/ 547 w 547" name="T36"/>
                <a:gd fmla="*/ 189 h 328" name="T37"/>
                <a:gd fmla="*/ 547 w 547" name="T38"/>
                <a:gd fmla="*/ 108 h 328" name="T39"/>
                <a:gd fmla="*/ 547 w 547" name="T40"/>
                <a:gd fmla="*/ 50 h 328" name="T41"/>
                <a:gd fmla="*/ 498 w 547" name="T42"/>
                <a:gd fmla="*/ 0 h 32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28" w="547">
                  <a:moveTo>
                    <a:pt x="498" y="0"/>
                  </a:moveTo>
                  <a:cubicBezTo>
                    <a:pt x="348" y="0"/>
                    <a:pt x="348" y="0"/>
                    <a:pt x="348" y="0"/>
                  </a:cubicBezTo>
                  <a:cubicBezTo>
                    <a:pt x="274" y="323"/>
                    <a:pt x="274" y="323"/>
                    <a:pt x="274" y="323"/>
                  </a:cubicBezTo>
                  <a:cubicBezTo>
                    <a:pt x="199" y="0"/>
                    <a:pt x="199" y="0"/>
                    <a:pt x="199" y="0"/>
                  </a:cubicBezTo>
                  <a:cubicBezTo>
                    <a:pt x="49" y="0"/>
                    <a:pt x="49" y="0"/>
                    <a:pt x="49" y="0"/>
                  </a:cubicBezTo>
                  <a:cubicBezTo>
                    <a:pt x="22" y="0"/>
                    <a:pt x="0" y="22"/>
                    <a:pt x="0" y="50"/>
                  </a:cubicBezTo>
                  <a:cubicBezTo>
                    <a:pt x="0" y="108"/>
                    <a:pt x="0" y="108"/>
                    <a:pt x="0" y="108"/>
                  </a:cubicBezTo>
                  <a:cubicBezTo>
                    <a:pt x="0" y="189"/>
                    <a:pt x="0" y="189"/>
                    <a:pt x="0" y="189"/>
                  </a:cubicBezTo>
                  <a:cubicBezTo>
                    <a:pt x="0" y="328"/>
                    <a:pt x="0" y="328"/>
                    <a:pt x="0" y="328"/>
                  </a:cubicBezTo>
                  <a:cubicBezTo>
                    <a:pt x="102" y="328"/>
                    <a:pt x="102" y="328"/>
                    <a:pt x="102" y="328"/>
                  </a:cubicBezTo>
                  <a:cubicBezTo>
                    <a:pt x="102" y="238"/>
                    <a:pt x="102" y="238"/>
                    <a:pt x="102" y="238"/>
                  </a:cubicBezTo>
                  <a:cubicBezTo>
                    <a:pt x="132" y="238"/>
                    <a:pt x="132" y="238"/>
                    <a:pt x="132" y="238"/>
                  </a:cubicBezTo>
                  <a:cubicBezTo>
                    <a:pt x="132" y="328"/>
                    <a:pt x="132" y="328"/>
                    <a:pt x="132" y="328"/>
                  </a:cubicBezTo>
                  <a:cubicBezTo>
                    <a:pt x="415" y="328"/>
                    <a:pt x="415" y="328"/>
                    <a:pt x="415" y="328"/>
                  </a:cubicBezTo>
                  <a:cubicBezTo>
                    <a:pt x="415" y="238"/>
                    <a:pt x="415" y="238"/>
                    <a:pt x="415" y="238"/>
                  </a:cubicBezTo>
                  <a:cubicBezTo>
                    <a:pt x="445" y="238"/>
                    <a:pt x="445" y="238"/>
                    <a:pt x="445" y="238"/>
                  </a:cubicBezTo>
                  <a:cubicBezTo>
                    <a:pt x="445" y="328"/>
                    <a:pt x="445" y="328"/>
                    <a:pt x="445" y="328"/>
                  </a:cubicBezTo>
                  <a:cubicBezTo>
                    <a:pt x="547" y="328"/>
                    <a:pt x="547" y="328"/>
                    <a:pt x="547" y="328"/>
                  </a:cubicBezTo>
                  <a:cubicBezTo>
                    <a:pt x="547" y="189"/>
                    <a:pt x="547" y="189"/>
                    <a:pt x="547" y="189"/>
                  </a:cubicBezTo>
                  <a:cubicBezTo>
                    <a:pt x="547" y="108"/>
                    <a:pt x="547" y="108"/>
                    <a:pt x="547" y="108"/>
                  </a:cubicBezTo>
                  <a:cubicBezTo>
                    <a:pt x="547" y="50"/>
                    <a:pt x="547" y="50"/>
                    <a:pt x="547" y="50"/>
                  </a:cubicBezTo>
                  <a:cubicBezTo>
                    <a:pt x="547" y="22"/>
                    <a:pt x="525" y="0"/>
                    <a:pt x="498" y="0"/>
                  </a:cubicBez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8" name="Oval 124"/>
            <p:cNvSpPr>
              <a:spLocks noChangeArrowheads="1"/>
            </p:cNvSpPr>
            <p:nvPr/>
          </p:nvSpPr>
          <p:spPr bwMode="auto">
            <a:xfrm>
              <a:off x="7018338" y="2062163"/>
              <a:ext cx="347663" cy="134938"/>
            </a:xfrm>
            <a:prstGeom prst="ellipse">
              <a:avLst/>
            </a:pr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9" name="Freeform 125"/>
            <p:cNvSpPr/>
            <p:nvPr/>
          </p:nvSpPr>
          <p:spPr bwMode="auto">
            <a:xfrm>
              <a:off x="7051675" y="2185988"/>
              <a:ext cx="280988" cy="1093788"/>
            </a:xfrm>
            <a:custGeom>
              <a:gdLst>
                <a:gd fmla="*/ 177 w 177" name="T0"/>
                <a:gd fmla="*/ 689 h 689" name="T1"/>
                <a:gd fmla="*/ 0 w 177" name="T2"/>
                <a:gd fmla="*/ 689 h 689" name="T3"/>
                <a:gd fmla="*/ 54 w 177" name="T4"/>
                <a:gd fmla="*/ 0 h 689" name="T5"/>
                <a:gd fmla="*/ 123 w 177" name="T6"/>
                <a:gd fmla="*/ 0 h 689" name="T7"/>
                <a:gd fmla="*/ 177 w 177" name="T8"/>
                <a:gd fmla="*/ 689 h 689" name="T9"/>
              </a:gdLst>
              <a:cxnLst>
                <a:cxn ang="0">
                  <a:pos x="T0" y="T1"/>
                </a:cxn>
                <a:cxn ang="0">
                  <a:pos x="T2" y="T3"/>
                </a:cxn>
                <a:cxn ang="0">
                  <a:pos x="T4" y="T5"/>
                </a:cxn>
                <a:cxn ang="0">
                  <a:pos x="T6" y="T7"/>
                </a:cxn>
                <a:cxn ang="0">
                  <a:pos x="T8" y="T9"/>
                </a:cxn>
              </a:cxnLst>
              <a:rect b="b" l="0" r="r" t="0"/>
              <a:pathLst>
                <a:path h="689" w="177">
                  <a:moveTo>
                    <a:pt x="177" y="689"/>
                  </a:moveTo>
                  <a:lnTo>
                    <a:pt x="0" y="689"/>
                  </a:lnTo>
                  <a:lnTo>
                    <a:pt x="54" y="0"/>
                  </a:lnTo>
                  <a:lnTo>
                    <a:pt x="123" y="0"/>
                  </a:lnTo>
                  <a:lnTo>
                    <a:pt x="177" y="689"/>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0" name="Freeform 126"/>
            <p:cNvSpPr/>
            <p:nvPr/>
          </p:nvSpPr>
          <p:spPr bwMode="auto">
            <a:xfrm>
              <a:off x="1557338" y="3009900"/>
              <a:ext cx="1447800" cy="468313"/>
            </a:xfrm>
            <a:custGeom>
              <a:gdLst>
                <a:gd fmla="*/ 0 w 386" name="T0"/>
                <a:gd fmla="*/ 125 h 125" name="T1"/>
                <a:gd fmla="*/ 339 w 386" name="T2"/>
                <a:gd fmla="*/ 125 h 125" name="T3"/>
                <a:gd fmla="*/ 386 w 386" name="T4"/>
                <a:gd fmla="*/ 77 h 125" name="T5"/>
                <a:gd fmla="*/ 386 w 386" name="T6"/>
                <a:gd fmla="*/ 47 h 125" name="T7"/>
                <a:gd fmla="*/ 339 w 386" name="T8"/>
                <a:gd fmla="*/ 0 h 125" name="T9"/>
                <a:gd fmla="*/ 0 w 386" name="T10"/>
                <a:gd fmla="*/ 0 h 125" name="T11"/>
                <a:gd fmla="*/ 0 w 386" name="T12"/>
                <a:gd fmla="*/ 125 h 125" name="T13"/>
              </a:gdLst>
              <a:cxnLst>
                <a:cxn ang="0">
                  <a:pos x="T0" y="T1"/>
                </a:cxn>
                <a:cxn ang="0">
                  <a:pos x="T2" y="T3"/>
                </a:cxn>
                <a:cxn ang="0">
                  <a:pos x="T4" y="T5"/>
                </a:cxn>
                <a:cxn ang="0">
                  <a:pos x="T6" y="T7"/>
                </a:cxn>
                <a:cxn ang="0">
                  <a:pos x="T8" y="T9"/>
                </a:cxn>
                <a:cxn ang="0">
                  <a:pos x="T10" y="T11"/>
                </a:cxn>
                <a:cxn ang="0">
                  <a:pos x="T12" y="T13"/>
                </a:cxn>
              </a:cxnLst>
              <a:rect b="b" l="0" r="r" t="0"/>
              <a:pathLst>
                <a:path h="125" w="386">
                  <a:moveTo>
                    <a:pt x="0" y="125"/>
                  </a:moveTo>
                  <a:cubicBezTo>
                    <a:pt x="339" y="125"/>
                    <a:pt x="339" y="125"/>
                    <a:pt x="339" y="125"/>
                  </a:cubicBezTo>
                  <a:cubicBezTo>
                    <a:pt x="365" y="125"/>
                    <a:pt x="386" y="103"/>
                    <a:pt x="386" y="77"/>
                  </a:cubicBezTo>
                  <a:cubicBezTo>
                    <a:pt x="386" y="47"/>
                    <a:pt x="386" y="47"/>
                    <a:pt x="386" y="47"/>
                  </a:cubicBezTo>
                  <a:cubicBezTo>
                    <a:pt x="386" y="21"/>
                    <a:pt x="365" y="0"/>
                    <a:pt x="339" y="0"/>
                  </a:cubicBezTo>
                  <a:cubicBezTo>
                    <a:pt x="0" y="0"/>
                    <a:pt x="0" y="0"/>
                    <a:pt x="0" y="0"/>
                  </a:cubicBezTo>
                  <a:lnTo>
                    <a:pt x="0" y="125"/>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 name="Freeform 127"/>
            <p:cNvSpPr/>
            <p:nvPr/>
          </p:nvSpPr>
          <p:spPr bwMode="auto">
            <a:xfrm>
              <a:off x="2773363" y="4471988"/>
              <a:ext cx="463550" cy="1450975"/>
            </a:xfrm>
            <a:custGeom>
              <a:gdLst>
                <a:gd fmla="*/ 124 w 124" name="T0"/>
                <a:gd fmla="*/ 387 h 387" name="T1"/>
                <a:gd fmla="*/ 124 w 124" name="T2"/>
                <a:gd fmla="*/ 47 h 387" name="T3"/>
                <a:gd fmla="*/ 77 w 124" name="T4"/>
                <a:gd fmla="*/ 0 h 387" name="T5"/>
                <a:gd fmla="*/ 47 w 124" name="T6"/>
                <a:gd fmla="*/ 0 h 387" name="T7"/>
                <a:gd fmla="*/ 0 w 124" name="T8"/>
                <a:gd fmla="*/ 47 h 387" name="T9"/>
                <a:gd fmla="*/ 0 w 124" name="T10"/>
                <a:gd fmla="*/ 387 h 387" name="T11"/>
                <a:gd fmla="*/ 124 w 124" name="T12"/>
                <a:gd fmla="*/ 387 h 387" name="T13"/>
              </a:gdLst>
              <a:cxnLst>
                <a:cxn ang="0">
                  <a:pos x="T0" y="T1"/>
                </a:cxn>
                <a:cxn ang="0">
                  <a:pos x="T2" y="T3"/>
                </a:cxn>
                <a:cxn ang="0">
                  <a:pos x="T4" y="T5"/>
                </a:cxn>
                <a:cxn ang="0">
                  <a:pos x="T6" y="T7"/>
                </a:cxn>
                <a:cxn ang="0">
                  <a:pos x="T8" y="T9"/>
                </a:cxn>
                <a:cxn ang="0">
                  <a:pos x="T10" y="T11"/>
                </a:cxn>
                <a:cxn ang="0">
                  <a:pos x="T12" y="T13"/>
                </a:cxn>
              </a:cxnLst>
              <a:rect b="b" l="0" r="r" t="0"/>
              <a:pathLst>
                <a:path h="387" w="124">
                  <a:moveTo>
                    <a:pt x="124" y="387"/>
                  </a:moveTo>
                  <a:cubicBezTo>
                    <a:pt x="124" y="47"/>
                    <a:pt x="124" y="47"/>
                    <a:pt x="124" y="47"/>
                  </a:cubicBezTo>
                  <a:cubicBezTo>
                    <a:pt x="124" y="21"/>
                    <a:pt x="103" y="0"/>
                    <a:pt x="77" y="0"/>
                  </a:cubicBezTo>
                  <a:cubicBezTo>
                    <a:pt x="47" y="0"/>
                    <a:pt x="47" y="0"/>
                    <a:pt x="47" y="0"/>
                  </a:cubicBezTo>
                  <a:cubicBezTo>
                    <a:pt x="21" y="0"/>
                    <a:pt x="0" y="21"/>
                    <a:pt x="0" y="47"/>
                  </a:cubicBezTo>
                  <a:cubicBezTo>
                    <a:pt x="0" y="387"/>
                    <a:pt x="0" y="387"/>
                    <a:pt x="0" y="387"/>
                  </a:cubicBezTo>
                  <a:lnTo>
                    <a:pt x="124" y="387"/>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 name="Freeform 128"/>
            <p:cNvSpPr/>
            <p:nvPr/>
          </p:nvSpPr>
          <p:spPr bwMode="auto">
            <a:xfrm>
              <a:off x="1884363" y="4471988"/>
              <a:ext cx="1162050" cy="469900"/>
            </a:xfrm>
            <a:custGeom>
              <a:gdLst>
                <a:gd fmla="*/ 310 w 310" name="T0"/>
                <a:gd fmla="*/ 0 h 125" name="T1"/>
                <a:gd fmla="*/ 38 w 310" name="T2"/>
                <a:gd fmla="*/ 0 h 125" name="T3"/>
                <a:gd fmla="*/ 0 w 310" name="T4"/>
                <a:gd fmla="*/ 47 h 125" name="T5"/>
                <a:gd fmla="*/ 0 w 310" name="T6"/>
                <a:gd fmla="*/ 77 h 125" name="T7"/>
                <a:gd fmla="*/ 38 w 310" name="T8"/>
                <a:gd fmla="*/ 125 h 125" name="T9"/>
                <a:gd fmla="*/ 310 w 310" name="T10"/>
                <a:gd fmla="*/ 125 h 125" name="T11"/>
                <a:gd fmla="*/ 310 w 310" name="T12"/>
                <a:gd fmla="*/ 0 h 125" name="T13"/>
              </a:gdLst>
              <a:cxnLst>
                <a:cxn ang="0">
                  <a:pos x="T0" y="T1"/>
                </a:cxn>
                <a:cxn ang="0">
                  <a:pos x="T2" y="T3"/>
                </a:cxn>
                <a:cxn ang="0">
                  <a:pos x="T4" y="T5"/>
                </a:cxn>
                <a:cxn ang="0">
                  <a:pos x="T6" y="T7"/>
                </a:cxn>
                <a:cxn ang="0">
                  <a:pos x="T8" y="T9"/>
                </a:cxn>
                <a:cxn ang="0">
                  <a:pos x="T10" y="T11"/>
                </a:cxn>
                <a:cxn ang="0">
                  <a:pos x="T12" y="T13"/>
                </a:cxn>
              </a:cxnLst>
              <a:rect b="b" l="0" r="r" t="0"/>
              <a:pathLst>
                <a:path h="125" w="310">
                  <a:moveTo>
                    <a:pt x="310" y="0"/>
                  </a:moveTo>
                  <a:cubicBezTo>
                    <a:pt x="38" y="0"/>
                    <a:pt x="38" y="0"/>
                    <a:pt x="38" y="0"/>
                  </a:cubicBezTo>
                  <a:cubicBezTo>
                    <a:pt x="17" y="0"/>
                    <a:pt x="0" y="21"/>
                    <a:pt x="0" y="47"/>
                  </a:cubicBezTo>
                  <a:cubicBezTo>
                    <a:pt x="0" y="77"/>
                    <a:pt x="0" y="77"/>
                    <a:pt x="0" y="77"/>
                  </a:cubicBezTo>
                  <a:cubicBezTo>
                    <a:pt x="0" y="103"/>
                    <a:pt x="17" y="125"/>
                    <a:pt x="38" y="125"/>
                  </a:cubicBezTo>
                  <a:cubicBezTo>
                    <a:pt x="310" y="125"/>
                    <a:pt x="310" y="125"/>
                    <a:pt x="310" y="125"/>
                  </a:cubicBezTo>
                  <a:lnTo>
                    <a:pt x="310" y="0"/>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 name="Freeform 129"/>
            <p:cNvSpPr/>
            <p:nvPr/>
          </p:nvSpPr>
          <p:spPr bwMode="auto">
            <a:xfrm>
              <a:off x="1362075" y="2301875"/>
              <a:ext cx="982663" cy="2640013"/>
            </a:xfrm>
            <a:custGeom>
              <a:gdLst>
                <a:gd fmla="*/ 171 w 262" name="T0"/>
                <a:gd fmla="*/ 0 h 704" name="T1"/>
                <a:gd fmla="*/ 164 w 262" name="T2"/>
                <a:gd fmla="*/ 0 h 704" name="T3"/>
                <a:gd fmla="*/ 98 w 262" name="T4"/>
                <a:gd fmla="*/ 0 h 704" name="T5"/>
                <a:gd fmla="*/ 0 w 262" name="T6"/>
                <a:gd fmla="*/ 127 h 704" name="T7"/>
                <a:gd fmla="*/ 0 w 262" name="T8"/>
                <a:gd fmla="*/ 577 h 704" name="T9"/>
                <a:gd fmla="*/ 98 w 262" name="T10"/>
                <a:gd fmla="*/ 704 h 704" name="T11"/>
                <a:gd fmla="*/ 164 w 262" name="T12"/>
                <a:gd fmla="*/ 704 h 704" name="T13"/>
                <a:gd fmla="*/ 262 w 262" name="T14"/>
                <a:gd fmla="*/ 577 h 704" name="T15"/>
                <a:gd fmla="*/ 262 w 262" name="T16"/>
                <a:gd fmla="*/ 283 h 704" name="T17"/>
                <a:gd fmla="*/ 171 w 262" name="T18"/>
                <a:gd fmla="*/ 0 h 70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04" w="262">
                  <a:moveTo>
                    <a:pt x="171" y="0"/>
                  </a:moveTo>
                  <a:cubicBezTo>
                    <a:pt x="169" y="0"/>
                    <a:pt x="167" y="0"/>
                    <a:pt x="164" y="0"/>
                  </a:cubicBezTo>
                  <a:cubicBezTo>
                    <a:pt x="98" y="0"/>
                    <a:pt x="98" y="0"/>
                    <a:pt x="98" y="0"/>
                  </a:cubicBezTo>
                  <a:cubicBezTo>
                    <a:pt x="44" y="0"/>
                    <a:pt x="0" y="57"/>
                    <a:pt x="0" y="127"/>
                  </a:cubicBezTo>
                  <a:cubicBezTo>
                    <a:pt x="0" y="577"/>
                    <a:pt x="0" y="577"/>
                    <a:pt x="0" y="577"/>
                  </a:cubicBezTo>
                  <a:cubicBezTo>
                    <a:pt x="0" y="647"/>
                    <a:pt x="44" y="704"/>
                    <a:pt x="98" y="704"/>
                  </a:cubicBezTo>
                  <a:cubicBezTo>
                    <a:pt x="164" y="704"/>
                    <a:pt x="164" y="704"/>
                    <a:pt x="164" y="704"/>
                  </a:cubicBezTo>
                  <a:cubicBezTo>
                    <a:pt x="218" y="704"/>
                    <a:pt x="262" y="647"/>
                    <a:pt x="262" y="577"/>
                  </a:cubicBezTo>
                  <a:cubicBezTo>
                    <a:pt x="262" y="283"/>
                    <a:pt x="262" y="283"/>
                    <a:pt x="262" y="283"/>
                  </a:cubicBezTo>
                  <a:cubicBezTo>
                    <a:pt x="238" y="232"/>
                    <a:pt x="187" y="32"/>
                    <a:pt x="171" y="0"/>
                  </a:cubicBez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 name="Oval 130"/>
            <p:cNvSpPr>
              <a:spLocks noChangeArrowheads="1"/>
            </p:cNvSpPr>
            <p:nvPr/>
          </p:nvSpPr>
          <p:spPr bwMode="auto">
            <a:xfrm>
              <a:off x="1358900" y="1093788"/>
              <a:ext cx="990600" cy="9906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 name="Freeform 131"/>
            <p:cNvSpPr/>
            <p:nvPr/>
          </p:nvSpPr>
          <p:spPr bwMode="auto">
            <a:xfrm>
              <a:off x="9188450" y="3009900"/>
              <a:ext cx="1452563" cy="468313"/>
            </a:xfrm>
            <a:custGeom>
              <a:gdLst>
                <a:gd fmla="*/ 387 w 387" name="T0"/>
                <a:gd fmla="*/ 125 h 125" name="T1"/>
                <a:gd fmla="*/ 47 w 387" name="T2"/>
                <a:gd fmla="*/ 125 h 125" name="T3"/>
                <a:gd fmla="*/ 0 w 387" name="T4"/>
                <a:gd fmla="*/ 77 h 125" name="T5"/>
                <a:gd fmla="*/ 0 w 387" name="T6"/>
                <a:gd fmla="*/ 47 h 125" name="T7"/>
                <a:gd fmla="*/ 47 w 387" name="T8"/>
                <a:gd fmla="*/ 0 h 125" name="T9"/>
                <a:gd fmla="*/ 387 w 387" name="T10"/>
                <a:gd fmla="*/ 0 h 125" name="T11"/>
                <a:gd fmla="*/ 387 w 387" name="T12"/>
                <a:gd fmla="*/ 125 h 125" name="T13"/>
              </a:gdLst>
              <a:cxnLst>
                <a:cxn ang="0">
                  <a:pos x="T0" y="T1"/>
                </a:cxn>
                <a:cxn ang="0">
                  <a:pos x="T2" y="T3"/>
                </a:cxn>
                <a:cxn ang="0">
                  <a:pos x="T4" y="T5"/>
                </a:cxn>
                <a:cxn ang="0">
                  <a:pos x="T6" y="T7"/>
                </a:cxn>
                <a:cxn ang="0">
                  <a:pos x="T8" y="T9"/>
                </a:cxn>
                <a:cxn ang="0">
                  <a:pos x="T10" y="T11"/>
                </a:cxn>
                <a:cxn ang="0">
                  <a:pos x="T12" y="T13"/>
                </a:cxn>
              </a:cxnLst>
              <a:rect b="b" l="0" r="r" t="0"/>
              <a:pathLst>
                <a:path h="125" w="387">
                  <a:moveTo>
                    <a:pt x="387" y="125"/>
                  </a:moveTo>
                  <a:cubicBezTo>
                    <a:pt x="47" y="125"/>
                    <a:pt x="47" y="125"/>
                    <a:pt x="47" y="125"/>
                  </a:cubicBezTo>
                  <a:cubicBezTo>
                    <a:pt x="21" y="125"/>
                    <a:pt x="0" y="103"/>
                    <a:pt x="0" y="77"/>
                  </a:cubicBezTo>
                  <a:cubicBezTo>
                    <a:pt x="0" y="47"/>
                    <a:pt x="0" y="47"/>
                    <a:pt x="0" y="47"/>
                  </a:cubicBezTo>
                  <a:cubicBezTo>
                    <a:pt x="0" y="21"/>
                    <a:pt x="21" y="0"/>
                    <a:pt x="47" y="0"/>
                  </a:cubicBezTo>
                  <a:cubicBezTo>
                    <a:pt x="387" y="0"/>
                    <a:pt x="387" y="0"/>
                    <a:pt x="387" y="0"/>
                  </a:cubicBezTo>
                  <a:lnTo>
                    <a:pt x="387" y="125"/>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 name="Freeform 132"/>
            <p:cNvSpPr/>
            <p:nvPr/>
          </p:nvSpPr>
          <p:spPr bwMode="auto">
            <a:xfrm>
              <a:off x="8956675" y="4471988"/>
              <a:ext cx="468313" cy="1450975"/>
            </a:xfrm>
            <a:custGeom>
              <a:gdLst>
                <a:gd fmla="*/ 0 w 125" name="T0"/>
                <a:gd fmla="*/ 387 h 387" name="T1"/>
                <a:gd fmla="*/ 0 w 125" name="T2"/>
                <a:gd fmla="*/ 47 h 387" name="T3"/>
                <a:gd fmla="*/ 47 w 125" name="T4"/>
                <a:gd fmla="*/ 0 h 387" name="T5"/>
                <a:gd fmla="*/ 77 w 125" name="T6"/>
                <a:gd fmla="*/ 0 h 387" name="T7"/>
                <a:gd fmla="*/ 125 w 125" name="T8"/>
                <a:gd fmla="*/ 47 h 387" name="T9"/>
                <a:gd fmla="*/ 125 w 125" name="T10"/>
                <a:gd fmla="*/ 387 h 387" name="T11"/>
                <a:gd fmla="*/ 0 w 125" name="T12"/>
                <a:gd fmla="*/ 387 h 387" name="T13"/>
              </a:gdLst>
              <a:cxnLst>
                <a:cxn ang="0">
                  <a:pos x="T0" y="T1"/>
                </a:cxn>
                <a:cxn ang="0">
                  <a:pos x="T2" y="T3"/>
                </a:cxn>
                <a:cxn ang="0">
                  <a:pos x="T4" y="T5"/>
                </a:cxn>
                <a:cxn ang="0">
                  <a:pos x="T6" y="T7"/>
                </a:cxn>
                <a:cxn ang="0">
                  <a:pos x="T8" y="T9"/>
                </a:cxn>
                <a:cxn ang="0">
                  <a:pos x="T10" y="T11"/>
                </a:cxn>
                <a:cxn ang="0">
                  <a:pos x="T12" y="T13"/>
                </a:cxn>
              </a:cxnLst>
              <a:rect b="b" l="0" r="r" t="0"/>
              <a:pathLst>
                <a:path h="387" w="125">
                  <a:moveTo>
                    <a:pt x="0" y="387"/>
                  </a:moveTo>
                  <a:cubicBezTo>
                    <a:pt x="0" y="47"/>
                    <a:pt x="0" y="47"/>
                    <a:pt x="0" y="47"/>
                  </a:cubicBezTo>
                  <a:cubicBezTo>
                    <a:pt x="0" y="21"/>
                    <a:pt x="21" y="0"/>
                    <a:pt x="47" y="0"/>
                  </a:cubicBezTo>
                  <a:cubicBezTo>
                    <a:pt x="77" y="0"/>
                    <a:pt x="77" y="0"/>
                    <a:pt x="77" y="0"/>
                  </a:cubicBezTo>
                  <a:cubicBezTo>
                    <a:pt x="103" y="0"/>
                    <a:pt x="125" y="21"/>
                    <a:pt x="125" y="47"/>
                  </a:cubicBezTo>
                  <a:cubicBezTo>
                    <a:pt x="125" y="387"/>
                    <a:pt x="125" y="387"/>
                    <a:pt x="125" y="387"/>
                  </a:cubicBezTo>
                  <a:lnTo>
                    <a:pt x="0" y="387"/>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7" name="Freeform 133"/>
            <p:cNvSpPr/>
            <p:nvPr/>
          </p:nvSpPr>
          <p:spPr bwMode="auto">
            <a:xfrm>
              <a:off x="9147175" y="4471988"/>
              <a:ext cx="1163638" cy="469900"/>
            </a:xfrm>
            <a:custGeom>
              <a:gdLst>
                <a:gd fmla="*/ 0 w 310" name="T0"/>
                <a:gd fmla="*/ 0 h 125" name="T1"/>
                <a:gd fmla="*/ 273 w 310" name="T2"/>
                <a:gd fmla="*/ 0 h 125" name="T3"/>
                <a:gd fmla="*/ 310 w 310" name="T4"/>
                <a:gd fmla="*/ 47 h 125" name="T5"/>
                <a:gd fmla="*/ 310 w 310" name="T6"/>
                <a:gd fmla="*/ 77 h 125" name="T7"/>
                <a:gd fmla="*/ 273 w 310" name="T8"/>
                <a:gd fmla="*/ 125 h 125" name="T9"/>
                <a:gd fmla="*/ 0 w 310" name="T10"/>
                <a:gd fmla="*/ 125 h 125" name="T11"/>
                <a:gd fmla="*/ 0 w 310" name="T12"/>
                <a:gd fmla="*/ 0 h 125" name="T13"/>
              </a:gdLst>
              <a:cxnLst>
                <a:cxn ang="0">
                  <a:pos x="T0" y="T1"/>
                </a:cxn>
                <a:cxn ang="0">
                  <a:pos x="T2" y="T3"/>
                </a:cxn>
                <a:cxn ang="0">
                  <a:pos x="T4" y="T5"/>
                </a:cxn>
                <a:cxn ang="0">
                  <a:pos x="T6" y="T7"/>
                </a:cxn>
                <a:cxn ang="0">
                  <a:pos x="T8" y="T9"/>
                </a:cxn>
                <a:cxn ang="0">
                  <a:pos x="T10" y="T11"/>
                </a:cxn>
                <a:cxn ang="0">
                  <a:pos x="T12" y="T13"/>
                </a:cxn>
              </a:cxnLst>
              <a:rect b="b" l="0" r="r" t="0"/>
              <a:pathLst>
                <a:path h="125" w="310">
                  <a:moveTo>
                    <a:pt x="0" y="0"/>
                  </a:moveTo>
                  <a:cubicBezTo>
                    <a:pt x="273" y="0"/>
                    <a:pt x="273" y="0"/>
                    <a:pt x="273" y="0"/>
                  </a:cubicBezTo>
                  <a:cubicBezTo>
                    <a:pt x="293" y="0"/>
                    <a:pt x="310" y="21"/>
                    <a:pt x="310" y="47"/>
                  </a:cubicBezTo>
                  <a:cubicBezTo>
                    <a:pt x="310" y="77"/>
                    <a:pt x="310" y="77"/>
                    <a:pt x="310" y="77"/>
                  </a:cubicBezTo>
                  <a:cubicBezTo>
                    <a:pt x="310" y="103"/>
                    <a:pt x="293" y="125"/>
                    <a:pt x="273" y="125"/>
                  </a:cubicBezTo>
                  <a:cubicBezTo>
                    <a:pt x="0" y="125"/>
                    <a:pt x="0" y="125"/>
                    <a:pt x="0" y="125"/>
                  </a:cubicBezTo>
                  <a:lnTo>
                    <a:pt x="0" y="0"/>
                  </a:ln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8" name="Freeform 134"/>
            <p:cNvSpPr/>
            <p:nvPr/>
          </p:nvSpPr>
          <p:spPr bwMode="auto">
            <a:xfrm>
              <a:off x="9853613" y="2301875"/>
              <a:ext cx="977900" cy="2640013"/>
            </a:xfrm>
            <a:custGeom>
              <a:gdLst>
                <a:gd fmla="*/ 90 w 261" name="T0"/>
                <a:gd fmla="*/ 0 h 704" name="T1"/>
                <a:gd fmla="*/ 97 w 261" name="T2"/>
                <a:gd fmla="*/ 0 h 704" name="T3"/>
                <a:gd fmla="*/ 163 w 261" name="T4"/>
                <a:gd fmla="*/ 0 h 704" name="T5"/>
                <a:gd fmla="*/ 261 w 261" name="T6"/>
                <a:gd fmla="*/ 127 h 704" name="T7"/>
                <a:gd fmla="*/ 261 w 261" name="T8"/>
                <a:gd fmla="*/ 577 h 704" name="T9"/>
                <a:gd fmla="*/ 163 w 261" name="T10"/>
                <a:gd fmla="*/ 704 h 704" name="T11"/>
                <a:gd fmla="*/ 97 w 261" name="T12"/>
                <a:gd fmla="*/ 704 h 704" name="T13"/>
                <a:gd fmla="*/ 0 w 261" name="T14"/>
                <a:gd fmla="*/ 577 h 704" name="T15"/>
                <a:gd fmla="*/ 0 w 261" name="T16"/>
                <a:gd fmla="*/ 283 h 704" name="T17"/>
                <a:gd fmla="*/ 90 w 261" name="T18"/>
                <a:gd fmla="*/ 0 h 70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04" w="261">
                  <a:moveTo>
                    <a:pt x="90" y="0"/>
                  </a:moveTo>
                  <a:cubicBezTo>
                    <a:pt x="92" y="0"/>
                    <a:pt x="95" y="0"/>
                    <a:pt x="97" y="0"/>
                  </a:cubicBezTo>
                  <a:cubicBezTo>
                    <a:pt x="163" y="0"/>
                    <a:pt x="163" y="0"/>
                    <a:pt x="163" y="0"/>
                  </a:cubicBezTo>
                  <a:cubicBezTo>
                    <a:pt x="217" y="0"/>
                    <a:pt x="261" y="57"/>
                    <a:pt x="261" y="127"/>
                  </a:cubicBezTo>
                  <a:cubicBezTo>
                    <a:pt x="261" y="577"/>
                    <a:pt x="261" y="577"/>
                    <a:pt x="261" y="577"/>
                  </a:cubicBezTo>
                  <a:cubicBezTo>
                    <a:pt x="261" y="647"/>
                    <a:pt x="217" y="704"/>
                    <a:pt x="163" y="704"/>
                  </a:cubicBezTo>
                  <a:cubicBezTo>
                    <a:pt x="97" y="704"/>
                    <a:pt x="97" y="704"/>
                    <a:pt x="97" y="704"/>
                  </a:cubicBezTo>
                  <a:cubicBezTo>
                    <a:pt x="43" y="704"/>
                    <a:pt x="0" y="647"/>
                    <a:pt x="0" y="577"/>
                  </a:cubicBezTo>
                  <a:cubicBezTo>
                    <a:pt x="0" y="283"/>
                    <a:pt x="0" y="283"/>
                    <a:pt x="0" y="283"/>
                  </a:cubicBezTo>
                  <a:cubicBezTo>
                    <a:pt x="23" y="232"/>
                    <a:pt x="75" y="32"/>
                    <a:pt x="90" y="0"/>
                  </a:cubicBezTo>
                  <a:close/>
                </a:path>
              </a:pathLst>
            </a:custGeom>
            <a:solidFill>
              <a:srgbClr val="57585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9" name="Oval 135"/>
            <p:cNvSpPr>
              <a:spLocks noChangeArrowheads="1"/>
            </p:cNvSpPr>
            <p:nvPr/>
          </p:nvSpPr>
          <p:spPr bwMode="auto">
            <a:xfrm>
              <a:off x="9845675" y="1093788"/>
              <a:ext cx="989013" cy="9906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8DCA"/>
                </a:solidFill>
              </a:endParaRPr>
            </a:p>
          </p:txBody>
        </p:sp>
      </p:grpSp>
      <p:sp>
        <p:nvSpPr>
          <p:cNvPr id="90" name="圆角矩形 89"/>
          <p:cNvSpPr/>
          <p:nvPr/>
        </p:nvSpPr>
        <p:spPr>
          <a:xfrm>
            <a:off x="7055893" y="2759667"/>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模拟讨论方式</a:t>
            </a:r>
          </a:p>
        </p:txBody>
      </p:sp>
      <p:sp>
        <p:nvSpPr>
          <p:cNvPr id="91" name="圆角矩形 90"/>
          <p:cNvSpPr/>
          <p:nvPr/>
        </p:nvSpPr>
        <p:spPr>
          <a:xfrm>
            <a:off x="7055893" y="3616831"/>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控制时间节点</a:t>
            </a:r>
          </a:p>
        </p:txBody>
      </p:sp>
      <p:sp>
        <p:nvSpPr>
          <p:cNvPr id="92" name="圆角矩形 91"/>
          <p:cNvSpPr/>
          <p:nvPr/>
        </p:nvSpPr>
        <p:spPr>
          <a:xfrm>
            <a:off x="7055893" y="4473995"/>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确认讨论问题</a:t>
            </a:r>
          </a:p>
        </p:txBody>
      </p:sp>
      <p:sp>
        <p:nvSpPr>
          <p:cNvPr id="93" name="圆角矩形 92"/>
          <p:cNvSpPr/>
          <p:nvPr/>
        </p:nvSpPr>
        <p:spPr>
          <a:xfrm>
            <a:off x="7055893" y="5331158"/>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形成讨论指导</a:t>
            </a:r>
          </a:p>
        </p:txBody>
      </p:sp>
    </p:spTree>
    <p:extLst>
      <p:ext uri="{BB962C8B-B14F-4D97-AF65-F5344CB8AC3E}">
        <p14:creationId val="172145238"/>
      </p:ext>
    </p:extLst>
  </p:cSld>
  <p:clrMapOvr>
    <a:masterClrMapping/>
  </p:clrMapOvr>
  <mc:AlternateContent>
    <mc:Choice Requires="p14">
      <p:transition>
        <p14:pan/>
      </p:transition>
    </mc:Choice>
    <mc:Fallback>
      <p:transition>
        <p:fade/>
      </p:transition>
    </mc:Fallback>
  </mc:AlternateConten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Tree>
    <p:extLst>
      <p:ext uri="{BB962C8B-B14F-4D97-AF65-F5344CB8AC3E}">
        <p14:creationId val="3991703192"/>
      </p:ext>
    </p:extLst>
  </p:cSld>
  <p:clrMapOvr>
    <a:masterClrMapping/>
  </p:clrMapOvr>
  <mc:AlternateContent>
    <mc:Choice Requires="p14">
      <p:transition>
        <p14:flip dir="r"/>
      </p:transition>
    </mc:Choice>
    <mc:Fallback>
      <p:transition>
        <p:fade/>
      </p:transition>
    </mc:Fallback>
  </mc:AlternateConten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4.4  制作企业文化讨论的指导PPT</a:t>
            </a:r>
          </a:p>
        </p:txBody>
      </p:sp>
      <p:sp>
        <p:nvSpPr>
          <p:cNvPr id="65" name="矩形 64"/>
          <p:cNvSpPr/>
          <p:nvPr/>
        </p:nvSpPr>
        <p:spPr>
          <a:xfrm>
            <a:off x="7055893" y="1860593"/>
            <a:ext cx="4080680" cy="749808"/>
          </a:xfrm>
          <a:prstGeom prst="rect">
            <a:avLst/>
          </a:prstGeom>
        </p:spPr>
        <p:txBody>
          <a:bodyPr wrap="square">
            <a:spAutoFit/>
          </a:bodyPr>
          <a:lstStyle/>
          <a:p>
            <a:pPr algn="ct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企业文化工作负责人根据模拟讨论结果制作企业文化讨论的指导PPT</a:t>
            </a:r>
          </a:p>
        </p:txBody>
      </p:sp>
      <p:sp>
        <p:nvSpPr>
          <p:cNvPr id="90" name="圆角矩形 89"/>
          <p:cNvSpPr/>
          <p:nvPr/>
        </p:nvSpPr>
        <p:spPr>
          <a:xfrm>
            <a:off x="7055893" y="2786963"/>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操作流程</a:t>
            </a:r>
          </a:p>
        </p:txBody>
      </p:sp>
      <p:sp>
        <p:nvSpPr>
          <p:cNvPr id="91" name="圆角矩形 90"/>
          <p:cNvSpPr/>
          <p:nvPr/>
        </p:nvSpPr>
        <p:spPr>
          <a:xfrm>
            <a:off x="7055893" y="3644127"/>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研讨方式</a:t>
            </a:r>
          </a:p>
        </p:txBody>
      </p:sp>
      <p:sp>
        <p:nvSpPr>
          <p:cNvPr id="92" name="圆角矩形 91"/>
          <p:cNvSpPr/>
          <p:nvPr/>
        </p:nvSpPr>
        <p:spPr>
          <a:xfrm>
            <a:off x="7055893" y="4501291"/>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研讨问题</a:t>
            </a:r>
          </a:p>
        </p:txBody>
      </p:sp>
      <p:sp>
        <p:nvSpPr>
          <p:cNvPr id="93" name="圆角矩形 92"/>
          <p:cNvSpPr/>
          <p:nvPr/>
        </p:nvSpPr>
        <p:spPr>
          <a:xfrm>
            <a:off x="7055893" y="5358454"/>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3200"/>
              <a:t>输出内容</a:t>
            </a:r>
          </a:p>
        </p:txBody>
      </p:sp>
      <p:sp>
        <p:nvSpPr>
          <p:cNvPr id="35" name="Freeform 217"/>
          <p:cNvSpPr>
            <a:spLocks noEditPoints="1"/>
          </p:cNvSpPr>
          <p:nvPr/>
        </p:nvSpPr>
        <p:spPr bwMode="auto">
          <a:xfrm>
            <a:off x="1341460" y="2129974"/>
            <a:ext cx="4173843" cy="3951131"/>
          </a:xfrm>
          <a:custGeom>
            <a:gdLst>
              <a:gd fmla="*/ 164 w 200" name="T0"/>
              <a:gd fmla="*/ 177 h 201" name="T1"/>
              <a:gd fmla="*/ 144 w 200" name="T2"/>
              <a:gd fmla="*/ 201 h 201" name="T3"/>
              <a:gd fmla="*/ 0 w 200" name="T4"/>
              <a:gd fmla="*/ 181 h 201" name="T5"/>
              <a:gd fmla="*/ 20 w 200" name="T6"/>
              <a:gd fmla="*/ 1 h 201" name="T7"/>
              <a:gd fmla="*/ 107 w 200" name="T8"/>
              <a:gd fmla="*/ 1 h 201" name="T9"/>
              <a:gd fmla="*/ 108 w 200" name="T10"/>
              <a:gd fmla="*/ 1 h 201" name="T11"/>
              <a:gd fmla="*/ 108 w 200" name="T12"/>
              <a:gd fmla="*/ 1 h 201" name="T13"/>
              <a:gd fmla="*/ 164 w 200" name="T14"/>
              <a:gd fmla="*/ 61 h 201" name="T15"/>
              <a:gd fmla="*/ 164 w 200" name="T16"/>
              <a:gd fmla="*/ 62 h 201" name="T17"/>
              <a:gd fmla="*/ 164 w 200" name="T18"/>
              <a:gd fmla="*/ 109 h 201" name="T19"/>
              <a:gd fmla="*/ 200 w 200" name="T20"/>
              <a:gd fmla="*/ 129 h 201" name="T21"/>
              <a:gd fmla="*/ 180 w 200" name="T22"/>
              <a:gd fmla="*/ 177 h 201" name="T23"/>
              <a:gd fmla="*/ 108 w 200" name="T24"/>
              <a:gd fmla="*/ 41 h 201" name="T25"/>
              <a:gd fmla="*/ 151 w 200" name="T26"/>
              <a:gd fmla="*/ 61 h 201" name="T27"/>
              <a:gd fmla="*/ 156 w 200" name="T28"/>
              <a:gd fmla="*/ 69 h 201" name="T29"/>
              <a:gd fmla="*/ 100 w 200" name="T30"/>
              <a:gd fmla="*/ 49 h 201" name="T31"/>
              <a:gd fmla="*/ 28 w 200" name="T32"/>
              <a:gd fmla="*/ 9 h 201" name="T33"/>
              <a:gd fmla="*/ 8 w 200" name="T34"/>
              <a:gd fmla="*/ 173 h 201" name="T35"/>
              <a:gd fmla="*/ 136 w 200" name="T36"/>
              <a:gd fmla="*/ 193 h 201" name="T37"/>
              <a:gd fmla="*/ 64 w 200" name="T38"/>
              <a:gd fmla="*/ 177 h 201" name="T39"/>
              <a:gd fmla="*/ 44 w 200" name="T40"/>
              <a:gd fmla="*/ 129 h 201" name="T41"/>
              <a:gd fmla="*/ 156 w 200" name="T42"/>
              <a:gd fmla="*/ 109 h 201" name="T43"/>
              <a:gd fmla="*/ 122 w 200" name="T44"/>
              <a:gd fmla="*/ 149 h 201" name="T45"/>
              <a:gd fmla="*/ 133 w 200" name="T46"/>
              <a:gd fmla="*/ 147 h 201" name="T47"/>
              <a:gd fmla="*/ 137 w 200" name="T48"/>
              <a:gd fmla="*/ 138 h 201" name="T49"/>
              <a:gd fmla="*/ 130 w 200" name="T50"/>
              <a:gd fmla="*/ 128 h 201" name="T51"/>
              <a:gd fmla="*/ 111 w 200" name="T52"/>
              <a:gd fmla="*/ 128 h 201" name="T53"/>
              <a:gd fmla="*/ 118 w 200" name="T54"/>
              <a:gd fmla="*/ 162 h 201" name="T55"/>
              <a:gd fmla="*/ 122 w 200" name="T56"/>
              <a:gd fmla="*/ 149 h 201" name="T57"/>
              <a:gd fmla="*/ 96 w 200" name="T58"/>
              <a:gd fmla="*/ 149 h 201" name="T59"/>
              <a:gd fmla="*/ 103 w 200" name="T60"/>
              <a:gd fmla="*/ 144 h 201" name="T61"/>
              <a:gd fmla="*/ 102 w 200" name="T62"/>
              <a:gd fmla="*/ 132 h 201" name="T63"/>
              <a:gd fmla="*/ 89 w 200" name="T64"/>
              <a:gd fmla="*/ 128 h 201" name="T65"/>
              <a:gd fmla="*/ 78 w 200" name="T66"/>
              <a:gd fmla="*/ 162 h 201" name="T67"/>
              <a:gd fmla="*/ 85 w 200" name="T68"/>
              <a:gd fmla="*/ 149 h 201" name="T69"/>
              <a:gd fmla="*/ 169 w 200" name="T70"/>
              <a:gd fmla="*/ 128 h 201" name="T71"/>
              <a:gd fmla="*/ 142 w 200" name="T72"/>
              <a:gd fmla="*/ 134 h 201" name="T73"/>
              <a:gd fmla="*/ 152 w 200" name="T74"/>
              <a:gd fmla="*/ 162 h 201" name="T75"/>
              <a:gd fmla="*/ 159 w 200" name="T76"/>
              <a:gd fmla="*/ 134 h 201" name="T77"/>
              <a:gd fmla="*/ 169 w 200" name="T78"/>
              <a:gd fmla="*/ 128 h 201" name="T79"/>
              <a:gd fmla="*/ 88 w 200" name="T80"/>
              <a:gd fmla="*/ 134 h 201" name="T81"/>
              <a:gd fmla="*/ 96 w 200" name="T82"/>
              <a:gd fmla="*/ 135 h 201" name="T83"/>
              <a:gd fmla="*/ 96 w 200" name="T84"/>
              <a:gd fmla="*/ 141 h 201" name="T85"/>
              <a:gd fmla="*/ 88 w 200" name="T86"/>
              <a:gd fmla="*/ 143 h 201" name="T87"/>
              <a:gd fmla="*/ 85 w 200" name="T88"/>
              <a:gd fmla="*/ 134 h 201" name="T89"/>
              <a:gd fmla="*/ 121 w 200" name="T90"/>
              <a:gd fmla="*/ 134 h 201" name="T91"/>
              <a:gd fmla="*/ 129 w 200" name="T92"/>
              <a:gd fmla="*/ 135 h 201" name="T93"/>
              <a:gd fmla="*/ 129 w 200" name="T94"/>
              <a:gd fmla="*/ 141 h 201" name="T95"/>
              <a:gd fmla="*/ 122 w 200" name="T96"/>
              <a:gd fmla="*/ 143 h 201" name="T97"/>
              <a:gd fmla="*/ 118 w 200" name="T98"/>
              <a:gd fmla="*/ 134 h 201" name="T99"/>
              <a:gd fmla="*/ 20 w 200" name="T100"/>
              <a:gd fmla="*/ 89 h 201" name="T101"/>
              <a:gd fmla="*/ 36 w 200" name="T102"/>
              <a:gd fmla="*/ 41 h 201" name="T103"/>
              <a:gd fmla="*/ 44 w 200" name="T104"/>
              <a:gd fmla="*/ 89 h 201" name="T105"/>
              <a:gd fmla="*/ 60 w 200" name="T106"/>
              <a:gd fmla="*/ 25 h 201" name="T107"/>
              <a:gd fmla="*/ 68 w 200" name="T108"/>
              <a:gd fmla="*/ 89 h 201" name="T109"/>
              <a:gd fmla="*/ 84 w 200" name="T110"/>
              <a:gd fmla="*/ 53 h 201" name="T111"/>
              <a:gd fmla="*/ 88 w 200" name="T112"/>
              <a:gd fmla="*/ 89 h 201" name="T113"/>
              <a:gd fmla="*/ 16 w 200" name="T114"/>
              <a:gd fmla="*/ 93 h 201"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201" w="200">
                <a:moveTo>
                  <a:pt x="180" y="177"/>
                </a:moveTo>
                <a:cubicBezTo>
                  <a:pt x="164" y="177"/>
                  <a:pt x="164" y="177"/>
                  <a:pt x="164" y="177"/>
                </a:cubicBezTo>
                <a:cubicBezTo>
                  <a:pt x="164" y="181"/>
                  <a:pt x="164" y="181"/>
                  <a:pt x="164" y="181"/>
                </a:cubicBezTo>
                <a:cubicBezTo>
                  <a:pt x="164" y="192"/>
                  <a:pt x="155" y="201"/>
                  <a:pt x="144" y="201"/>
                </a:cubicBezTo>
                <a:cubicBezTo>
                  <a:pt x="20" y="201"/>
                  <a:pt x="20" y="201"/>
                  <a:pt x="20" y="201"/>
                </a:cubicBezTo>
                <a:cubicBezTo>
                  <a:pt x="9" y="201"/>
                  <a:pt x="0" y="192"/>
                  <a:pt x="0" y="181"/>
                </a:cubicBezTo>
                <a:cubicBezTo>
                  <a:pt x="0" y="21"/>
                  <a:pt x="0" y="21"/>
                  <a:pt x="0" y="21"/>
                </a:cubicBezTo>
                <a:cubicBezTo>
                  <a:pt x="0" y="10"/>
                  <a:pt x="9" y="1"/>
                  <a:pt x="20" y="1"/>
                </a:cubicBezTo>
                <a:cubicBezTo>
                  <a:pt x="100" y="1"/>
                  <a:pt x="100" y="1"/>
                  <a:pt x="100" y="1"/>
                </a:cubicBezTo>
                <a:cubicBezTo>
                  <a:pt x="107" y="1"/>
                  <a:pt x="107" y="1"/>
                  <a:pt x="107" y="1"/>
                </a:cubicBezTo>
                <a:cubicBezTo>
                  <a:pt x="107" y="0"/>
                  <a:pt x="107" y="0"/>
                  <a:pt x="107" y="0"/>
                </a:cubicBezTo>
                <a:cubicBezTo>
                  <a:pt x="108" y="1"/>
                  <a:pt x="108" y="1"/>
                  <a:pt x="108" y="1"/>
                </a:cubicBezTo>
                <a:cubicBezTo>
                  <a:pt x="108" y="1"/>
                  <a:pt x="108" y="1"/>
                  <a:pt x="108" y="1"/>
                </a:cubicBezTo>
                <a:cubicBezTo>
                  <a:pt x="108" y="1"/>
                  <a:pt x="108" y="1"/>
                  <a:pt x="108" y="1"/>
                </a:cubicBezTo>
                <a:cubicBezTo>
                  <a:pt x="163" y="61"/>
                  <a:pt x="163" y="61"/>
                  <a:pt x="163" y="61"/>
                </a:cubicBezTo>
                <a:cubicBezTo>
                  <a:pt x="164" y="61"/>
                  <a:pt x="164" y="61"/>
                  <a:pt x="164" y="61"/>
                </a:cubicBezTo>
                <a:cubicBezTo>
                  <a:pt x="164" y="61"/>
                  <a:pt x="164" y="61"/>
                  <a:pt x="164" y="61"/>
                </a:cubicBezTo>
                <a:cubicBezTo>
                  <a:pt x="164" y="62"/>
                  <a:pt x="164" y="62"/>
                  <a:pt x="164" y="62"/>
                </a:cubicBezTo>
                <a:cubicBezTo>
                  <a:pt x="164" y="62"/>
                  <a:pt x="164" y="62"/>
                  <a:pt x="164" y="62"/>
                </a:cubicBezTo>
                <a:cubicBezTo>
                  <a:pt x="164" y="109"/>
                  <a:pt x="164" y="109"/>
                  <a:pt x="164" y="109"/>
                </a:cubicBezTo>
                <a:cubicBezTo>
                  <a:pt x="180" y="109"/>
                  <a:pt x="180" y="109"/>
                  <a:pt x="180" y="109"/>
                </a:cubicBezTo>
                <a:cubicBezTo>
                  <a:pt x="191" y="109"/>
                  <a:pt x="200" y="118"/>
                  <a:pt x="200" y="129"/>
                </a:cubicBezTo>
                <a:cubicBezTo>
                  <a:pt x="200" y="157"/>
                  <a:pt x="200" y="157"/>
                  <a:pt x="200" y="157"/>
                </a:cubicBezTo>
                <a:cubicBezTo>
                  <a:pt x="200" y="168"/>
                  <a:pt x="191" y="177"/>
                  <a:pt x="180" y="177"/>
                </a:cubicBezTo>
                <a:close/>
                <a:moveTo>
                  <a:pt x="108" y="15"/>
                </a:moveTo>
                <a:cubicBezTo>
                  <a:pt x="108" y="41"/>
                  <a:pt x="108" y="41"/>
                  <a:pt x="108" y="41"/>
                </a:cubicBezTo>
                <a:cubicBezTo>
                  <a:pt x="108" y="52"/>
                  <a:pt x="117" y="61"/>
                  <a:pt x="128" y="61"/>
                </a:cubicBezTo>
                <a:cubicBezTo>
                  <a:pt x="151" y="61"/>
                  <a:pt x="151" y="61"/>
                  <a:pt x="151" y="61"/>
                </a:cubicBezTo>
                <a:lnTo>
                  <a:pt x="108" y="15"/>
                </a:lnTo>
                <a:close/>
                <a:moveTo>
                  <a:pt x="156" y="69"/>
                </a:moveTo>
                <a:cubicBezTo>
                  <a:pt x="120" y="69"/>
                  <a:pt x="120" y="69"/>
                  <a:pt x="120" y="69"/>
                </a:cubicBezTo>
                <a:cubicBezTo>
                  <a:pt x="109" y="69"/>
                  <a:pt x="100" y="60"/>
                  <a:pt x="100" y="49"/>
                </a:cubicBezTo>
                <a:cubicBezTo>
                  <a:pt x="100" y="9"/>
                  <a:pt x="100" y="9"/>
                  <a:pt x="100" y="9"/>
                </a:cubicBezTo>
                <a:cubicBezTo>
                  <a:pt x="28" y="9"/>
                  <a:pt x="28" y="9"/>
                  <a:pt x="28" y="9"/>
                </a:cubicBezTo>
                <a:cubicBezTo>
                  <a:pt x="17" y="9"/>
                  <a:pt x="8" y="18"/>
                  <a:pt x="8" y="29"/>
                </a:cubicBezTo>
                <a:cubicBezTo>
                  <a:pt x="8" y="173"/>
                  <a:pt x="8" y="173"/>
                  <a:pt x="8" y="173"/>
                </a:cubicBezTo>
                <a:cubicBezTo>
                  <a:pt x="8" y="184"/>
                  <a:pt x="17" y="193"/>
                  <a:pt x="28" y="193"/>
                </a:cubicBezTo>
                <a:cubicBezTo>
                  <a:pt x="136" y="193"/>
                  <a:pt x="136" y="193"/>
                  <a:pt x="136" y="193"/>
                </a:cubicBezTo>
                <a:cubicBezTo>
                  <a:pt x="145" y="193"/>
                  <a:pt x="154" y="186"/>
                  <a:pt x="155" y="177"/>
                </a:cubicBezTo>
                <a:cubicBezTo>
                  <a:pt x="64" y="177"/>
                  <a:pt x="64" y="177"/>
                  <a:pt x="64" y="177"/>
                </a:cubicBezTo>
                <a:cubicBezTo>
                  <a:pt x="53" y="177"/>
                  <a:pt x="44" y="168"/>
                  <a:pt x="44" y="157"/>
                </a:cubicBezTo>
                <a:cubicBezTo>
                  <a:pt x="44" y="129"/>
                  <a:pt x="44" y="129"/>
                  <a:pt x="44" y="129"/>
                </a:cubicBezTo>
                <a:cubicBezTo>
                  <a:pt x="44" y="118"/>
                  <a:pt x="53" y="109"/>
                  <a:pt x="64" y="109"/>
                </a:cubicBezTo>
                <a:cubicBezTo>
                  <a:pt x="156" y="109"/>
                  <a:pt x="156" y="109"/>
                  <a:pt x="156" y="109"/>
                </a:cubicBezTo>
                <a:lnTo>
                  <a:pt x="156" y="69"/>
                </a:lnTo>
                <a:close/>
                <a:moveTo>
                  <a:pt x="122" y="149"/>
                </a:moveTo>
                <a:cubicBezTo>
                  <a:pt x="125" y="149"/>
                  <a:pt x="128" y="149"/>
                  <a:pt x="130" y="149"/>
                </a:cubicBezTo>
                <a:cubicBezTo>
                  <a:pt x="131" y="148"/>
                  <a:pt x="132" y="148"/>
                  <a:pt x="133" y="147"/>
                </a:cubicBezTo>
                <a:cubicBezTo>
                  <a:pt x="134" y="146"/>
                  <a:pt x="135" y="145"/>
                  <a:pt x="136" y="144"/>
                </a:cubicBezTo>
                <a:cubicBezTo>
                  <a:pt x="137" y="142"/>
                  <a:pt x="137" y="140"/>
                  <a:pt x="137" y="138"/>
                </a:cubicBezTo>
                <a:cubicBezTo>
                  <a:pt x="137" y="136"/>
                  <a:pt x="137" y="133"/>
                  <a:pt x="135" y="132"/>
                </a:cubicBezTo>
                <a:cubicBezTo>
                  <a:pt x="134" y="130"/>
                  <a:pt x="132" y="129"/>
                  <a:pt x="130" y="128"/>
                </a:cubicBezTo>
                <a:cubicBezTo>
                  <a:pt x="129" y="128"/>
                  <a:pt x="126" y="128"/>
                  <a:pt x="122" y="128"/>
                </a:cubicBezTo>
                <a:cubicBezTo>
                  <a:pt x="111" y="128"/>
                  <a:pt x="111" y="128"/>
                  <a:pt x="111" y="128"/>
                </a:cubicBezTo>
                <a:cubicBezTo>
                  <a:pt x="111" y="162"/>
                  <a:pt x="111" y="162"/>
                  <a:pt x="111" y="162"/>
                </a:cubicBezTo>
                <a:cubicBezTo>
                  <a:pt x="118" y="162"/>
                  <a:pt x="118" y="162"/>
                  <a:pt x="118" y="162"/>
                </a:cubicBezTo>
                <a:cubicBezTo>
                  <a:pt x="118" y="149"/>
                  <a:pt x="118" y="149"/>
                  <a:pt x="118" y="149"/>
                </a:cubicBezTo>
                <a:lnTo>
                  <a:pt x="122" y="149"/>
                </a:lnTo>
                <a:close/>
                <a:moveTo>
                  <a:pt x="89" y="149"/>
                </a:moveTo>
                <a:cubicBezTo>
                  <a:pt x="92" y="149"/>
                  <a:pt x="95" y="149"/>
                  <a:pt x="96" y="149"/>
                </a:cubicBezTo>
                <a:cubicBezTo>
                  <a:pt x="98" y="148"/>
                  <a:pt x="99" y="148"/>
                  <a:pt x="100" y="147"/>
                </a:cubicBezTo>
                <a:cubicBezTo>
                  <a:pt x="101" y="146"/>
                  <a:pt x="102" y="145"/>
                  <a:pt x="103" y="144"/>
                </a:cubicBezTo>
                <a:cubicBezTo>
                  <a:pt x="104" y="142"/>
                  <a:pt x="104" y="140"/>
                  <a:pt x="104" y="138"/>
                </a:cubicBezTo>
                <a:cubicBezTo>
                  <a:pt x="104" y="136"/>
                  <a:pt x="103" y="133"/>
                  <a:pt x="102" y="132"/>
                </a:cubicBezTo>
                <a:cubicBezTo>
                  <a:pt x="101" y="130"/>
                  <a:pt x="99" y="129"/>
                  <a:pt x="97" y="128"/>
                </a:cubicBezTo>
                <a:cubicBezTo>
                  <a:pt x="96" y="128"/>
                  <a:pt x="93" y="128"/>
                  <a:pt x="89" y="128"/>
                </a:cubicBezTo>
                <a:cubicBezTo>
                  <a:pt x="78" y="128"/>
                  <a:pt x="78" y="128"/>
                  <a:pt x="78" y="128"/>
                </a:cubicBezTo>
                <a:cubicBezTo>
                  <a:pt x="78" y="162"/>
                  <a:pt x="78" y="162"/>
                  <a:pt x="78" y="162"/>
                </a:cubicBezTo>
                <a:cubicBezTo>
                  <a:pt x="85" y="162"/>
                  <a:pt x="85" y="162"/>
                  <a:pt x="85" y="162"/>
                </a:cubicBezTo>
                <a:cubicBezTo>
                  <a:pt x="85" y="149"/>
                  <a:pt x="85" y="149"/>
                  <a:pt x="85" y="149"/>
                </a:cubicBezTo>
                <a:lnTo>
                  <a:pt x="89" y="149"/>
                </a:lnTo>
                <a:close/>
                <a:moveTo>
                  <a:pt x="169" y="128"/>
                </a:moveTo>
                <a:cubicBezTo>
                  <a:pt x="142" y="128"/>
                  <a:pt x="142" y="128"/>
                  <a:pt x="142" y="128"/>
                </a:cubicBezTo>
                <a:cubicBezTo>
                  <a:pt x="142" y="134"/>
                  <a:pt x="142" y="134"/>
                  <a:pt x="142" y="134"/>
                </a:cubicBezTo>
                <a:cubicBezTo>
                  <a:pt x="152" y="134"/>
                  <a:pt x="152" y="134"/>
                  <a:pt x="152" y="134"/>
                </a:cubicBezTo>
                <a:cubicBezTo>
                  <a:pt x="152" y="162"/>
                  <a:pt x="152" y="162"/>
                  <a:pt x="152" y="162"/>
                </a:cubicBezTo>
                <a:cubicBezTo>
                  <a:pt x="159" y="162"/>
                  <a:pt x="159" y="162"/>
                  <a:pt x="159" y="162"/>
                </a:cubicBezTo>
                <a:cubicBezTo>
                  <a:pt x="159" y="134"/>
                  <a:pt x="159" y="134"/>
                  <a:pt x="159" y="134"/>
                </a:cubicBezTo>
                <a:cubicBezTo>
                  <a:pt x="169" y="134"/>
                  <a:pt x="169" y="134"/>
                  <a:pt x="169" y="134"/>
                </a:cubicBezTo>
                <a:lnTo>
                  <a:pt x="169" y="128"/>
                </a:lnTo>
                <a:close/>
                <a:moveTo>
                  <a:pt x="85" y="134"/>
                </a:moveTo>
                <a:cubicBezTo>
                  <a:pt x="88" y="134"/>
                  <a:pt x="88" y="134"/>
                  <a:pt x="88" y="134"/>
                </a:cubicBezTo>
                <a:cubicBezTo>
                  <a:pt x="90" y="134"/>
                  <a:pt x="92" y="134"/>
                  <a:pt x="93" y="134"/>
                </a:cubicBezTo>
                <a:cubicBezTo>
                  <a:pt x="94" y="134"/>
                  <a:pt x="95" y="135"/>
                  <a:pt x="96" y="135"/>
                </a:cubicBezTo>
                <a:cubicBezTo>
                  <a:pt x="96" y="136"/>
                  <a:pt x="97" y="137"/>
                  <a:pt x="97" y="138"/>
                </a:cubicBezTo>
                <a:cubicBezTo>
                  <a:pt x="97" y="139"/>
                  <a:pt x="97" y="140"/>
                  <a:pt x="96" y="141"/>
                </a:cubicBezTo>
                <a:cubicBezTo>
                  <a:pt x="96" y="142"/>
                  <a:pt x="95" y="142"/>
                  <a:pt x="94" y="143"/>
                </a:cubicBezTo>
                <a:cubicBezTo>
                  <a:pt x="93" y="143"/>
                  <a:pt x="91" y="143"/>
                  <a:pt x="88" y="143"/>
                </a:cubicBezTo>
                <a:cubicBezTo>
                  <a:pt x="85" y="143"/>
                  <a:pt x="85" y="143"/>
                  <a:pt x="85" y="143"/>
                </a:cubicBezTo>
                <a:lnTo>
                  <a:pt x="85" y="134"/>
                </a:lnTo>
                <a:close/>
                <a:moveTo>
                  <a:pt x="118" y="134"/>
                </a:moveTo>
                <a:cubicBezTo>
                  <a:pt x="121" y="134"/>
                  <a:pt x="121" y="134"/>
                  <a:pt x="121" y="134"/>
                </a:cubicBezTo>
                <a:cubicBezTo>
                  <a:pt x="124" y="134"/>
                  <a:pt x="125" y="134"/>
                  <a:pt x="126" y="134"/>
                </a:cubicBezTo>
                <a:cubicBezTo>
                  <a:pt x="127" y="134"/>
                  <a:pt x="128" y="135"/>
                  <a:pt x="129" y="135"/>
                </a:cubicBezTo>
                <a:cubicBezTo>
                  <a:pt x="130" y="136"/>
                  <a:pt x="130" y="137"/>
                  <a:pt x="130" y="138"/>
                </a:cubicBezTo>
                <a:cubicBezTo>
                  <a:pt x="130" y="139"/>
                  <a:pt x="130" y="140"/>
                  <a:pt x="129" y="141"/>
                </a:cubicBezTo>
                <a:cubicBezTo>
                  <a:pt x="129" y="142"/>
                  <a:pt x="128" y="142"/>
                  <a:pt x="127" y="143"/>
                </a:cubicBezTo>
                <a:cubicBezTo>
                  <a:pt x="126" y="143"/>
                  <a:pt x="124" y="143"/>
                  <a:pt x="122" y="143"/>
                </a:cubicBezTo>
                <a:cubicBezTo>
                  <a:pt x="118" y="143"/>
                  <a:pt x="118" y="143"/>
                  <a:pt x="118" y="143"/>
                </a:cubicBezTo>
                <a:lnTo>
                  <a:pt x="118" y="134"/>
                </a:lnTo>
                <a:close/>
                <a:moveTo>
                  <a:pt x="16" y="89"/>
                </a:moveTo>
                <a:cubicBezTo>
                  <a:pt x="20" y="89"/>
                  <a:pt x="20" y="89"/>
                  <a:pt x="20" y="89"/>
                </a:cubicBezTo>
                <a:cubicBezTo>
                  <a:pt x="20" y="41"/>
                  <a:pt x="20" y="41"/>
                  <a:pt x="20" y="41"/>
                </a:cubicBezTo>
                <a:cubicBezTo>
                  <a:pt x="36" y="41"/>
                  <a:pt x="36" y="41"/>
                  <a:pt x="36" y="41"/>
                </a:cubicBezTo>
                <a:cubicBezTo>
                  <a:pt x="36" y="89"/>
                  <a:pt x="36" y="89"/>
                  <a:pt x="36" y="89"/>
                </a:cubicBezTo>
                <a:cubicBezTo>
                  <a:pt x="44" y="89"/>
                  <a:pt x="44" y="89"/>
                  <a:pt x="44" y="89"/>
                </a:cubicBezTo>
                <a:cubicBezTo>
                  <a:pt x="44" y="25"/>
                  <a:pt x="44" y="25"/>
                  <a:pt x="44" y="25"/>
                </a:cubicBezTo>
                <a:cubicBezTo>
                  <a:pt x="60" y="25"/>
                  <a:pt x="60" y="25"/>
                  <a:pt x="60" y="25"/>
                </a:cubicBezTo>
                <a:cubicBezTo>
                  <a:pt x="60" y="89"/>
                  <a:pt x="60" y="89"/>
                  <a:pt x="60" y="89"/>
                </a:cubicBezTo>
                <a:cubicBezTo>
                  <a:pt x="68" y="89"/>
                  <a:pt x="68" y="89"/>
                  <a:pt x="68" y="89"/>
                </a:cubicBezTo>
                <a:cubicBezTo>
                  <a:pt x="68" y="53"/>
                  <a:pt x="68" y="53"/>
                  <a:pt x="68" y="53"/>
                </a:cubicBezTo>
                <a:cubicBezTo>
                  <a:pt x="84" y="53"/>
                  <a:pt x="84" y="53"/>
                  <a:pt x="84" y="53"/>
                </a:cubicBezTo>
                <a:cubicBezTo>
                  <a:pt x="84" y="89"/>
                  <a:pt x="84" y="89"/>
                  <a:pt x="84" y="89"/>
                </a:cubicBezTo>
                <a:cubicBezTo>
                  <a:pt x="88" y="89"/>
                  <a:pt x="88" y="89"/>
                  <a:pt x="88" y="89"/>
                </a:cubicBezTo>
                <a:cubicBezTo>
                  <a:pt x="88" y="93"/>
                  <a:pt x="88" y="93"/>
                  <a:pt x="88" y="93"/>
                </a:cubicBezTo>
                <a:cubicBezTo>
                  <a:pt x="16" y="93"/>
                  <a:pt x="16" y="93"/>
                  <a:pt x="16" y="93"/>
                </a:cubicBezTo>
                <a:lnTo>
                  <a:pt x="16" y="89"/>
                </a:lnTo>
                <a:close/>
              </a:path>
            </a:pathLst>
          </a:custGeom>
          <a:solidFill>
            <a:schemeClr val="tx1">
              <a:lumMod val="65000"/>
              <a:lumOff val="35000"/>
            </a:schemeClr>
          </a:solidFill>
          <a:ln>
            <a:noFill/>
          </a:ln>
          <a:extLst/>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4060970305"/>
      </p:ext>
    </p:extLst>
  </p:cSld>
  <p:clrMapOvr>
    <a:masterClrMapping/>
  </p:clrMapOvr>
  <mc:AlternateContent>
    <mc:Choice Requires="p14">
      <p:transition>
        <p14:pan/>
      </p:transition>
    </mc:Choice>
    <mc:Fallback>
      <p:transition>
        <p:fade/>
      </p:transition>
    </mc:Fallback>
  </mc:AlternateConten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4.5  企业文化的动员会议</a:t>
            </a:r>
          </a:p>
        </p:txBody>
      </p:sp>
      <p:grpSp>
        <p:nvGrpSpPr>
          <p:cNvPr id="18" name="组合 17"/>
          <p:cNvGrpSpPr/>
          <p:nvPr/>
        </p:nvGrpSpPr>
        <p:grpSpPr>
          <a:xfrm>
            <a:off x="1341461" y="2115403"/>
            <a:ext cx="4034132" cy="3942904"/>
            <a:chOff x="3325813" y="5146676"/>
            <a:chExt cx="631825" cy="617537"/>
          </a:xfrm>
          <a:solidFill>
            <a:schemeClr val="tx1">
              <a:lumMod val="65000"/>
              <a:lumOff val="35000"/>
            </a:schemeClr>
          </a:solidFill>
        </p:grpSpPr>
        <p:sp>
          <p:nvSpPr>
            <p:cNvPr id="19" name="Freeform 2220"/>
            <p:cNvSpPr/>
            <p:nvPr/>
          </p:nvSpPr>
          <p:spPr bwMode="auto">
            <a:xfrm>
              <a:off x="3325813" y="5643563"/>
              <a:ext cx="150813" cy="120650"/>
            </a:xfrm>
            <a:custGeom>
              <a:gdLst>
                <a:gd fmla="*/ 77 w 79" name="T0"/>
                <a:gd fmla="*/ 64 h 64" name="T1"/>
                <a:gd fmla="*/ 39 w 79" name="T2"/>
                <a:gd fmla="*/ 4 h 64" name="T3"/>
                <a:gd fmla="*/ 2 w 79" name="T4"/>
                <a:gd fmla="*/ 64 h 64" name="T5"/>
                <a:gd fmla="*/ 77 w 79" name="T6"/>
                <a:gd fmla="*/ 64 h 64" name="T7"/>
              </a:gdLst>
              <a:cxnLst>
                <a:cxn ang="0">
                  <a:pos x="T0" y="T1"/>
                </a:cxn>
                <a:cxn ang="0">
                  <a:pos x="T2" y="T3"/>
                </a:cxn>
                <a:cxn ang="0">
                  <a:pos x="T4" y="T5"/>
                </a:cxn>
                <a:cxn ang="0">
                  <a:pos x="T6" y="T7"/>
                </a:cxn>
              </a:cxnLst>
              <a:rect b="b" l="0" r="r" t="0"/>
              <a:pathLst>
                <a:path h="64" w="79">
                  <a:moveTo>
                    <a:pt x="77" y="64"/>
                  </a:moveTo>
                  <a:cubicBezTo>
                    <a:pt x="79" y="0"/>
                    <a:pt x="39" y="4"/>
                    <a:pt x="39" y="4"/>
                  </a:cubicBezTo>
                  <a:cubicBezTo>
                    <a:pt x="39" y="4"/>
                    <a:pt x="0" y="0"/>
                    <a:pt x="2" y="64"/>
                  </a:cubicBezTo>
                  <a:lnTo>
                    <a:pt x="77" y="6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Oval 2221"/>
            <p:cNvSpPr>
              <a:spLocks noChangeArrowheads="1"/>
            </p:cNvSpPr>
            <p:nvPr/>
          </p:nvSpPr>
          <p:spPr bwMode="auto">
            <a:xfrm>
              <a:off x="3362326" y="5556251"/>
              <a:ext cx="76200" cy="762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2222"/>
            <p:cNvSpPr/>
            <p:nvPr/>
          </p:nvSpPr>
          <p:spPr bwMode="auto">
            <a:xfrm>
              <a:off x="3502026" y="5643563"/>
              <a:ext cx="149225" cy="120650"/>
            </a:xfrm>
            <a:custGeom>
              <a:gdLst>
                <a:gd fmla="*/ 39 w 78" name="T0"/>
                <a:gd fmla="*/ 4 h 64" name="T1"/>
                <a:gd fmla="*/ 2 w 78" name="T2"/>
                <a:gd fmla="*/ 64 h 64" name="T3"/>
                <a:gd fmla="*/ 76 w 78" name="T4"/>
                <a:gd fmla="*/ 64 h 64" name="T5"/>
                <a:gd fmla="*/ 39 w 78" name="T6"/>
                <a:gd fmla="*/ 4 h 64" name="T7"/>
              </a:gdLst>
              <a:cxnLst>
                <a:cxn ang="0">
                  <a:pos x="T0" y="T1"/>
                </a:cxn>
                <a:cxn ang="0">
                  <a:pos x="T2" y="T3"/>
                </a:cxn>
                <a:cxn ang="0">
                  <a:pos x="T4" y="T5"/>
                </a:cxn>
                <a:cxn ang="0">
                  <a:pos x="T6" y="T7"/>
                </a:cxn>
              </a:cxnLst>
              <a:rect b="b" l="0" r="r" t="0"/>
              <a:pathLst>
                <a:path h="64" w="78">
                  <a:moveTo>
                    <a:pt x="39" y="4"/>
                  </a:moveTo>
                  <a:cubicBezTo>
                    <a:pt x="39" y="4"/>
                    <a:pt x="0" y="0"/>
                    <a:pt x="2" y="64"/>
                  </a:cubicBezTo>
                  <a:cubicBezTo>
                    <a:pt x="76" y="64"/>
                    <a:pt x="76" y="64"/>
                    <a:pt x="76" y="64"/>
                  </a:cubicBezTo>
                  <a:cubicBezTo>
                    <a:pt x="78" y="0"/>
                    <a:pt x="39" y="4"/>
                    <a:pt x="39"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Oval 2223"/>
            <p:cNvSpPr>
              <a:spLocks noChangeArrowheads="1"/>
            </p:cNvSpPr>
            <p:nvPr/>
          </p:nvSpPr>
          <p:spPr bwMode="auto">
            <a:xfrm>
              <a:off x="3538538" y="5556251"/>
              <a:ext cx="76200" cy="762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2224"/>
            <p:cNvSpPr/>
            <p:nvPr/>
          </p:nvSpPr>
          <p:spPr bwMode="auto">
            <a:xfrm>
              <a:off x="3678238" y="5643563"/>
              <a:ext cx="149225" cy="120650"/>
            </a:xfrm>
            <a:custGeom>
              <a:gdLst>
                <a:gd fmla="*/ 40 w 79" name="T0"/>
                <a:gd fmla="*/ 4 h 64" name="T1"/>
                <a:gd fmla="*/ 2 w 79" name="T2"/>
                <a:gd fmla="*/ 64 h 64" name="T3"/>
                <a:gd fmla="*/ 77 w 79" name="T4"/>
                <a:gd fmla="*/ 64 h 64" name="T5"/>
                <a:gd fmla="*/ 40 w 79" name="T6"/>
                <a:gd fmla="*/ 4 h 64" name="T7"/>
              </a:gdLst>
              <a:cxnLst>
                <a:cxn ang="0">
                  <a:pos x="T0" y="T1"/>
                </a:cxn>
                <a:cxn ang="0">
                  <a:pos x="T2" y="T3"/>
                </a:cxn>
                <a:cxn ang="0">
                  <a:pos x="T4" y="T5"/>
                </a:cxn>
                <a:cxn ang="0">
                  <a:pos x="T6" y="T7"/>
                </a:cxn>
              </a:cxnLst>
              <a:rect b="b" l="0" r="r" t="0"/>
              <a:pathLst>
                <a:path h="64" w="79">
                  <a:moveTo>
                    <a:pt x="40" y="4"/>
                  </a:moveTo>
                  <a:cubicBezTo>
                    <a:pt x="40" y="4"/>
                    <a:pt x="0" y="0"/>
                    <a:pt x="2" y="64"/>
                  </a:cubicBezTo>
                  <a:cubicBezTo>
                    <a:pt x="77" y="64"/>
                    <a:pt x="77" y="64"/>
                    <a:pt x="77" y="64"/>
                  </a:cubicBezTo>
                  <a:cubicBezTo>
                    <a:pt x="79" y="0"/>
                    <a:pt x="40" y="4"/>
                    <a:pt x="40"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Oval 2225"/>
            <p:cNvSpPr>
              <a:spLocks noChangeArrowheads="1"/>
            </p:cNvSpPr>
            <p:nvPr/>
          </p:nvSpPr>
          <p:spPr bwMode="auto">
            <a:xfrm>
              <a:off x="3714751" y="5556251"/>
              <a:ext cx="77788" cy="7620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Oval 2226"/>
            <p:cNvSpPr>
              <a:spLocks noChangeArrowheads="1"/>
            </p:cNvSpPr>
            <p:nvPr/>
          </p:nvSpPr>
          <p:spPr bwMode="auto">
            <a:xfrm>
              <a:off x="3813176" y="5211763"/>
              <a:ext cx="69850" cy="71438"/>
            </a:xfrm>
            <a:prstGeom prst="ellipse">
              <a:avLst/>
            </a:pr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227"/>
            <p:cNvSpPr>
              <a:spLocks noEditPoints="1"/>
            </p:cNvSpPr>
            <p:nvPr/>
          </p:nvSpPr>
          <p:spPr bwMode="auto">
            <a:xfrm>
              <a:off x="3328988" y="5146676"/>
              <a:ext cx="628650" cy="377825"/>
            </a:xfrm>
            <a:custGeom>
              <a:gdLst>
                <a:gd fmla="*/ 261 w 330" name="T0"/>
                <a:gd fmla="*/ 153 h 199" name="T1"/>
                <a:gd fmla="*/ 262 w 330" name="T2"/>
                <a:gd fmla="*/ 168 h 199" name="T3"/>
                <a:gd fmla="*/ 309 w 330" name="T4"/>
                <a:gd fmla="*/ 169 h 199" name="T5"/>
                <a:gd fmla="*/ 323 w 330" name="T6"/>
                <a:gd fmla="*/ 134 h 199" name="T7"/>
                <a:gd fmla="*/ 313 w 330" name="T8"/>
                <a:gd fmla="*/ 107 h 199" name="T9"/>
                <a:gd fmla="*/ 271 w 330" name="T10"/>
                <a:gd fmla="*/ 81 h 199" name="T11"/>
                <a:gd fmla="*/ 232 w 330" name="T12"/>
                <a:gd fmla="*/ 109 h 199" name="T13"/>
                <a:gd fmla="*/ 222 w 330" name="T14"/>
                <a:gd fmla="*/ 127 h 199" name="T15"/>
                <a:gd fmla="*/ 207 w 330" name="T16"/>
                <a:gd fmla="*/ 120 h 199" name="T17"/>
                <a:gd fmla="*/ 207 w 330" name="T18"/>
                <a:gd fmla="*/ 0 h 199" name="T19"/>
                <a:gd fmla="*/ 204 w 330" name="T20"/>
                <a:gd fmla="*/ 0 h 199" name="T21"/>
                <a:gd fmla="*/ 0 w 330" name="T22"/>
                <a:gd fmla="*/ 0 h 199" name="T23"/>
                <a:gd fmla="*/ 0 w 330" name="T24"/>
                <a:gd fmla="*/ 178 h 199" name="T25"/>
                <a:gd fmla="*/ 207 w 330" name="T26"/>
                <a:gd fmla="*/ 178 h 199" name="T27"/>
                <a:gd fmla="*/ 207 w 330" name="T28"/>
                <a:gd fmla="*/ 147 h 199" name="T29"/>
                <a:gd fmla="*/ 212 w 330" name="T30"/>
                <a:gd fmla="*/ 150 h 199" name="T31"/>
                <a:gd fmla="*/ 239 w 330" name="T32"/>
                <a:gd fmla="*/ 148 h 199" name="T33"/>
                <a:gd fmla="*/ 239 w 330" name="T34"/>
                <a:gd fmla="*/ 199 h 199" name="T35"/>
                <a:gd fmla="*/ 310 w 330" name="T36"/>
                <a:gd fmla="*/ 199 h 199" name="T37"/>
                <a:gd fmla="*/ 311 w 330" name="T38"/>
                <a:gd fmla="*/ 173 h 199" name="T39"/>
                <a:gd fmla="*/ 257 w 330" name="T40"/>
                <a:gd fmla="*/ 173 h 199" name="T41"/>
                <a:gd fmla="*/ 257 w 330" name="T42"/>
                <a:gd fmla="*/ 124 h 199" name="T43"/>
                <a:gd fmla="*/ 299 w 330" name="T44"/>
                <a:gd fmla="*/ 124 h 199" name="T45"/>
                <a:gd fmla="*/ 299 w 330" name="T46"/>
                <a:gd fmla="*/ 145 h 199" name="T47"/>
                <a:gd fmla="*/ 261 w 330" name="T48"/>
                <a:gd fmla="*/ 153 h 199" name="T49"/>
                <a:gd fmla="*/ 202 w 330" name="T50"/>
                <a:gd fmla="*/ 173 h 199" name="T51"/>
                <a:gd fmla="*/ 5 w 330" name="T52"/>
                <a:gd fmla="*/ 173 h 199" name="T53"/>
                <a:gd fmla="*/ 5 w 330" name="T54"/>
                <a:gd fmla="*/ 6 h 199" name="T55"/>
                <a:gd fmla="*/ 202 w 330" name="T56"/>
                <a:gd fmla="*/ 6 h 199" name="T57"/>
                <a:gd fmla="*/ 202 w 330" name="T58"/>
                <a:gd fmla="*/ 117 h 199" name="T59"/>
                <a:gd fmla="*/ 180 w 330" name="T60"/>
                <a:gd fmla="*/ 107 h 199" name="T61"/>
                <a:gd fmla="*/ 177 w 330" name="T62"/>
                <a:gd fmla="*/ 112 h 199" name="T63"/>
                <a:gd fmla="*/ 113 w 330" name="T64"/>
                <a:gd fmla="*/ 77 h 199" name="T65"/>
                <a:gd fmla="*/ 110 w 330" name="T66"/>
                <a:gd fmla="*/ 83 h 199" name="T67"/>
                <a:gd fmla="*/ 174 w 330" name="T68"/>
                <a:gd fmla="*/ 118 h 199" name="T69"/>
                <a:gd fmla="*/ 171 w 330" name="T70"/>
                <a:gd fmla="*/ 124 h 199" name="T71"/>
                <a:gd fmla="*/ 202 w 330" name="T72"/>
                <a:gd fmla="*/ 144 h 199" name="T73"/>
                <a:gd fmla="*/ 202 w 330" name="T74"/>
                <a:gd fmla="*/ 173 h 19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99" w="330">
                  <a:moveTo>
                    <a:pt x="261" y="153"/>
                  </a:moveTo>
                  <a:cubicBezTo>
                    <a:pt x="261" y="156"/>
                    <a:pt x="261" y="165"/>
                    <a:pt x="262" y="168"/>
                  </a:cubicBezTo>
                  <a:cubicBezTo>
                    <a:pt x="265" y="168"/>
                    <a:pt x="309" y="169"/>
                    <a:pt x="309" y="169"/>
                  </a:cubicBezTo>
                  <a:cubicBezTo>
                    <a:pt x="317" y="168"/>
                    <a:pt x="330" y="162"/>
                    <a:pt x="323" y="134"/>
                  </a:cubicBezTo>
                  <a:cubicBezTo>
                    <a:pt x="320" y="122"/>
                    <a:pt x="318" y="116"/>
                    <a:pt x="313" y="107"/>
                  </a:cubicBezTo>
                  <a:cubicBezTo>
                    <a:pt x="299" y="78"/>
                    <a:pt x="271" y="81"/>
                    <a:pt x="271" y="81"/>
                  </a:cubicBezTo>
                  <a:cubicBezTo>
                    <a:pt x="271" y="81"/>
                    <a:pt x="249" y="80"/>
                    <a:pt x="232" y="109"/>
                  </a:cubicBezTo>
                  <a:cubicBezTo>
                    <a:pt x="228" y="116"/>
                    <a:pt x="225" y="121"/>
                    <a:pt x="222" y="127"/>
                  </a:cubicBezTo>
                  <a:cubicBezTo>
                    <a:pt x="207" y="120"/>
                    <a:pt x="207" y="120"/>
                    <a:pt x="207" y="120"/>
                  </a:cubicBezTo>
                  <a:cubicBezTo>
                    <a:pt x="207" y="0"/>
                    <a:pt x="207" y="0"/>
                    <a:pt x="207" y="0"/>
                  </a:cubicBezTo>
                  <a:cubicBezTo>
                    <a:pt x="204" y="0"/>
                    <a:pt x="204" y="0"/>
                    <a:pt x="204" y="0"/>
                  </a:cubicBezTo>
                  <a:cubicBezTo>
                    <a:pt x="0" y="0"/>
                    <a:pt x="0" y="0"/>
                    <a:pt x="0" y="0"/>
                  </a:cubicBezTo>
                  <a:cubicBezTo>
                    <a:pt x="0" y="178"/>
                    <a:pt x="0" y="178"/>
                    <a:pt x="0" y="178"/>
                  </a:cubicBezTo>
                  <a:cubicBezTo>
                    <a:pt x="207" y="178"/>
                    <a:pt x="207" y="178"/>
                    <a:pt x="207" y="178"/>
                  </a:cubicBezTo>
                  <a:cubicBezTo>
                    <a:pt x="207" y="147"/>
                    <a:pt x="207" y="147"/>
                    <a:pt x="207" y="147"/>
                  </a:cubicBezTo>
                  <a:cubicBezTo>
                    <a:pt x="209" y="148"/>
                    <a:pt x="210" y="149"/>
                    <a:pt x="212" y="150"/>
                  </a:cubicBezTo>
                  <a:cubicBezTo>
                    <a:pt x="230" y="159"/>
                    <a:pt x="239" y="148"/>
                    <a:pt x="239" y="148"/>
                  </a:cubicBezTo>
                  <a:cubicBezTo>
                    <a:pt x="239" y="199"/>
                    <a:pt x="239" y="199"/>
                    <a:pt x="239" y="199"/>
                  </a:cubicBezTo>
                  <a:cubicBezTo>
                    <a:pt x="310" y="199"/>
                    <a:pt x="310" y="199"/>
                    <a:pt x="310" y="199"/>
                  </a:cubicBezTo>
                  <a:cubicBezTo>
                    <a:pt x="311" y="173"/>
                    <a:pt x="311" y="173"/>
                    <a:pt x="311" y="173"/>
                  </a:cubicBezTo>
                  <a:cubicBezTo>
                    <a:pt x="257" y="173"/>
                    <a:pt x="257" y="173"/>
                    <a:pt x="257" y="173"/>
                  </a:cubicBezTo>
                  <a:cubicBezTo>
                    <a:pt x="257" y="124"/>
                    <a:pt x="257" y="124"/>
                    <a:pt x="257" y="124"/>
                  </a:cubicBezTo>
                  <a:cubicBezTo>
                    <a:pt x="299" y="124"/>
                    <a:pt x="299" y="124"/>
                    <a:pt x="299" y="124"/>
                  </a:cubicBezTo>
                  <a:cubicBezTo>
                    <a:pt x="299" y="145"/>
                    <a:pt x="299" y="145"/>
                    <a:pt x="299" y="145"/>
                  </a:cubicBezTo>
                  <a:cubicBezTo>
                    <a:pt x="299" y="145"/>
                    <a:pt x="264" y="153"/>
                    <a:pt x="261" y="153"/>
                  </a:cubicBezTo>
                  <a:close/>
                  <a:moveTo>
                    <a:pt x="202" y="173"/>
                  </a:moveTo>
                  <a:cubicBezTo>
                    <a:pt x="196" y="173"/>
                    <a:pt x="10" y="173"/>
                    <a:pt x="5" y="173"/>
                  </a:cubicBezTo>
                  <a:cubicBezTo>
                    <a:pt x="5" y="168"/>
                    <a:pt x="5" y="11"/>
                    <a:pt x="5" y="6"/>
                  </a:cubicBezTo>
                  <a:cubicBezTo>
                    <a:pt x="10" y="6"/>
                    <a:pt x="196" y="6"/>
                    <a:pt x="202" y="6"/>
                  </a:cubicBezTo>
                  <a:cubicBezTo>
                    <a:pt x="202" y="9"/>
                    <a:pt x="202" y="70"/>
                    <a:pt x="202" y="117"/>
                  </a:cubicBezTo>
                  <a:cubicBezTo>
                    <a:pt x="180" y="107"/>
                    <a:pt x="180" y="107"/>
                    <a:pt x="180" y="107"/>
                  </a:cubicBezTo>
                  <a:cubicBezTo>
                    <a:pt x="177" y="112"/>
                    <a:pt x="177" y="112"/>
                    <a:pt x="177" y="112"/>
                  </a:cubicBezTo>
                  <a:cubicBezTo>
                    <a:pt x="113" y="77"/>
                    <a:pt x="113" y="77"/>
                    <a:pt x="113" y="77"/>
                  </a:cubicBezTo>
                  <a:cubicBezTo>
                    <a:pt x="110" y="83"/>
                    <a:pt x="110" y="83"/>
                    <a:pt x="110" y="83"/>
                  </a:cubicBezTo>
                  <a:cubicBezTo>
                    <a:pt x="174" y="118"/>
                    <a:pt x="174" y="118"/>
                    <a:pt x="174" y="118"/>
                  </a:cubicBezTo>
                  <a:cubicBezTo>
                    <a:pt x="171" y="124"/>
                    <a:pt x="171" y="124"/>
                    <a:pt x="171" y="124"/>
                  </a:cubicBezTo>
                  <a:cubicBezTo>
                    <a:pt x="171" y="124"/>
                    <a:pt x="187" y="135"/>
                    <a:pt x="202" y="144"/>
                  </a:cubicBezTo>
                  <a:cubicBezTo>
                    <a:pt x="202" y="160"/>
                    <a:pt x="202" y="171"/>
                    <a:pt x="202" y="17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27" name="矩形 26"/>
          <p:cNvSpPr/>
          <p:nvPr/>
        </p:nvSpPr>
        <p:spPr>
          <a:xfrm>
            <a:off x="7055893" y="1860593"/>
            <a:ext cx="4080680" cy="749808"/>
          </a:xfrm>
          <a:prstGeom prst="rect">
            <a:avLst/>
          </a:prstGeom>
        </p:spPr>
        <p:txBody>
          <a:bodyPr wrap="square">
            <a:spAutoFit/>
          </a:bodyPr>
          <a:lstStyle/>
          <a:p>
            <a:pPr algn="ct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企业文化部的主管副总或总监组织实施动员会议，各部门实际推进工作者参与</a:t>
            </a:r>
          </a:p>
        </p:txBody>
      </p:sp>
      <p:sp>
        <p:nvSpPr>
          <p:cNvPr id="28" name="圆角矩形 27"/>
          <p:cNvSpPr/>
          <p:nvPr/>
        </p:nvSpPr>
        <p:spPr>
          <a:xfrm>
            <a:off x="7055893" y="2786963"/>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研讨必要性说明</a:t>
            </a:r>
          </a:p>
        </p:txBody>
      </p:sp>
      <p:sp>
        <p:nvSpPr>
          <p:cNvPr id="29" name="圆角矩形 28"/>
          <p:cNvSpPr/>
          <p:nvPr/>
        </p:nvSpPr>
        <p:spPr>
          <a:xfrm>
            <a:off x="7055893" y="3644127"/>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研讨的方式指导</a:t>
            </a:r>
          </a:p>
        </p:txBody>
      </p:sp>
      <p:sp>
        <p:nvSpPr>
          <p:cNvPr id="30" name="圆角矩形 29"/>
          <p:cNvSpPr/>
          <p:nvPr/>
        </p:nvSpPr>
        <p:spPr>
          <a:xfrm>
            <a:off x="7055893" y="4501291"/>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输出文档的要求</a:t>
            </a:r>
          </a:p>
        </p:txBody>
      </p:sp>
      <p:sp>
        <p:nvSpPr>
          <p:cNvPr id="31" name="圆角矩形 30"/>
          <p:cNvSpPr/>
          <p:nvPr/>
        </p:nvSpPr>
        <p:spPr>
          <a:xfrm>
            <a:off x="7055893" y="5358454"/>
            <a:ext cx="3957305"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3200"/>
              <a:t>现场答疑与解惑</a:t>
            </a:r>
          </a:p>
        </p:txBody>
      </p:sp>
    </p:spTree>
    <p:extLst>
      <p:ext uri="{BB962C8B-B14F-4D97-AF65-F5344CB8AC3E}">
        <p14:creationId val="123189931"/>
      </p:ext>
    </p:extLst>
  </p:cSld>
  <p:clrMapOvr>
    <a:masterClrMapping/>
  </p:clrMapOvr>
  <mc:AlternateContent>
    <mc:Choice Requires="p14">
      <p:transition>
        <p14:pan/>
      </p:transition>
    </mc:Choice>
    <mc:Fallback>
      <p:transition>
        <p:fade/>
      </p:transition>
    </mc:Fallback>
  </mc:AlternateConten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Freeform 5"/>
          <p:cNvSpPr/>
          <p:nvPr/>
        </p:nvSpPr>
        <p:spPr bwMode="auto">
          <a:xfrm>
            <a:off x="6095468" y="1705040"/>
            <a:ext cx="861448" cy="1723960"/>
          </a:xfrm>
          <a:custGeom>
            <a:gdLst>
              <a:gd fmla="*/ 0 w 6745" name="T0"/>
              <a:gd fmla="*/ 13488 h 13488" name="T1"/>
              <a:gd fmla="*/ 6745 w 6745" name="T2"/>
              <a:gd fmla="*/ 1807 h 13488" name="T3"/>
              <a:gd fmla="*/ 0 w 6745" name="T4"/>
              <a:gd fmla="*/ 0 h 13488" name="T5"/>
              <a:gd fmla="*/ 0 w 6745" name="T6"/>
              <a:gd fmla="*/ 13488 h 13488" name="T7"/>
            </a:gdLst>
            <a:cxnLst>
              <a:cxn ang="0">
                <a:pos x="T0" y="T1"/>
              </a:cxn>
              <a:cxn ang="0">
                <a:pos x="T2" y="T3"/>
              </a:cxn>
              <a:cxn ang="0">
                <a:pos x="T4" y="T5"/>
              </a:cxn>
              <a:cxn ang="0">
                <a:pos x="T6" y="T7"/>
              </a:cxn>
            </a:cxnLst>
            <a:rect b="b" l="0" r="r" t="0"/>
            <a:pathLst>
              <a:path h="13488" w="6745">
                <a:moveTo>
                  <a:pt x="0" y="13488"/>
                </a:moveTo>
                <a:lnTo>
                  <a:pt x="6745" y="1807"/>
                </a:lnTo>
                <a:cubicBezTo>
                  <a:pt x="4694" y="623"/>
                  <a:pt x="2368" y="0"/>
                  <a:pt x="0" y="0"/>
                </a:cubicBezTo>
                <a:lnTo>
                  <a:pt x="0"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7" name="Freeform 6"/>
          <p:cNvSpPr>
            <a:spLocks noEditPoints="1"/>
          </p:cNvSpPr>
          <p:nvPr/>
        </p:nvSpPr>
        <p:spPr bwMode="auto">
          <a:xfrm>
            <a:off x="6089079" y="1698651"/>
            <a:ext cx="874226" cy="1736738"/>
          </a:xfrm>
          <a:custGeom>
            <a:gdLst>
              <a:gd fmla="*/ 7 w 6843" name="T0"/>
              <a:gd fmla="*/ 13512 h 13588" name="T1"/>
              <a:gd fmla="*/ 6769 w 6843" name="T2"/>
              <a:gd fmla="*/ 1897 h 13588" name="T3"/>
              <a:gd fmla="*/ 6382 w 6843" name="T4"/>
              <a:gd fmla="*/ 1682 h 13588" name="T5"/>
              <a:gd fmla="*/ 5990 w 6843" name="T6"/>
              <a:gd fmla="*/ 1480 h 13588" name="T7"/>
              <a:gd fmla="*/ 5592 w 6843" name="T8"/>
              <a:gd fmla="*/ 1292 h 13588" name="T9"/>
              <a:gd fmla="*/ 5188 w 6843" name="T10"/>
              <a:gd fmla="*/ 1117 h 13588" name="T11"/>
              <a:gd fmla="*/ 4780 w 6843" name="T12"/>
              <a:gd fmla="*/ 956 h 13588" name="T13"/>
              <a:gd fmla="*/ 4367 w 6843" name="T14"/>
              <a:gd fmla="*/ 808 h 13588" name="T15"/>
              <a:gd fmla="*/ 3949 w 6843" name="T16"/>
              <a:gd fmla="*/ 674 h 13588" name="T17"/>
              <a:gd fmla="*/ 3527 w 6843" name="T18"/>
              <a:gd fmla="*/ 554 h 13588" name="T19"/>
              <a:gd fmla="*/ 3102 w 6843" name="T20"/>
              <a:gd fmla="*/ 447 h 13588" name="T21"/>
              <a:gd fmla="*/ 2673 w 6843" name="T22"/>
              <a:gd fmla="*/ 354 h 13588" name="T23"/>
              <a:gd fmla="*/ 2241 w 6843" name="T24"/>
              <a:gd fmla="*/ 276 h 13588" name="T25"/>
              <a:gd fmla="*/ 1806 w 6843" name="T26"/>
              <a:gd fmla="*/ 212 h 13588" name="T27"/>
              <a:gd fmla="*/ 1369 w 6843" name="T28"/>
              <a:gd fmla="*/ 161 h 13588" name="T29"/>
              <a:gd fmla="*/ 930 w 6843" name="T30"/>
              <a:gd fmla="*/ 125 h 13588" name="T31"/>
              <a:gd fmla="*/ 490 w 6843" name="T32"/>
              <a:gd fmla="*/ 103 h 13588" name="T33"/>
              <a:gd fmla="*/ 48 w 6843" name="T34"/>
              <a:gd fmla="*/ 96 h 13588" name="T35"/>
              <a:gd fmla="*/ 96 w 6843" name="T36"/>
              <a:gd fmla="*/ 13536 h 13588" name="T37"/>
              <a:gd fmla="*/ 15 w 6843" name="T38"/>
              <a:gd fmla="*/ 14 h 13588" name="T39"/>
              <a:gd fmla="*/ 271 w 6843" name="T40"/>
              <a:gd fmla="*/ 2 h 13588" name="T41"/>
              <a:gd fmla="*/ 716 w 6843" name="T42"/>
              <a:gd fmla="*/ 17 h 13588" name="T43"/>
              <a:gd fmla="*/ 1159 w 6843" name="T44"/>
              <a:gd fmla="*/ 46 h 13588" name="T45"/>
              <a:gd fmla="*/ 1600 w 6843" name="T46"/>
              <a:gd fmla="*/ 89 h 13588" name="T47"/>
              <a:gd fmla="*/ 2039 w 6843" name="T48"/>
              <a:gd fmla="*/ 147 h 13588" name="T49"/>
              <a:gd fmla="*/ 2475 w 6843" name="T50"/>
              <a:gd fmla="*/ 219 h 13588" name="T51"/>
              <a:gd fmla="*/ 2908 w 6843" name="T52"/>
              <a:gd fmla="*/ 306 h 13588" name="T53"/>
              <a:gd fmla="*/ 3338 w 6843" name="T54"/>
              <a:gd fmla="*/ 406 h 13588" name="T55"/>
              <a:gd fmla="*/ 3766 w 6843" name="T56"/>
              <a:gd fmla="*/ 520 h 13588" name="T57"/>
              <a:gd fmla="*/ 4188 w 6843" name="T58"/>
              <a:gd fmla="*/ 648 h 13588" name="T59"/>
              <a:gd fmla="*/ 4606 w 6843" name="T60"/>
              <a:gd fmla="*/ 790 h 13588" name="T61"/>
              <a:gd fmla="*/ 5020 w 6843" name="T62"/>
              <a:gd fmla="*/ 946 h 13588" name="T63"/>
              <a:gd fmla="*/ 5430 w 6843" name="T64"/>
              <a:gd fmla="*/ 1115 h 13588" name="T65"/>
              <a:gd fmla="*/ 5833 w 6843" name="T66"/>
              <a:gd fmla="*/ 1298 h 13588" name="T67"/>
              <a:gd fmla="*/ 6231 w 6843" name="T68"/>
              <a:gd fmla="*/ 1494 h 13588" name="T69"/>
              <a:gd fmla="*/ 6624 w 6843" name="T70"/>
              <a:gd fmla="*/ 1704 h 13588" name="T71"/>
              <a:gd fmla="*/ 6839 w 6843" name="T72"/>
              <a:gd fmla="*/ 1842 h 13588" name="T73"/>
              <a:gd fmla="*/ 90 w 6843" name="T74"/>
              <a:gd fmla="*/ 13560 h 13588" name="T75"/>
              <a:gd fmla="*/ 0 w 6843" name="T76"/>
              <a:gd fmla="*/ 13536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2">
                <a:moveTo>
                  <a:pt x="96" y="13536"/>
                </a:moveTo>
                <a:lnTo>
                  <a:pt x="7" y="13512"/>
                </a:lnTo>
                <a:lnTo>
                  <a:pt x="6751" y="1831"/>
                </a:lnTo>
                <a:lnTo>
                  <a:pt x="6769" y="1897"/>
                </a:lnTo>
                <a:lnTo>
                  <a:pt x="6576" y="1787"/>
                </a:lnTo>
                <a:lnTo>
                  <a:pt x="6382" y="1682"/>
                </a:lnTo>
                <a:lnTo>
                  <a:pt x="6187" y="1580"/>
                </a:lnTo>
                <a:lnTo>
                  <a:pt x="5990" y="1480"/>
                </a:lnTo>
                <a:lnTo>
                  <a:pt x="5792" y="1385"/>
                </a:lnTo>
                <a:lnTo>
                  <a:pt x="5592" y="1292"/>
                </a:lnTo>
                <a:lnTo>
                  <a:pt x="5391" y="1203"/>
                </a:lnTo>
                <a:lnTo>
                  <a:pt x="5188" y="1117"/>
                </a:lnTo>
                <a:lnTo>
                  <a:pt x="4985" y="1035"/>
                </a:lnTo>
                <a:lnTo>
                  <a:pt x="4780" y="956"/>
                </a:lnTo>
                <a:lnTo>
                  <a:pt x="4574" y="881"/>
                </a:lnTo>
                <a:lnTo>
                  <a:pt x="4367" y="808"/>
                </a:lnTo>
                <a:lnTo>
                  <a:pt x="4158" y="740"/>
                </a:lnTo>
                <a:lnTo>
                  <a:pt x="3949" y="674"/>
                </a:lnTo>
                <a:lnTo>
                  <a:pt x="3738" y="612"/>
                </a:lnTo>
                <a:lnTo>
                  <a:pt x="3527" y="554"/>
                </a:lnTo>
                <a:lnTo>
                  <a:pt x="3314" y="499"/>
                </a:lnTo>
                <a:lnTo>
                  <a:pt x="3102" y="447"/>
                </a:lnTo>
                <a:lnTo>
                  <a:pt x="2888" y="399"/>
                </a:lnTo>
                <a:lnTo>
                  <a:pt x="2673" y="354"/>
                </a:lnTo>
                <a:lnTo>
                  <a:pt x="2457" y="314"/>
                </a:lnTo>
                <a:lnTo>
                  <a:pt x="2241" y="276"/>
                </a:lnTo>
                <a:lnTo>
                  <a:pt x="2024" y="242"/>
                </a:lnTo>
                <a:lnTo>
                  <a:pt x="1806" y="212"/>
                </a:lnTo>
                <a:lnTo>
                  <a:pt x="1588" y="185"/>
                </a:lnTo>
                <a:lnTo>
                  <a:pt x="1369" y="161"/>
                </a:lnTo>
                <a:lnTo>
                  <a:pt x="1150" y="141"/>
                </a:lnTo>
                <a:lnTo>
                  <a:pt x="930" y="125"/>
                </a:lnTo>
                <a:lnTo>
                  <a:pt x="710" y="112"/>
                </a:lnTo>
                <a:lnTo>
                  <a:pt x="490" y="103"/>
                </a:lnTo>
                <a:lnTo>
                  <a:pt x="269" y="98"/>
                </a:lnTo>
                <a:lnTo>
                  <a:pt x="48" y="96"/>
                </a:lnTo>
                <a:lnTo>
                  <a:pt x="96" y="48"/>
                </a:lnTo>
                <a:lnTo>
                  <a:pt x="96" y="13536"/>
                </a:lnTo>
                <a:close/>
                <a:moveTo>
                  <a:pt x="0" y="48"/>
                </a:moveTo>
                <a:cubicBezTo>
                  <a:pt x="0" y="35"/>
                  <a:pt x="6" y="23"/>
                  <a:pt x="15" y="14"/>
                </a:cubicBezTo>
                <a:cubicBezTo>
                  <a:pt x="24" y="5"/>
                  <a:pt x="36" y="0"/>
                  <a:pt x="49" y="0"/>
                </a:cubicBezTo>
                <a:lnTo>
                  <a:pt x="271" y="2"/>
                </a:lnTo>
                <a:lnTo>
                  <a:pt x="494" y="8"/>
                </a:lnTo>
                <a:lnTo>
                  <a:pt x="716" y="17"/>
                </a:lnTo>
                <a:lnTo>
                  <a:pt x="938" y="29"/>
                </a:lnTo>
                <a:lnTo>
                  <a:pt x="1159" y="46"/>
                </a:lnTo>
                <a:lnTo>
                  <a:pt x="1380" y="66"/>
                </a:lnTo>
                <a:lnTo>
                  <a:pt x="1600" y="89"/>
                </a:lnTo>
                <a:lnTo>
                  <a:pt x="1820" y="116"/>
                </a:lnTo>
                <a:lnTo>
                  <a:pt x="2039" y="147"/>
                </a:lnTo>
                <a:lnTo>
                  <a:pt x="2257" y="181"/>
                </a:lnTo>
                <a:lnTo>
                  <a:pt x="2475" y="219"/>
                </a:lnTo>
                <a:lnTo>
                  <a:pt x="2692" y="260"/>
                </a:lnTo>
                <a:lnTo>
                  <a:pt x="2908" y="306"/>
                </a:lnTo>
                <a:lnTo>
                  <a:pt x="3124" y="354"/>
                </a:lnTo>
                <a:lnTo>
                  <a:pt x="3338" y="406"/>
                </a:lnTo>
                <a:lnTo>
                  <a:pt x="3553" y="461"/>
                </a:lnTo>
                <a:lnTo>
                  <a:pt x="3766" y="520"/>
                </a:lnTo>
                <a:lnTo>
                  <a:pt x="3977" y="583"/>
                </a:lnTo>
                <a:lnTo>
                  <a:pt x="4188" y="648"/>
                </a:lnTo>
                <a:lnTo>
                  <a:pt x="4398" y="718"/>
                </a:lnTo>
                <a:lnTo>
                  <a:pt x="4606" y="790"/>
                </a:lnTo>
                <a:lnTo>
                  <a:pt x="4814" y="866"/>
                </a:lnTo>
                <a:lnTo>
                  <a:pt x="5020" y="946"/>
                </a:lnTo>
                <a:lnTo>
                  <a:pt x="5226" y="1029"/>
                </a:lnTo>
                <a:lnTo>
                  <a:pt x="5430" y="1115"/>
                </a:lnTo>
                <a:lnTo>
                  <a:pt x="5632" y="1205"/>
                </a:lnTo>
                <a:lnTo>
                  <a:pt x="5833" y="1298"/>
                </a:lnTo>
                <a:lnTo>
                  <a:pt x="6033" y="1395"/>
                </a:lnTo>
                <a:lnTo>
                  <a:pt x="6231" y="1494"/>
                </a:lnTo>
                <a:lnTo>
                  <a:pt x="6428" y="1597"/>
                </a:lnTo>
                <a:lnTo>
                  <a:pt x="6624" y="1704"/>
                </a:lnTo>
                <a:lnTo>
                  <a:pt x="6817" y="1813"/>
                </a:lnTo>
                <a:cubicBezTo>
                  <a:pt x="6828" y="1820"/>
                  <a:pt x="6836" y="1830"/>
                  <a:pt x="6839" y="1842"/>
                </a:cubicBezTo>
                <a:cubicBezTo>
                  <a:pt x="6843" y="1855"/>
                  <a:pt x="6841" y="1868"/>
                  <a:pt x="6835" y="1879"/>
                </a:cubicBezTo>
                <a:lnTo>
                  <a:pt x="90" y="13560"/>
                </a:lnTo>
                <a:cubicBezTo>
                  <a:pt x="79" y="13579"/>
                  <a:pt x="57" y="13588"/>
                  <a:pt x="36" y="13583"/>
                </a:cubicBezTo>
                <a:cubicBezTo>
                  <a:pt x="15" y="13577"/>
                  <a:pt x="0" y="13558"/>
                  <a:pt x="0" y="13536"/>
                </a:cubicBezTo>
                <a:lnTo>
                  <a:pt x="0" y="48"/>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7"/>
          <p:cNvSpPr/>
          <p:nvPr/>
        </p:nvSpPr>
        <p:spPr bwMode="auto">
          <a:xfrm>
            <a:off x="6095468" y="1936108"/>
            <a:ext cx="1492892" cy="1492892"/>
          </a:xfrm>
          <a:custGeom>
            <a:gdLst>
              <a:gd fmla="*/ 0 w 5841" name="T0"/>
              <a:gd fmla="*/ 5840 h 5840" name="T1"/>
              <a:gd fmla="*/ 5841 w 5841" name="T2"/>
              <a:gd fmla="*/ 2468 h 5840" name="T3"/>
              <a:gd fmla="*/ 3373 w 5841" name="T4"/>
              <a:gd fmla="*/ 0 h 5840" name="T5"/>
              <a:gd fmla="*/ 0 w 5841" name="T6"/>
              <a:gd fmla="*/ 5840 h 5840" name="T7"/>
            </a:gdLst>
            <a:cxnLst>
              <a:cxn ang="0">
                <a:pos x="T0" y="T1"/>
              </a:cxn>
              <a:cxn ang="0">
                <a:pos x="T2" y="T3"/>
              </a:cxn>
              <a:cxn ang="0">
                <a:pos x="T4" y="T5"/>
              </a:cxn>
              <a:cxn ang="0">
                <a:pos x="T6" y="T7"/>
              </a:cxn>
            </a:cxnLst>
            <a:rect b="b" l="0" r="r" t="0"/>
            <a:pathLst>
              <a:path h="5840" w="5841">
                <a:moveTo>
                  <a:pt x="0" y="5840"/>
                </a:moveTo>
                <a:lnTo>
                  <a:pt x="5841" y="2468"/>
                </a:lnTo>
                <a:cubicBezTo>
                  <a:pt x="5249" y="1443"/>
                  <a:pt x="4398" y="592"/>
                  <a:pt x="3373" y="0"/>
                </a:cubicBezTo>
                <a:lnTo>
                  <a:pt x="0" y="5840"/>
                </a:lnTo>
                <a:close/>
              </a:path>
            </a:pathLst>
          </a:custGeom>
          <a:solidFill>
            <a:srgbClr val="2EA7E0"/>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7" name="Freeform 8"/>
          <p:cNvSpPr>
            <a:spLocks noEditPoints="1"/>
          </p:cNvSpPr>
          <p:nvPr/>
        </p:nvSpPr>
        <p:spPr bwMode="auto">
          <a:xfrm>
            <a:off x="6089079" y="1929719"/>
            <a:ext cx="1505670" cy="1505670"/>
          </a:xfrm>
          <a:custGeom>
            <a:gdLst>
              <a:gd fmla="*/ 47 w 5892" name="T0"/>
              <a:gd fmla="*/ 5877 h 5892" name="T1"/>
              <a:gd fmla="*/ 14 w 5892" name="T2"/>
              <a:gd fmla="*/ 5845 h 5892" name="T3"/>
              <a:gd fmla="*/ 5855 w 5892" name="T4"/>
              <a:gd fmla="*/ 2473 h 5892" name="T5"/>
              <a:gd fmla="*/ 5847 w 5892" name="T6"/>
              <a:gd fmla="*/ 2506 h 5892" name="T7"/>
              <a:gd fmla="*/ 5791 w 5892" name="T8"/>
              <a:gd fmla="*/ 2410 h 5892" name="T9"/>
              <a:gd fmla="*/ 5733 w 5892" name="T10"/>
              <a:gd fmla="*/ 2316 h 5892" name="T11"/>
              <a:gd fmla="*/ 5613 w 5892" name="T12"/>
              <a:gd fmla="*/ 2130 h 5892" name="T13"/>
              <a:gd fmla="*/ 5488 w 5892" name="T14"/>
              <a:gd fmla="*/ 1949 h 5892" name="T15"/>
              <a:gd fmla="*/ 5357 w 5892" name="T16"/>
              <a:gd fmla="*/ 1773 h 5892" name="T17"/>
              <a:gd fmla="*/ 5220 w 5892" name="T18"/>
              <a:gd fmla="*/ 1601 h 5892" name="T19"/>
              <a:gd fmla="*/ 5078 w 5892" name="T20"/>
              <a:gd fmla="*/ 1433 h 5892" name="T21"/>
              <a:gd fmla="*/ 4931 w 5892" name="T22"/>
              <a:gd fmla="*/ 1271 h 5892" name="T23"/>
              <a:gd fmla="*/ 4778 w 5892" name="T24"/>
              <a:gd fmla="*/ 1113 h 5892" name="T25"/>
              <a:gd fmla="*/ 4621 w 5892" name="T26"/>
              <a:gd fmla="*/ 961 h 5892" name="T27"/>
              <a:gd fmla="*/ 4458 w 5892" name="T28"/>
              <a:gd fmla="*/ 814 h 5892" name="T29"/>
              <a:gd fmla="*/ 4291 w 5892" name="T30"/>
              <a:gd fmla="*/ 671 h 5892" name="T31"/>
              <a:gd fmla="*/ 4119 w 5892" name="T32"/>
              <a:gd fmla="*/ 535 h 5892" name="T33"/>
              <a:gd fmla="*/ 3942 w 5892" name="T34"/>
              <a:gd fmla="*/ 404 h 5892" name="T35"/>
              <a:gd fmla="*/ 3761 w 5892" name="T36"/>
              <a:gd fmla="*/ 278 h 5892" name="T37"/>
              <a:gd fmla="*/ 3576 w 5892" name="T38"/>
              <a:gd fmla="*/ 159 h 5892" name="T39"/>
              <a:gd fmla="*/ 3482 w 5892" name="T40"/>
              <a:gd fmla="*/ 101 h 5892" name="T41"/>
              <a:gd fmla="*/ 3387 w 5892" name="T42"/>
              <a:gd fmla="*/ 45 h 5892" name="T43"/>
              <a:gd fmla="*/ 3420 w 5892" name="T44"/>
              <a:gd fmla="*/ 37 h 5892" name="T45"/>
              <a:gd fmla="*/ 47 w 5892" name="T46"/>
              <a:gd fmla="*/ 5877 h 5892" name="T47"/>
              <a:gd fmla="*/ 3378 w 5892" name="T48"/>
              <a:gd fmla="*/ 13 h 5892" name="T49"/>
              <a:gd fmla="*/ 3393 w 5892" name="T50"/>
              <a:gd fmla="*/ 2 h 5892" name="T51"/>
              <a:gd fmla="*/ 3411 w 5892" name="T52"/>
              <a:gd fmla="*/ 4 h 5892" name="T53"/>
              <a:gd fmla="*/ 3507 w 5892" name="T54"/>
              <a:gd fmla="*/ 60 h 5892" name="T55"/>
              <a:gd fmla="*/ 3602 w 5892" name="T56"/>
              <a:gd fmla="*/ 119 h 5892" name="T57"/>
              <a:gd fmla="*/ 3788 w 5892" name="T58"/>
              <a:gd fmla="*/ 239 h 5892" name="T59"/>
              <a:gd fmla="*/ 3971 w 5892" name="T60"/>
              <a:gd fmla="*/ 365 h 5892" name="T61"/>
              <a:gd fmla="*/ 4149 w 5892" name="T62"/>
              <a:gd fmla="*/ 497 h 5892" name="T63"/>
              <a:gd fmla="*/ 4322 w 5892" name="T64"/>
              <a:gd fmla="*/ 635 h 5892" name="T65"/>
              <a:gd fmla="*/ 4490 w 5892" name="T66"/>
              <a:gd fmla="*/ 778 h 5892" name="T67"/>
              <a:gd fmla="*/ 4654 w 5892" name="T68"/>
              <a:gd fmla="*/ 926 h 5892" name="T69"/>
              <a:gd fmla="*/ 4813 w 5892" name="T70"/>
              <a:gd fmla="*/ 1080 h 5892" name="T71"/>
              <a:gd fmla="*/ 4967 w 5892" name="T72"/>
              <a:gd fmla="*/ 1239 h 5892" name="T73"/>
              <a:gd fmla="*/ 5115 w 5892" name="T74"/>
              <a:gd fmla="*/ 1402 h 5892" name="T75"/>
              <a:gd fmla="*/ 5258 w 5892" name="T76"/>
              <a:gd fmla="*/ 1571 h 5892" name="T77"/>
              <a:gd fmla="*/ 5395 w 5892" name="T78"/>
              <a:gd fmla="*/ 1744 h 5892" name="T79"/>
              <a:gd fmla="*/ 5527 w 5892" name="T80"/>
              <a:gd fmla="*/ 1922 h 5892" name="T81"/>
              <a:gd fmla="*/ 5654 w 5892" name="T82"/>
              <a:gd fmla="*/ 2104 h 5892" name="T83"/>
              <a:gd fmla="*/ 5774 w 5892" name="T84"/>
              <a:gd fmla="*/ 2291 h 5892" name="T85"/>
              <a:gd fmla="*/ 5832 w 5892" name="T86"/>
              <a:gd fmla="*/ 2386 h 5892" name="T87"/>
              <a:gd fmla="*/ 5888 w 5892" name="T88"/>
              <a:gd fmla="*/ 2481 h 5892" name="T89"/>
              <a:gd fmla="*/ 5891 w 5892" name="T90"/>
              <a:gd fmla="*/ 2500 h 5892" name="T91"/>
              <a:gd fmla="*/ 5879 w 5892" name="T92"/>
              <a:gd fmla="*/ 2514 h 5892" name="T93"/>
              <a:gd fmla="*/ 38 w 5892" name="T94"/>
              <a:gd fmla="*/ 5886 h 5892" name="T95"/>
              <a:gd fmla="*/ 9 w 5892" name="T96"/>
              <a:gd fmla="*/ 5882 h 5892" name="T97"/>
              <a:gd fmla="*/ 6 w 5892" name="T98"/>
              <a:gd fmla="*/ 5853 h 5892" name="T99"/>
              <a:gd fmla="*/ 3378 w 5892" name="T100"/>
              <a:gd fmla="*/ 13 h 58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892" w="5892">
                <a:moveTo>
                  <a:pt x="47" y="5877"/>
                </a:moveTo>
                <a:lnTo>
                  <a:pt x="14" y="5845"/>
                </a:lnTo>
                <a:lnTo>
                  <a:pt x="5855" y="2473"/>
                </a:lnTo>
                <a:lnTo>
                  <a:pt x="5847" y="2506"/>
                </a:lnTo>
                <a:lnTo>
                  <a:pt x="5791" y="2410"/>
                </a:lnTo>
                <a:lnTo>
                  <a:pt x="5733" y="2316"/>
                </a:lnTo>
                <a:lnTo>
                  <a:pt x="5613" y="2130"/>
                </a:lnTo>
                <a:lnTo>
                  <a:pt x="5488" y="1949"/>
                </a:lnTo>
                <a:lnTo>
                  <a:pt x="5357" y="1773"/>
                </a:lnTo>
                <a:lnTo>
                  <a:pt x="5220" y="1601"/>
                </a:lnTo>
                <a:lnTo>
                  <a:pt x="5078" y="1433"/>
                </a:lnTo>
                <a:lnTo>
                  <a:pt x="4931" y="1271"/>
                </a:lnTo>
                <a:lnTo>
                  <a:pt x="4778" y="1113"/>
                </a:lnTo>
                <a:lnTo>
                  <a:pt x="4621" y="961"/>
                </a:lnTo>
                <a:lnTo>
                  <a:pt x="4458" y="814"/>
                </a:lnTo>
                <a:lnTo>
                  <a:pt x="4291" y="671"/>
                </a:lnTo>
                <a:lnTo>
                  <a:pt x="4119" y="535"/>
                </a:lnTo>
                <a:lnTo>
                  <a:pt x="3942" y="404"/>
                </a:lnTo>
                <a:lnTo>
                  <a:pt x="3761" y="278"/>
                </a:lnTo>
                <a:lnTo>
                  <a:pt x="3576" y="159"/>
                </a:lnTo>
                <a:lnTo>
                  <a:pt x="3482" y="101"/>
                </a:lnTo>
                <a:lnTo>
                  <a:pt x="3387" y="45"/>
                </a:lnTo>
                <a:lnTo>
                  <a:pt x="3420" y="37"/>
                </a:lnTo>
                <a:lnTo>
                  <a:pt x="47" y="5877"/>
                </a:lnTo>
                <a:close/>
                <a:moveTo>
                  <a:pt x="3378" y="13"/>
                </a:moveTo>
                <a:cubicBezTo>
                  <a:pt x="3381" y="7"/>
                  <a:pt x="3386" y="3"/>
                  <a:pt x="3393" y="2"/>
                </a:cubicBezTo>
                <a:cubicBezTo>
                  <a:pt x="3399" y="0"/>
                  <a:pt x="3405" y="1"/>
                  <a:pt x="3411" y="4"/>
                </a:cubicBezTo>
                <a:lnTo>
                  <a:pt x="3507" y="60"/>
                </a:lnTo>
                <a:lnTo>
                  <a:pt x="3602" y="119"/>
                </a:lnTo>
                <a:lnTo>
                  <a:pt x="3788" y="239"/>
                </a:lnTo>
                <a:lnTo>
                  <a:pt x="3971" y="365"/>
                </a:lnTo>
                <a:lnTo>
                  <a:pt x="4149" y="497"/>
                </a:lnTo>
                <a:lnTo>
                  <a:pt x="4322" y="635"/>
                </a:lnTo>
                <a:lnTo>
                  <a:pt x="4490" y="778"/>
                </a:lnTo>
                <a:lnTo>
                  <a:pt x="4654" y="926"/>
                </a:lnTo>
                <a:lnTo>
                  <a:pt x="4813" y="1080"/>
                </a:lnTo>
                <a:lnTo>
                  <a:pt x="4967" y="1239"/>
                </a:lnTo>
                <a:lnTo>
                  <a:pt x="5115" y="1402"/>
                </a:lnTo>
                <a:lnTo>
                  <a:pt x="5258" y="1571"/>
                </a:lnTo>
                <a:lnTo>
                  <a:pt x="5395" y="1744"/>
                </a:lnTo>
                <a:lnTo>
                  <a:pt x="5527" y="1922"/>
                </a:lnTo>
                <a:lnTo>
                  <a:pt x="5654" y="2104"/>
                </a:lnTo>
                <a:lnTo>
                  <a:pt x="5774" y="2291"/>
                </a:lnTo>
                <a:lnTo>
                  <a:pt x="5832" y="2386"/>
                </a:lnTo>
                <a:lnTo>
                  <a:pt x="5888" y="2481"/>
                </a:lnTo>
                <a:cubicBezTo>
                  <a:pt x="5891" y="2487"/>
                  <a:pt x="5892" y="2493"/>
                  <a:pt x="5891" y="2500"/>
                </a:cubicBezTo>
                <a:cubicBezTo>
                  <a:pt x="5889" y="2506"/>
                  <a:pt x="5885" y="2511"/>
                  <a:pt x="5879" y="2514"/>
                </a:cubicBezTo>
                <a:lnTo>
                  <a:pt x="38" y="5886"/>
                </a:lnTo>
                <a:cubicBezTo>
                  <a:pt x="29" y="5892"/>
                  <a:pt x="17" y="5890"/>
                  <a:pt x="9" y="5882"/>
                </a:cubicBezTo>
                <a:cubicBezTo>
                  <a:pt x="2" y="5875"/>
                  <a:pt x="0" y="5863"/>
                  <a:pt x="6" y="5853"/>
                </a:cubicBezTo>
                <a:lnTo>
                  <a:pt x="3378" y="13"/>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38" name="Freeform 9"/>
          <p:cNvSpPr/>
          <p:nvPr/>
        </p:nvSpPr>
        <p:spPr bwMode="auto">
          <a:xfrm>
            <a:off x="6095468" y="2566488"/>
            <a:ext cx="1723960" cy="862512"/>
          </a:xfrm>
          <a:custGeom>
            <a:gdLst>
              <a:gd fmla="*/ 0 w 6745" name="T0"/>
              <a:gd fmla="*/ 3372 h 3372" name="T1"/>
              <a:gd fmla="*/ 6745 w 6745" name="T2"/>
              <a:gd fmla="*/ 3372 h 3372" name="T3"/>
              <a:gd fmla="*/ 5841 w 6745" name="T4"/>
              <a:gd fmla="*/ 0 h 3372" name="T5"/>
              <a:gd fmla="*/ 0 w 6745" name="T6"/>
              <a:gd fmla="*/ 3372 h 3372" name="T7"/>
            </a:gdLst>
            <a:cxnLst>
              <a:cxn ang="0">
                <a:pos x="T0" y="T1"/>
              </a:cxn>
              <a:cxn ang="0">
                <a:pos x="T2" y="T3"/>
              </a:cxn>
              <a:cxn ang="0">
                <a:pos x="T4" y="T5"/>
              </a:cxn>
              <a:cxn ang="0">
                <a:pos x="T6" y="T7"/>
              </a:cxn>
            </a:cxnLst>
            <a:rect b="b" l="0" r="r" t="0"/>
            <a:pathLst>
              <a:path h="3372" w="6745">
                <a:moveTo>
                  <a:pt x="0" y="3372"/>
                </a:moveTo>
                <a:lnTo>
                  <a:pt x="6745" y="3372"/>
                </a:lnTo>
                <a:cubicBezTo>
                  <a:pt x="6745" y="2189"/>
                  <a:pt x="6433" y="1026"/>
                  <a:pt x="5841" y="0"/>
                </a:cubicBezTo>
                <a:lnTo>
                  <a:pt x="0" y="3372"/>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9" name="Freeform 10"/>
          <p:cNvSpPr>
            <a:spLocks noEditPoints="1"/>
          </p:cNvSpPr>
          <p:nvPr/>
        </p:nvSpPr>
        <p:spPr bwMode="auto">
          <a:xfrm>
            <a:off x="6089079" y="2561163"/>
            <a:ext cx="1736738" cy="874226"/>
          </a:xfrm>
          <a:custGeom>
            <a:gdLst>
              <a:gd fmla="*/ 26 w 6795" name="T0"/>
              <a:gd fmla="*/ 3372 h 3420" name="T1"/>
              <a:gd fmla="*/ 6747 w 6795" name="T2"/>
              <a:gd fmla="*/ 3397 h 3420" name="T3"/>
              <a:gd fmla="*/ 6743 w 6795" name="T4"/>
              <a:gd fmla="*/ 3175 h 3420" name="T5"/>
              <a:gd fmla="*/ 6733 w 6795" name="T6"/>
              <a:gd fmla="*/ 2955 h 3420" name="T7"/>
              <a:gd fmla="*/ 6714 w 6795" name="T8"/>
              <a:gd fmla="*/ 2736 h 3420" name="T9"/>
              <a:gd fmla="*/ 6689 w 6795" name="T10"/>
              <a:gd fmla="*/ 2517 h 3420" name="T11"/>
              <a:gd fmla="*/ 6657 w 6795" name="T12"/>
              <a:gd fmla="*/ 2300 h 3420" name="T13"/>
              <a:gd fmla="*/ 6618 w 6795" name="T14"/>
              <a:gd fmla="*/ 2084 h 3420" name="T15"/>
              <a:gd fmla="*/ 6571 w 6795" name="T16"/>
              <a:gd fmla="*/ 1870 h 3420" name="T17"/>
              <a:gd fmla="*/ 6518 w 6795" name="T18"/>
              <a:gd fmla="*/ 1657 h 3420" name="T19"/>
              <a:gd fmla="*/ 6458 w 6795" name="T20"/>
              <a:gd fmla="*/ 1446 h 3420" name="T21"/>
              <a:gd fmla="*/ 6391 w 6795" name="T22"/>
              <a:gd fmla="*/ 1237 h 3420" name="T23"/>
              <a:gd fmla="*/ 6317 w 6795" name="T24"/>
              <a:gd fmla="*/ 1031 h 3420" name="T25"/>
              <a:gd fmla="*/ 6236 w 6795" name="T26"/>
              <a:gd fmla="*/ 826 h 3420" name="T27"/>
              <a:gd fmla="*/ 6149 w 6795" name="T28"/>
              <a:gd fmla="*/ 625 h 3420" name="T29"/>
              <a:gd fmla="*/ 6055 w 6795" name="T30"/>
              <a:gd fmla="*/ 426 h 3420" name="T31"/>
              <a:gd fmla="*/ 5954 w 6795" name="T32"/>
              <a:gd fmla="*/ 229 h 3420" name="T33"/>
              <a:gd fmla="*/ 5847 w 6795" name="T34"/>
              <a:gd fmla="*/ 36 h 3420" name="T35"/>
              <a:gd fmla="*/ 38 w 6795" name="T36"/>
              <a:gd fmla="*/ 3417 h 3420" name="T37"/>
              <a:gd fmla="*/ 5874 w 6795" name="T38"/>
              <a:gd fmla="*/ 1 h 3420" name="T39"/>
              <a:gd fmla="*/ 5943 w 6795" name="T40"/>
              <a:gd fmla="*/ 109 h 3420" name="T41"/>
              <a:gd fmla="*/ 6048 w 6795" name="T42"/>
              <a:gd fmla="*/ 306 h 3420" name="T43"/>
              <a:gd fmla="*/ 6146 w 6795" name="T44"/>
              <a:gd fmla="*/ 505 h 3420" name="T45"/>
              <a:gd fmla="*/ 6238 w 6795" name="T46"/>
              <a:gd fmla="*/ 706 h 3420" name="T47"/>
              <a:gd fmla="*/ 6322 w 6795" name="T48"/>
              <a:gd fmla="*/ 911 h 3420" name="T49"/>
              <a:gd fmla="*/ 6400 w 6795" name="T50"/>
              <a:gd fmla="*/ 1118 h 3420" name="T51"/>
              <a:gd fmla="*/ 6471 w 6795" name="T52"/>
              <a:gd fmla="*/ 1327 h 3420" name="T53"/>
              <a:gd fmla="*/ 6535 w 6795" name="T54"/>
              <a:gd fmla="*/ 1539 h 3420" name="T55"/>
              <a:gd fmla="*/ 6592 w 6795" name="T56"/>
              <a:gd fmla="*/ 1752 h 3420" name="T57"/>
              <a:gd fmla="*/ 6642 w 6795" name="T58"/>
              <a:gd fmla="*/ 1967 h 3420" name="T59"/>
              <a:gd fmla="*/ 6685 w 6795" name="T60"/>
              <a:gd fmla="*/ 2184 h 3420" name="T61"/>
              <a:gd fmla="*/ 6721 w 6795" name="T62"/>
              <a:gd fmla="*/ 2402 h 3420" name="T63"/>
              <a:gd fmla="*/ 6750 w 6795" name="T64"/>
              <a:gd fmla="*/ 2621 h 3420" name="T65"/>
              <a:gd fmla="*/ 6772 w 6795" name="T66"/>
              <a:gd fmla="*/ 2842 h 3420" name="T67"/>
              <a:gd fmla="*/ 6787 w 6795" name="T68"/>
              <a:gd fmla="*/ 3063 h 3420" name="T69"/>
              <a:gd fmla="*/ 6794 w 6795" name="T70"/>
              <a:gd fmla="*/ 3285 h 3420" name="T71"/>
              <a:gd fmla="*/ 6788 w 6795" name="T72"/>
              <a:gd fmla="*/ 3413 h 3420" name="T73"/>
              <a:gd fmla="*/ 26 w 6795" name="T74"/>
              <a:gd fmla="*/ 3420 h 3420" name="T75"/>
              <a:gd fmla="*/ 14 w 6795" name="T76"/>
              <a:gd fmla="*/ 3376 h 34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20" w="6795">
                <a:moveTo>
                  <a:pt x="38" y="3417"/>
                </a:moveTo>
                <a:lnTo>
                  <a:pt x="26" y="3372"/>
                </a:lnTo>
                <a:lnTo>
                  <a:pt x="6771" y="3372"/>
                </a:lnTo>
                <a:lnTo>
                  <a:pt x="6747" y="3397"/>
                </a:lnTo>
                <a:lnTo>
                  <a:pt x="6746" y="3286"/>
                </a:lnTo>
                <a:lnTo>
                  <a:pt x="6743" y="3175"/>
                </a:lnTo>
                <a:lnTo>
                  <a:pt x="6739" y="3065"/>
                </a:lnTo>
                <a:lnTo>
                  <a:pt x="6733" y="2955"/>
                </a:lnTo>
                <a:lnTo>
                  <a:pt x="6724" y="2845"/>
                </a:lnTo>
                <a:lnTo>
                  <a:pt x="6714" y="2736"/>
                </a:lnTo>
                <a:lnTo>
                  <a:pt x="6703" y="2626"/>
                </a:lnTo>
                <a:lnTo>
                  <a:pt x="6689" y="2517"/>
                </a:lnTo>
                <a:lnTo>
                  <a:pt x="6674" y="2409"/>
                </a:lnTo>
                <a:lnTo>
                  <a:pt x="6657" y="2300"/>
                </a:lnTo>
                <a:lnTo>
                  <a:pt x="6638" y="2192"/>
                </a:lnTo>
                <a:lnTo>
                  <a:pt x="6618" y="2084"/>
                </a:lnTo>
                <a:lnTo>
                  <a:pt x="6595" y="1977"/>
                </a:lnTo>
                <a:lnTo>
                  <a:pt x="6571" y="1870"/>
                </a:lnTo>
                <a:lnTo>
                  <a:pt x="6545" y="1763"/>
                </a:lnTo>
                <a:lnTo>
                  <a:pt x="6518" y="1657"/>
                </a:lnTo>
                <a:lnTo>
                  <a:pt x="6489" y="1551"/>
                </a:lnTo>
                <a:lnTo>
                  <a:pt x="6458" y="1446"/>
                </a:lnTo>
                <a:lnTo>
                  <a:pt x="6425" y="1342"/>
                </a:lnTo>
                <a:lnTo>
                  <a:pt x="6391" y="1237"/>
                </a:lnTo>
                <a:lnTo>
                  <a:pt x="6355" y="1134"/>
                </a:lnTo>
                <a:lnTo>
                  <a:pt x="6317" y="1031"/>
                </a:lnTo>
                <a:lnTo>
                  <a:pt x="6277" y="928"/>
                </a:lnTo>
                <a:lnTo>
                  <a:pt x="6236" y="826"/>
                </a:lnTo>
                <a:lnTo>
                  <a:pt x="6193" y="725"/>
                </a:lnTo>
                <a:lnTo>
                  <a:pt x="6149" y="625"/>
                </a:lnTo>
                <a:lnTo>
                  <a:pt x="6102" y="525"/>
                </a:lnTo>
                <a:lnTo>
                  <a:pt x="6055" y="426"/>
                </a:lnTo>
                <a:lnTo>
                  <a:pt x="6005" y="327"/>
                </a:lnTo>
                <a:lnTo>
                  <a:pt x="5954" y="229"/>
                </a:lnTo>
                <a:lnTo>
                  <a:pt x="5901" y="132"/>
                </a:lnTo>
                <a:lnTo>
                  <a:pt x="5847" y="36"/>
                </a:lnTo>
                <a:lnTo>
                  <a:pt x="5879" y="45"/>
                </a:lnTo>
                <a:lnTo>
                  <a:pt x="38" y="3417"/>
                </a:lnTo>
                <a:close/>
                <a:moveTo>
                  <a:pt x="5855" y="4"/>
                </a:moveTo>
                <a:cubicBezTo>
                  <a:pt x="5861" y="0"/>
                  <a:pt x="5868" y="0"/>
                  <a:pt x="5874" y="1"/>
                </a:cubicBezTo>
                <a:cubicBezTo>
                  <a:pt x="5880" y="3"/>
                  <a:pt x="5885" y="7"/>
                  <a:pt x="5888" y="13"/>
                </a:cubicBezTo>
                <a:lnTo>
                  <a:pt x="5943" y="109"/>
                </a:lnTo>
                <a:lnTo>
                  <a:pt x="5996" y="207"/>
                </a:lnTo>
                <a:lnTo>
                  <a:pt x="6048" y="306"/>
                </a:lnTo>
                <a:lnTo>
                  <a:pt x="6098" y="405"/>
                </a:lnTo>
                <a:lnTo>
                  <a:pt x="6146" y="505"/>
                </a:lnTo>
                <a:lnTo>
                  <a:pt x="6193" y="605"/>
                </a:lnTo>
                <a:lnTo>
                  <a:pt x="6238" y="706"/>
                </a:lnTo>
                <a:lnTo>
                  <a:pt x="6281" y="808"/>
                </a:lnTo>
                <a:lnTo>
                  <a:pt x="6322" y="911"/>
                </a:lnTo>
                <a:lnTo>
                  <a:pt x="6362" y="1014"/>
                </a:lnTo>
                <a:lnTo>
                  <a:pt x="6400" y="1118"/>
                </a:lnTo>
                <a:lnTo>
                  <a:pt x="6436" y="1222"/>
                </a:lnTo>
                <a:lnTo>
                  <a:pt x="6471" y="1327"/>
                </a:lnTo>
                <a:lnTo>
                  <a:pt x="6504" y="1433"/>
                </a:lnTo>
                <a:lnTo>
                  <a:pt x="6535" y="1539"/>
                </a:lnTo>
                <a:lnTo>
                  <a:pt x="6564" y="1645"/>
                </a:lnTo>
                <a:lnTo>
                  <a:pt x="6592" y="1752"/>
                </a:lnTo>
                <a:lnTo>
                  <a:pt x="6618" y="1859"/>
                </a:lnTo>
                <a:lnTo>
                  <a:pt x="6642" y="1967"/>
                </a:lnTo>
                <a:lnTo>
                  <a:pt x="6665" y="2075"/>
                </a:lnTo>
                <a:lnTo>
                  <a:pt x="6685" y="2184"/>
                </a:lnTo>
                <a:lnTo>
                  <a:pt x="6704" y="2293"/>
                </a:lnTo>
                <a:lnTo>
                  <a:pt x="6721" y="2402"/>
                </a:lnTo>
                <a:lnTo>
                  <a:pt x="6737" y="2512"/>
                </a:lnTo>
                <a:lnTo>
                  <a:pt x="6750" y="2621"/>
                </a:lnTo>
                <a:lnTo>
                  <a:pt x="6762" y="2731"/>
                </a:lnTo>
                <a:lnTo>
                  <a:pt x="6772" y="2842"/>
                </a:lnTo>
                <a:lnTo>
                  <a:pt x="6780" y="2952"/>
                </a:lnTo>
                <a:lnTo>
                  <a:pt x="6787" y="3063"/>
                </a:lnTo>
                <a:lnTo>
                  <a:pt x="6791" y="3174"/>
                </a:lnTo>
                <a:lnTo>
                  <a:pt x="6794" y="3285"/>
                </a:lnTo>
                <a:lnTo>
                  <a:pt x="6795" y="3396"/>
                </a:lnTo>
                <a:cubicBezTo>
                  <a:pt x="6795" y="3403"/>
                  <a:pt x="6793" y="3409"/>
                  <a:pt x="6788" y="3413"/>
                </a:cubicBezTo>
                <a:cubicBezTo>
                  <a:pt x="6784" y="3418"/>
                  <a:pt x="6777" y="3420"/>
                  <a:pt x="6771" y="3420"/>
                </a:cubicBezTo>
                <a:lnTo>
                  <a:pt x="26" y="3420"/>
                </a:lnTo>
                <a:cubicBezTo>
                  <a:pt x="16" y="3420"/>
                  <a:pt x="6" y="3413"/>
                  <a:pt x="3" y="3403"/>
                </a:cubicBezTo>
                <a:cubicBezTo>
                  <a:pt x="0" y="3392"/>
                  <a:pt x="5" y="3381"/>
                  <a:pt x="14" y="3376"/>
                </a:cubicBezTo>
                <a:lnTo>
                  <a:pt x="5855" y="4"/>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0" name="Freeform 23"/>
          <p:cNvSpPr/>
          <p:nvPr/>
        </p:nvSpPr>
        <p:spPr bwMode="auto">
          <a:xfrm>
            <a:off x="4371508" y="2566488"/>
            <a:ext cx="1723960" cy="862512"/>
          </a:xfrm>
          <a:custGeom>
            <a:gdLst>
              <a:gd fmla="*/ 13488 w 13488" name="T0"/>
              <a:gd fmla="*/ 6744 h 6744" name="T1"/>
              <a:gd fmla="*/ 1807 w 13488" name="T2"/>
              <a:gd fmla="*/ 0 h 6744" name="T3"/>
              <a:gd fmla="*/ 0 w 13488" name="T4"/>
              <a:gd fmla="*/ 6744 h 6744" name="T5"/>
              <a:gd fmla="*/ 13488 w 13488" name="T6"/>
              <a:gd fmla="*/ 6744 h 6744" name="T7"/>
            </a:gdLst>
            <a:cxnLst>
              <a:cxn ang="0">
                <a:pos x="T0" y="T1"/>
              </a:cxn>
              <a:cxn ang="0">
                <a:pos x="T2" y="T3"/>
              </a:cxn>
              <a:cxn ang="0">
                <a:pos x="T4" y="T5"/>
              </a:cxn>
              <a:cxn ang="0">
                <a:pos x="T6" y="T7"/>
              </a:cxn>
            </a:cxnLst>
            <a:rect b="b" l="0" r="r" t="0"/>
            <a:pathLst>
              <a:path h="6744" w="13488">
                <a:moveTo>
                  <a:pt x="13488" y="6744"/>
                </a:moveTo>
                <a:lnTo>
                  <a:pt x="1807" y="0"/>
                </a:lnTo>
                <a:cubicBezTo>
                  <a:pt x="623" y="2051"/>
                  <a:pt x="0" y="4377"/>
                  <a:pt x="0" y="6744"/>
                </a:cubicBezTo>
                <a:lnTo>
                  <a:pt x="13488" y="6744"/>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1" name="Freeform 24"/>
          <p:cNvSpPr>
            <a:spLocks noEditPoints="1"/>
          </p:cNvSpPr>
          <p:nvPr/>
        </p:nvSpPr>
        <p:spPr bwMode="auto">
          <a:xfrm>
            <a:off x="4366184" y="2561163"/>
            <a:ext cx="1735673" cy="874226"/>
          </a:xfrm>
          <a:custGeom>
            <a:gdLst>
              <a:gd fmla="*/ 13512 w 13588" name="T0"/>
              <a:gd fmla="*/ 6835 h 6841" name="T1"/>
              <a:gd fmla="*/ 1897 w 13588" name="T2"/>
              <a:gd fmla="*/ 73 h 6841" name="T3"/>
              <a:gd fmla="*/ 1682 w 13588" name="T4"/>
              <a:gd fmla="*/ 460 h 6841" name="T5"/>
              <a:gd fmla="*/ 1480 w 13588" name="T6"/>
              <a:gd fmla="*/ 853 h 6841" name="T7"/>
              <a:gd fmla="*/ 1292 w 13588" name="T8"/>
              <a:gd fmla="*/ 1251 h 6841" name="T9"/>
              <a:gd fmla="*/ 1117 w 13588" name="T10"/>
              <a:gd fmla="*/ 1654 h 6841" name="T11"/>
              <a:gd fmla="*/ 956 w 13588" name="T12"/>
              <a:gd fmla="*/ 2063 h 6841" name="T13"/>
              <a:gd fmla="*/ 808 w 13588" name="T14"/>
              <a:gd fmla="*/ 2476 h 6841" name="T15"/>
              <a:gd fmla="*/ 674 w 13588" name="T16"/>
              <a:gd fmla="*/ 2894 h 6841" name="T17"/>
              <a:gd fmla="*/ 554 w 13588" name="T18"/>
              <a:gd fmla="*/ 3315 h 6841" name="T19"/>
              <a:gd fmla="*/ 447 w 13588" name="T20"/>
              <a:gd fmla="*/ 3741 h 6841" name="T21"/>
              <a:gd fmla="*/ 354 w 13588" name="T22"/>
              <a:gd fmla="*/ 4170 h 6841" name="T23"/>
              <a:gd fmla="*/ 276 w 13588" name="T24"/>
              <a:gd fmla="*/ 4602 h 6841" name="T25"/>
              <a:gd fmla="*/ 212 w 13588" name="T26"/>
              <a:gd fmla="*/ 5036 h 6841" name="T27"/>
              <a:gd fmla="*/ 161 w 13588" name="T28"/>
              <a:gd fmla="*/ 5473 h 6841" name="T29"/>
              <a:gd fmla="*/ 125 w 13588" name="T30"/>
              <a:gd fmla="*/ 5912 h 6841" name="T31"/>
              <a:gd fmla="*/ 103 w 13588" name="T32"/>
              <a:gd fmla="*/ 6352 h 6841" name="T33"/>
              <a:gd fmla="*/ 96 w 13588" name="T34"/>
              <a:gd fmla="*/ 6794 h 6841" name="T35"/>
              <a:gd fmla="*/ 13536 w 13588" name="T36"/>
              <a:gd fmla="*/ 6745 h 6841" name="T37"/>
              <a:gd fmla="*/ 14 w 13588" name="T38"/>
              <a:gd fmla="*/ 6827 h 6841" name="T39"/>
              <a:gd fmla="*/ 2 w 13588" name="T40"/>
              <a:gd fmla="*/ 6570 h 6841" name="T41"/>
              <a:gd fmla="*/ 17 w 13588" name="T42"/>
              <a:gd fmla="*/ 6126 h 6841" name="T43"/>
              <a:gd fmla="*/ 46 w 13588" name="T44"/>
              <a:gd fmla="*/ 5683 h 6841" name="T45"/>
              <a:gd fmla="*/ 89 w 13588" name="T46"/>
              <a:gd fmla="*/ 5242 h 6841" name="T47"/>
              <a:gd fmla="*/ 147 w 13588" name="T48"/>
              <a:gd fmla="*/ 4804 h 6841" name="T49"/>
              <a:gd fmla="*/ 219 w 13588" name="T50"/>
              <a:gd fmla="*/ 4367 h 6841" name="T51"/>
              <a:gd fmla="*/ 306 w 13588" name="T52"/>
              <a:gd fmla="*/ 3934 h 6841" name="T53"/>
              <a:gd fmla="*/ 406 w 13588" name="T54"/>
              <a:gd fmla="*/ 3503 h 6841" name="T55"/>
              <a:gd fmla="*/ 520 w 13588" name="T56"/>
              <a:gd fmla="*/ 3077 h 6841" name="T57"/>
              <a:gd fmla="*/ 648 w 13588" name="T58"/>
              <a:gd fmla="*/ 2654 h 6841" name="T59"/>
              <a:gd fmla="*/ 790 w 13588" name="T60"/>
              <a:gd fmla="*/ 2235 h 6841" name="T61"/>
              <a:gd fmla="*/ 946 w 13588" name="T62"/>
              <a:gd fmla="*/ 1822 h 6841" name="T63"/>
              <a:gd fmla="*/ 1115 w 13588" name="T64"/>
              <a:gd fmla="*/ 1412 h 6841" name="T65"/>
              <a:gd fmla="*/ 1298 w 13588" name="T66"/>
              <a:gd fmla="*/ 1009 h 6841" name="T67"/>
              <a:gd fmla="*/ 1494 w 13588" name="T68"/>
              <a:gd fmla="*/ 611 h 6841" name="T69"/>
              <a:gd fmla="*/ 1704 w 13588" name="T70"/>
              <a:gd fmla="*/ 219 h 6841" name="T71"/>
              <a:gd fmla="*/ 1842 w 13588" name="T72"/>
              <a:gd fmla="*/ 3 h 6841" name="T73"/>
              <a:gd fmla="*/ 13560 w 13588" name="T74"/>
              <a:gd fmla="*/ 6752 h 6841" name="T75"/>
              <a:gd fmla="*/ 13536 w 13588" name="T76"/>
              <a:gd fmla="*/ 6841 h 6841"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841" w="13588">
                <a:moveTo>
                  <a:pt x="13536" y="6745"/>
                </a:moveTo>
                <a:lnTo>
                  <a:pt x="13512" y="6835"/>
                </a:lnTo>
                <a:lnTo>
                  <a:pt x="1831" y="91"/>
                </a:lnTo>
                <a:lnTo>
                  <a:pt x="1897" y="73"/>
                </a:lnTo>
                <a:lnTo>
                  <a:pt x="1787" y="266"/>
                </a:lnTo>
                <a:lnTo>
                  <a:pt x="1682" y="460"/>
                </a:lnTo>
                <a:lnTo>
                  <a:pt x="1580" y="656"/>
                </a:lnTo>
                <a:lnTo>
                  <a:pt x="1480" y="853"/>
                </a:lnTo>
                <a:lnTo>
                  <a:pt x="1385" y="1051"/>
                </a:lnTo>
                <a:lnTo>
                  <a:pt x="1292" y="1251"/>
                </a:lnTo>
                <a:lnTo>
                  <a:pt x="1203" y="1451"/>
                </a:lnTo>
                <a:lnTo>
                  <a:pt x="1117" y="1654"/>
                </a:lnTo>
                <a:lnTo>
                  <a:pt x="1035" y="1858"/>
                </a:lnTo>
                <a:lnTo>
                  <a:pt x="956" y="2063"/>
                </a:lnTo>
                <a:lnTo>
                  <a:pt x="881" y="2268"/>
                </a:lnTo>
                <a:lnTo>
                  <a:pt x="808" y="2476"/>
                </a:lnTo>
                <a:lnTo>
                  <a:pt x="740" y="2684"/>
                </a:lnTo>
                <a:lnTo>
                  <a:pt x="674" y="2894"/>
                </a:lnTo>
                <a:lnTo>
                  <a:pt x="612" y="3104"/>
                </a:lnTo>
                <a:lnTo>
                  <a:pt x="554" y="3315"/>
                </a:lnTo>
                <a:lnTo>
                  <a:pt x="499" y="3527"/>
                </a:lnTo>
                <a:lnTo>
                  <a:pt x="447" y="3741"/>
                </a:lnTo>
                <a:lnTo>
                  <a:pt x="399" y="3955"/>
                </a:lnTo>
                <a:lnTo>
                  <a:pt x="354" y="4170"/>
                </a:lnTo>
                <a:lnTo>
                  <a:pt x="314" y="4385"/>
                </a:lnTo>
                <a:lnTo>
                  <a:pt x="276" y="4602"/>
                </a:lnTo>
                <a:lnTo>
                  <a:pt x="242" y="4818"/>
                </a:lnTo>
                <a:lnTo>
                  <a:pt x="212" y="5036"/>
                </a:lnTo>
                <a:lnTo>
                  <a:pt x="185" y="5254"/>
                </a:lnTo>
                <a:lnTo>
                  <a:pt x="161" y="5473"/>
                </a:lnTo>
                <a:lnTo>
                  <a:pt x="141" y="5692"/>
                </a:lnTo>
                <a:lnTo>
                  <a:pt x="125" y="5912"/>
                </a:lnTo>
                <a:lnTo>
                  <a:pt x="112" y="6132"/>
                </a:lnTo>
                <a:lnTo>
                  <a:pt x="103" y="6352"/>
                </a:lnTo>
                <a:lnTo>
                  <a:pt x="98" y="6573"/>
                </a:lnTo>
                <a:lnTo>
                  <a:pt x="96" y="6794"/>
                </a:lnTo>
                <a:lnTo>
                  <a:pt x="48" y="6745"/>
                </a:lnTo>
                <a:lnTo>
                  <a:pt x="13536" y="6745"/>
                </a:lnTo>
                <a:close/>
                <a:moveTo>
                  <a:pt x="48" y="6841"/>
                </a:moveTo>
                <a:cubicBezTo>
                  <a:pt x="35" y="6841"/>
                  <a:pt x="23" y="6836"/>
                  <a:pt x="14" y="6827"/>
                </a:cubicBezTo>
                <a:cubicBezTo>
                  <a:pt x="5" y="6818"/>
                  <a:pt x="0" y="6806"/>
                  <a:pt x="0" y="6793"/>
                </a:cubicBezTo>
                <a:lnTo>
                  <a:pt x="2" y="6570"/>
                </a:lnTo>
                <a:lnTo>
                  <a:pt x="8" y="6348"/>
                </a:lnTo>
                <a:lnTo>
                  <a:pt x="17" y="6126"/>
                </a:lnTo>
                <a:lnTo>
                  <a:pt x="29" y="5904"/>
                </a:lnTo>
                <a:lnTo>
                  <a:pt x="46" y="5683"/>
                </a:lnTo>
                <a:lnTo>
                  <a:pt x="66" y="5462"/>
                </a:lnTo>
                <a:lnTo>
                  <a:pt x="89" y="5242"/>
                </a:lnTo>
                <a:lnTo>
                  <a:pt x="116" y="5023"/>
                </a:lnTo>
                <a:lnTo>
                  <a:pt x="147" y="4804"/>
                </a:lnTo>
                <a:lnTo>
                  <a:pt x="181" y="4585"/>
                </a:lnTo>
                <a:lnTo>
                  <a:pt x="219" y="4367"/>
                </a:lnTo>
                <a:lnTo>
                  <a:pt x="260" y="4150"/>
                </a:lnTo>
                <a:lnTo>
                  <a:pt x="306" y="3934"/>
                </a:lnTo>
                <a:lnTo>
                  <a:pt x="354" y="3718"/>
                </a:lnTo>
                <a:lnTo>
                  <a:pt x="406" y="3503"/>
                </a:lnTo>
                <a:lnTo>
                  <a:pt x="461" y="3290"/>
                </a:lnTo>
                <a:lnTo>
                  <a:pt x="520" y="3077"/>
                </a:lnTo>
                <a:lnTo>
                  <a:pt x="583" y="2865"/>
                </a:lnTo>
                <a:lnTo>
                  <a:pt x="648" y="2654"/>
                </a:lnTo>
                <a:lnTo>
                  <a:pt x="718" y="2444"/>
                </a:lnTo>
                <a:lnTo>
                  <a:pt x="790" y="2235"/>
                </a:lnTo>
                <a:lnTo>
                  <a:pt x="866" y="2028"/>
                </a:lnTo>
                <a:lnTo>
                  <a:pt x="946" y="1822"/>
                </a:lnTo>
                <a:lnTo>
                  <a:pt x="1029" y="1617"/>
                </a:lnTo>
                <a:lnTo>
                  <a:pt x="1115" y="1412"/>
                </a:lnTo>
                <a:lnTo>
                  <a:pt x="1205" y="1210"/>
                </a:lnTo>
                <a:lnTo>
                  <a:pt x="1298" y="1009"/>
                </a:lnTo>
                <a:lnTo>
                  <a:pt x="1395" y="809"/>
                </a:lnTo>
                <a:lnTo>
                  <a:pt x="1494" y="611"/>
                </a:lnTo>
                <a:lnTo>
                  <a:pt x="1597" y="414"/>
                </a:lnTo>
                <a:lnTo>
                  <a:pt x="1704" y="219"/>
                </a:lnTo>
                <a:lnTo>
                  <a:pt x="1813" y="26"/>
                </a:lnTo>
                <a:cubicBezTo>
                  <a:pt x="1820" y="15"/>
                  <a:pt x="1830" y="7"/>
                  <a:pt x="1842" y="3"/>
                </a:cubicBezTo>
                <a:cubicBezTo>
                  <a:pt x="1855" y="0"/>
                  <a:pt x="1868" y="2"/>
                  <a:pt x="1879" y="8"/>
                </a:cubicBezTo>
                <a:lnTo>
                  <a:pt x="13560" y="6752"/>
                </a:lnTo>
                <a:cubicBezTo>
                  <a:pt x="13579" y="6763"/>
                  <a:pt x="13588" y="6785"/>
                  <a:pt x="13583" y="6806"/>
                </a:cubicBezTo>
                <a:cubicBezTo>
                  <a:pt x="13577" y="6827"/>
                  <a:pt x="13558" y="6841"/>
                  <a:pt x="13536" y="6841"/>
                </a:cubicBezTo>
                <a:lnTo>
                  <a:pt x="48" y="6841"/>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2" name="Freeform 25"/>
          <p:cNvSpPr/>
          <p:nvPr/>
        </p:nvSpPr>
        <p:spPr bwMode="auto">
          <a:xfrm>
            <a:off x="4602576" y="1936108"/>
            <a:ext cx="1492892" cy="1492892"/>
          </a:xfrm>
          <a:custGeom>
            <a:gdLst>
              <a:gd fmla="*/ 11681 w 11681" name="T0"/>
              <a:gd fmla="*/ 11681 h 11681" name="T1"/>
              <a:gd fmla="*/ 4937 w 11681" name="T2"/>
              <a:gd fmla="*/ 0 h 11681" name="T3"/>
              <a:gd fmla="*/ 0 w 11681" name="T4"/>
              <a:gd fmla="*/ 4937 h 11681" name="T5"/>
              <a:gd fmla="*/ 11681 w 11681" name="T6"/>
              <a:gd fmla="*/ 11681 h 11681" name="T7"/>
            </a:gdLst>
            <a:cxnLst>
              <a:cxn ang="0">
                <a:pos x="T0" y="T1"/>
              </a:cxn>
              <a:cxn ang="0">
                <a:pos x="T2" y="T3"/>
              </a:cxn>
              <a:cxn ang="0">
                <a:pos x="T4" y="T5"/>
              </a:cxn>
              <a:cxn ang="0">
                <a:pos x="T6" y="T7"/>
              </a:cxn>
            </a:cxnLst>
            <a:rect b="b" l="0" r="r" t="0"/>
            <a:pathLst>
              <a:path h="11681" w="11681">
                <a:moveTo>
                  <a:pt x="11681" y="11681"/>
                </a:moveTo>
                <a:lnTo>
                  <a:pt x="4937" y="0"/>
                </a:lnTo>
                <a:cubicBezTo>
                  <a:pt x="2886" y="1184"/>
                  <a:pt x="1184" y="2886"/>
                  <a:pt x="0" y="4937"/>
                </a:cubicBezTo>
                <a:lnTo>
                  <a:pt x="11681" y="11681"/>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3" name="Freeform 26"/>
          <p:cNvSpPr>
            <a:spLocks noEditPoints="1"/>
          </p:cNvSpPr>
          <p:nvPr/>
        </p:nvSpPr>
        <p:spPr bwMode="auto">
          <a:xfrm>
            <a:off x="4596187" y="1929719"/>
            <a:ext cx="1505670" cy="1505670"/>
          </a:xfrm>
          <a:custGeom>
            <a:gdLst>
              <a:gd fmla="*/ 11755 w 11784" name="T0"/>
              <a:gd fmla="*/ 11690 h 11784" name="T1"/>
              <a:gd fmla="*/ 11690 w 11784" name="T2"/>
              <a:gd fmla="*/ 11755 h 11784" name="T3"/>
              <a:gd fmla="*/ 4946 w 11784" name="T4"/>
              <a:gd fmla="*/ 74 h 11784" name="T5"/>
              <a:gd fmla="*/ 5012 w 11784" name="T6"/>
              <a:gd fmla="*/ 91 h 11784" name="T7"/>
              <a:gd fmla="*/ 4820 w 11784" name="T8"/>
              <a:gd fmla="*/ 204 h 11784" name="T9"/>
              <a:gd fmla="*/ 4632 w 11784" name="T10"/>
              <a:gd fmla="*/ 319 h 11784" name="T11"/>
              <a:gd fmla="*/ 4261 w 11784" name="T12"/>
              <a:gd fmla="*/ 558 h 11784" name="T13"/>
              <a:gd fmla="*/ 3899 w 11784" name="T14"/>
              <a:gd fmla="*/ 809 h 11784" name="T15"/>
              <a:gd fmla="*/ 3546 w 11784" name="T16"/>
              <a:gd fmla="*/ 1071 h 11784" name="T17"/>
              <a:gd fmla="*/ 3202 w 11784" name="T18"/>
              <a:gd fmla="*/ 1344 h 11784" name="T19"/>
              <a:gd fmla="*/ 2867 w 11784" name="T20"/>
              <a:gd fmla="*/ 1629 h 11784" name="T21"/>
              <a:gd fmla="*/ 2542 w 11784" name="T22"/>
              <a:gd fmla="*/ 1923 h 11784" name="T23"/>
              <a:gd fmla="*/ 2227 w 11784" name="T24"/>
              <a:gd fmla="*/ 2228 h 11784" name="T25"/>
              <a:gd fmla="*/ 1922 w 11784" name="T26"/>
              <a:gd fmla="*/ 2543 h 11784" name="T27"/>
              <a:gd fmla="*/ 1628 w 11784" name="T28"/>
              <a:gd fmla="*/ 2868 h 11784" name="T29"/>
              <a:gd fmla="*/ 1343 w 11784" name="T30"/>
              <a:gd fmla="*/ 3203 h 11784" name="T31"/>
              <a:gd fmla="*/ 1070 w 11784" name="T32"/>
              <a:gd fmla="*/ 3547 h 11784" name="T33"/>
              <a:gd fmla="*/ 808 w 11784" name="T34"/>
              <a:gd fmla="*/ 3900 h 11784" name="T35"/>
              <a:gd fmla="*/ 557 w 11784" name="T36"/>
              <a:gd fmla="*/ 4262 h 11784" name="T37"/>
              <a:gd fmla="*/ 318 w 11784" name="T38"/>
              <a:gd fmla="*/ 4633 h 11784" name="T39"/>
              <a:gd fmla="*/ 203 w 11784" name="T40"/>
              <a:gd fmla="*/ 4821 h 11784" name="T41"/>
              <a:gd fmla="*/ 91 w 11784" name="T42"/>
              <a:gd fmla="*/ 5012 h 11784" name="T43"/>
              <a:gd fmla="*/ 74 w 11784" name="T44"/>
              <a:gd fmla="*/ 4946 h 11784" name="T45"/>
              <a:gd fmla="*/ 11755 w 11784" name="T46"/>
              <a:gd fmla="*/ 11690 h 11784" name="T47"/>
              <a:gd fmla="*/ 26 w 11784" name="T48"/>
              <a:gd fmla="*/ 5029 h 11784" name="T49"/>
              <a:gd fmla="*/ 4 w 11784" name="T50"/>
              <a:gd fmla="*/ 5000 h 11784" name="T51"/>
              <a:gd fmla="*/ 9 w 11784" name="T52"/>
              <a:gd fmla="*/ 4963 h 11784" name="T53"/>
              <a:gd fmla="*/ 122 w 11784" name="T54"/>
              <a:gd fmla="*/ 4771 h 11784" name="T55"/>
              <a:gd fmla="*/ 238 w 11784" name="T56"/>
              <a:gd fmla="*/ 4581 h 11784" name="T57"/>
              <a:gd fmla="*/ 478 w 11784" name="T58"/>
              <a:gd fmla="*/ 4208 h 11784" name="T59"/>
              <a:gd fmla="*/ 731 w 11784" name="T60"/>
              <a:gd fmla="*/ 3843 h 11784" name="T61"/>
              <a:gd fmla="*/ 995 w 11784" name="T62"/>
              <a:gd fmla="*/ 3487 h 11784" name="T63"/>
              <a:gd fmla="*/ 1270 w 11784" name="T64"/>
              <a:gd fmla="*/ 3141 h 11784" name="T65"/>
              <a:gd fmla="*/ 1556 w 11784" name="T66"/>
              <a:gd fmla="*/ 2804 h 11784" name="T67"/>
              <a:gd fmla="*/ 1853 w 11784" name="T68"/>
              <a:gd fmla="*/ 2477 h 11784" name="T69"/>
              <a:gd fmla="*/ 2160 w 11784" name="T70"/>
              <a:gd fmla="*/ 2159 h 11784" name="T71"/>
              <a:gd fmla="*/ 2478 w 11784" name="T72"/>
              <a:gd fmla="*/ 1852 h 11784" name="T73"/>
              <a:gd fmla="*/ 2805 w 11784" name="T74"/>
              <a:gd fmla="*/ 1555 h 11784" name="T75"/>
              <a:gd fmla="*/ 3142 w 11784" name="T76"/>
              <a:gd fmla="*/ 1269 h 11784" name="T77"/>
              <a:gd fmla="*/ 3489 w 11784" name="T78"/>
              <a:gd fmla="*/ 994 h 11784" name="T79"/>
              <a:gd fmla="*/ 3844 w 11784" name="T80"/>
              <a:gd fmla="*/ 730 h 11784" name="T81"/>
              <a:gd fmla="*/ 4209 w 11784" name="T82"/>
              <a:gd fmla="*/ 478 h 11784" name="T83"/>
              <a:gd fmla="*/ 4582 w 11784" name="T84"/>
              <a:gd fmla="*/ 237 h 11784" name="T85"/>
              <a:gd fmla="*/ 4772 w 11784" name="T86"/>
              <a:gd fmla="*/ 121 h 11784" name="T87"/>
              <a:gd fmla="*/ 4963 w 11784" name="T88"/>
              <a:gd fmla="*/ 9 h 11784" name="T89"/>
              <a:gd fmla="*/ 5000 w 11784" name="T90"/>
              <a:gd fmla="*/ 4 h 11784" name="T91"/>
              <a:gd fmla="*/ 5029 w 11784" name="T92"/>
              <a:gd fmla="*/ 26 h 11784" name="T93"/>
              <a:gd fmla="*/ 11773 w 11784" name="T94"/>
              <a:gd fmla="*/ 11707 h 11784" name="T95"/>
              <a:gd fmla="*/ 11765 w 11784" name="T96"/>
              <a:gd fmla="*/ 11765 h 11784" name="T97"/>
              <a:gd fmla="*/ 11707 w 11784" name="T98"/>
              <a:gd fmla="*/ 11773 h 11784" name="T99"/>
              <a:gd fmla="*/ 26 w 11784" name="T100"/>
              <a:gd fmla="*/ 5029 h 117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784" w="11784">
                <a:moveTo>
                  <a:pt x="11755" y="11690"/>
                </a:moveTo>
                <a:lnTo>
                  <a:pt x="11690" y="11755"/>
                </a:lnTo>
                <a:lnTo>
                  <a:pt x="4946" y="74"/>
                </a:lnTo>
                <a:lnTo>
                  <a:pt x="5012" y="91"/>
                </a:lnTo>
                <a:lnTo>
                  <a:pt x="4820" y="204"/>
                </a:lnTo>
                <a:lnTo>
                  <a:pt x="4632" y="319"/>
                </a:lnTo>
                <a:lnTo>
                  <a:pt x="4261" y="558"/>
                </a:lnTo>
                <a:lnTo>
                  <a:pt x="3899" y="809"/>
                </a:lnTo>
                <a:lnTo>
                  <a:pt x="3546" y="1071"/>
                </a:lnTo>
                <a:lnTo>
                  <a:pt x="3202" y="1344"/>
                </a:lnTo>
                <a:lnTo>
                  <a:pt x="2867" y="1629"/>
                </a:lnTo>
                <a:lnTo>
                  <a:pt x="2542" y="1923"/>
                </a:lnTo>
                <a:lnTo>
                  <a:pt x="2227" y="2228"/>
                </a:lnTo>
                <a:lnTo>
                  <a:pt x="1922" y="2543"/>
                </a:lnTo>
                <a:lnTo>
                  <a:pt x="1628" y="2868"/>
                </a:lnTo>
                <a:lnTo>
                  <a:pt x="1343" y="3203"/>
                </a:lnTo>
                <a:lnTo>
                  <a:pt x="1070" y="3547"/>
                </a:lnTo>
                <a:lnTo>
                  <a:pt x="808" y="3900"/>
                </a:lnTo>
                <a:lnTo>
                  <a:pt x="557" y="4262"/>
                </a:lnTo>
                <a:lnTo>
                  <a:pt x="318" y="4633"/>
                </a:lnTo>
                <a:lnTo>
                  <a:pt x="203" y="4821"/>
                </a:lnTo>
                <a:lnTo>
                  <a:pt x="91" y="5012"/>
                </a:lnTo>
                <a:lnTo>
                  <a:pt x="74" y="4946"/>
                </a:lnTo>
                <a:lnTo>
                  <a:pt x="11755" y="11690"/>
                </a:lnTo>
                <a:close/>
                <a:moveTo>
                  <a:pt x="26" y="5029"/>
                </a:moveTo>
                <a:cubicBezTo>
                  <a:pt x="15" y="5023"/>
                  <a:pt x="7" y="5012"/>
                  <a:pt x="4" y="5000"/>
                </a:cubicBezTo>
                <a:cubicBezTo>
                  <a:pt x="0" y="4987"/>
                  <a:pt x="2" y="4974"/>
                  <a:pt x="9" y="4963"/>
                </a:cubicBezTo>
                <a:lnTo>
                  <a:pt x="122" y="4771"/>
                </a:lnTo>
                <a:lnTo>
                  <a:pt x="238" y="4581"/>
                </a:lnTo>
                <a:lnTo>
                  <a:pt x="478" y="4208"/>
                </a:lnTo>
                <a:lnTo>
                  <a:pt x="731" y="3843"/>
                </a:lnTo>
                <a:lnTo>
                  <a:pt x="995" y="3487"/>
                </a:lnTo>
                <a:lnTo>
                  <a:pt x="1270" y="3141"/>
                </a:lnTo>
                <a:lnTo>
                  <a:pt x="1556" y="2804"/>
                </a:lnTo>
                <a:lnTo>
                  <a:pt x="1853" y="2477"/>
                </a:lnTo>
                <a:lnTo>
                  <a:pt x="2160" y="2159"/>
                </a:lnTo>
                <a:lnTo>
                  <a:pt x="2478" y="1852"/>
                </a:lnTo>
                <a:lnTo>
                  <a:pt x="2805" y="1555"/>
                </a:lnTo>
                <a:lnTo>
                  <a:pt x="3142" y="1269"/>
                </a:lnTo>
                <a:lnTo>
                  <a:pt x="3489" y="994"/>
                </a:lnTo>
                <a:lnTo>
                  <a:pt x="3844" y="730"/>
                </a:lnTo>
                <a:lnTo>
                  <a:pt x="4209" y="478"/>
                </a:lnTo>
                <a:lnTo>
                  <a:pt x="4582" y="237"/>
                </a:lnTo>
                <a:lnTo>
                  <a:pt x="4772" y="121"/>
                </a:lnTo>
                <a:lnTo>
                  <a:pt x="4963" y="9"/>
                </a:lnTo>
                <a:cubicBezTo>
                  <a:pt x="4974" y="2"/>
                  <a:pt x="4987" y="0"/>
                  <a:pt x="5000" y="4"/>
                </a:cubicBezTo>
                <a:cubicBezTo>
                  <a:pt x="5012" y="7"/>
                  <a:pt x="5023" y="15"/>
                  <a:pt x="5029" y="26"/>
                </a:cubicBezTo>
                <a:lnTo>
                  <a:pt x="11773" y="11707"/>
                </a:lnTo>
                <a:cubicBezTo>
                  <a:pt x="11784" y="11726"/>
                  <a:pt x="11781" y="11750"/>
                  <a:pt x="11765" y="11765"/>
                </a:cubicBezTo>
                <a:cubicBezTo>
                  <a:pt x="11750" y="11781"/>
                  <a:pt x="11726" y="11784"/>
                  <a:pt x="11707" y="11773"/>
                </a:cubicBezTo>
                <a:lnTo>
                  <a:pt x="26" y="502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4" name="Freeform 27"/>
          <p:cNvSpPr/>
          <p:nvPr/>
        </p:nvSpPr>
        <p:spPr bwMode="auto">
          <a:xfrm>
            <a:off x="5234021" y="1705040"/>
            <a:ext cx="861448" cy="1723960"/>
          </a:xfrm>
          <a:custGeom>
            <a:gdLst>
              <a:gd fmla="*/ 6744 w 6744" name="T0"/>
              <a:gd fmla="*/ 13488 h 13488" name="T1"/>
              <a:gd fmla="*/ 6744 w 6744" name="T2"/>
              <a:gd fmla="*/ 0 h 13488" name="T3"/>
              <a:gd fmla="*/ 0 w 6744" name="T4"/>
              <a:gd fmla="*/ 1807 h 13488" name="T5"/>
              <a:gd fmla="*/ 6744 w 6744" name="T6"/>
              <a:gd fmla="*/ 13488 h 13488" name="T7"/>
            </a:gdLst>
            <a:cxnLst>
              <a:cxn ang="0">
                <a:pos x="T0" y="T1"/>
              </a:cxn>
              <a:cxn ang="0">
                <a:pos x="T2" y="T3"/>
              </a:cxn>
              <a:cxn ang="0">
                <a:pos x="T4" y="T5"/>
              </a:cxn>
              <a:cxn ang="0">
                <a:pos x="T6" y="T7"/>
              </a:cxn>
            </a:cxnLst>
            <a:rect b="b" l="0" r="r" t="0"/>
            <a:pathLst>
              <a:path h="13488" w="6744">
                <a:moveTo>
                  <a:pt x="6744" y="13488"/>
                </a:moveTo>
                <a:lnTo>
                  <a:pt x="6744" y="0"/>
                </a:lnTo>
                <a:cubicBezTo>
                  <a:pt x="4377" y="0"/>
                  <a:pt x="2051" y="623"/>
                  <a:pt x="0" y="1807"/>
                </a:cubicBezTo>
                <a:lnTo>
                  <a:pt x="6744"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5" name="Freeform 28"/>
          <p:cNvSpPr>
            <a:spLocks noEditPoints="1"/>
          </p:cNvSpPr>
          <p:nvPr/>
        </p:nvSpPr>
        <p:spPr bwMode="auto">
          <a:xfrm>
            <a:off x="5227632" y="1698651"/>
            <a:ext cx="874226" cy="1736738"/>
          </a:xfrm>
          <a:custGeom>
            <a:gdLst>
              <a:gd fmla="*/ 6745 w 6841" name="T0"/>
              <a:gd fmla="*/ 13536 h 13588" name="T1"/>
              <a:gd fmla="*/ 6794 w 6841" name="T2"/>
              <a:gd fmla="*/ 96 h 13588" name="T3"/>
              <a:gd fmla="*/ 6351 w 6841" name="T4"/>
              <a:gd fmla="*/ 103 h 13588" name="T5"/>
              <a:gd fmla="*/ 5911 w 6841" name="T6"/>
              <a:gd fmla="*/ 125 h 13588" name="T7"/>
              <a:gd fmla="*/ 5472 w 6841" name="T8"/>
              <a:gd fmla="*/ 161 h 13588" name="T9"/>
              <a:gd fmla="*/ 5035 w 6841" name="T10"/>
              <a:gd fmla="*/ 212 h 13588" name="T11"/>
              <a:gd fmla="*/ 4601 w 6841" name="T12"/>
              <a:gd fmla="*/ 276 h 13588" name="T13"/>
              <a:gd fmla="*/ 4169 w 6841" name="T14"/>
              <a:gd fmla="*/ 355 h 13588" name="T15"/>
              <a:gd fmla="*/ 3740 w 6841" name="T16"/>
              <a:gd fmla="*/ 447 h 13588" name="T17"/>
              <a:gd fmla="*/ 3314 w 6841" name="T18"/>
              <a:gd fmla="*/ 554 h 13588" name="T19"/>
              <a:gd fmla="*/ 2893 w 6841" name="T20"/>
              <a:gd fmla="*/ 674 h 13588" name="T21"/>
              <a:gd fmla="*/ 2475 w 6841" name="T22"/>
              <a:gd fmla="*/ 809 h 13588" name="T23"/>
              <a:gd fmla="*/ 2062 w 6841" name="T24"/>
              <a:gd fmla="*/ 956 h 13588" name="T25"/>
              <a:gd fmla="*/ 1653 w 6841" name="T26"/>
              <a:gd fmla="*/ 1117 h 13588" name="T27"/>
              <a:gd fmla="*/ 1250 w 6841" name="T28"/>
              <a:gd fmla="*/ 1292 h 13588" name="T29"/>
              <a:gd fmla="*/ 852 w 6841" name="T30"/>
              <a:gd fmla="*/ 1481 h 13588" name="T31"/>
              <a:gd fmla="*/ 459 w 6841" name="T32"/>
              <a:gd fmla="*/ 1682 h 13588" name="T33"/>
              <a:gd fmla="*/ 73 w 6841" name="T34"/>
              <a:gd fmla="*/ 1897 h 13588" name="T35"/>
              <a:gd fmla="*/ 6835 w 6841" name="T36"/>
              <a:gd fmla="*/ 13512 h 13588" name="T37"/>
              <a:gd fmla="*/ 3 w 6841" name="T38"/>
              <a:gd fmla="*/ 1842 h 13588" name="T39"/>
              <a:gd fmla="*/ 219 w 6841" name="T40"/>
              <a:gd fmla="*/ 1703 h 13588" name="T41"/>
              <a:gd fmla="*/ 612 w 6841" name="T42"/>
              <a:gd fmla="*/ 1494 h 13588" name="T43"/>
              <a:gd fmla="*/ 1010 w 6841" name="T44"/>
              <a:gd fmla="*/ 1298 h 13588" name="T45"/>
              <a:gd fmla="*/ 1413 w 6841" name="T46"/>
              <a:gd fmla="*/ 1115 h 13588" name="T47"/>
              <a:gd fmla="*/ 1823 w 6841" name="T48"/>
              <a:gd fmla="*/ 946 h 13588" name="T49"/>
              <a:gd fmla="*/ 2236 w 6841" name="T50"/>
              <a:gd fmla="*/ 790 h 13588" name="T51"/>
              <a:gd fmla="*/ 2655 w 6841" name="T52"/>
              <a:gd fmla="*/ 648 h 13588" name="T53"/>
              <a:gd fmla="*/ 3078 w 6841" name="T54"/>
              <a:gd fmla="*/ 520 h 13588" name="T55"/>
              <a:gd fmla="*/ 3504 w 6841" name="T56"/>
              <a:gd fmla="*/ 406 h 13588" name="T57"/>
              <a:gd fmla="*/ 3935 w 6841" name="T58"/>
              <a:gd fmla="*/ 305 h 13588" name="T59"/>
              <a:gd fmla="*/ 4368 w 6841" name="T60"/>
              <a:gd fmla="*/ 219 h 13588" name="T61"/>
              <a:gd fmla="*/ 4804 w 6841" name="T62"/>
              <a:gd fmla="*/ 147 h 13588" name="T63"/>
              <a:gd fmla="*/ 5243 w 6841" name="T64"/>
              <a:gd fmla="*/ 89 h 13588" name="T65"/>
              <a:gd fmla="*/ 5684 w 6841" name="T66"/>
              <a:gd fmla="*/ 46 h 13588" name="T67"/>
              <a:gd fmla="*/ 6127 w 6841" name="T68"/>
              <a:gd fmla="*/ 17 h 13588" name="T69"/>
              <a:gd fmla="*/ 6571 w 6841" name="T70"/>
              <a:gd fmla="*/ 2 h 13588" name="T71"/>
              <a:gd fmla="*/ 6827 w 6841" name="T72"/>
              <a:gd fmla="*/ 14 h 13588" name="T73"/>
              <a:gd fmla="*/ 6841 w 6841" name="T74"/>
              <a:gd fmla="*/ 13536 h 13588" name="T75"/>
              <a:gd fmla="*/ 6752 w 6841" name="T76"/>
              <a:gd fmla="*/ 13560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1">
                <a:moveTo>
                  <a:pt x="6835" y="13512"/>
                </a:moveTo>
                <a:lnTo>
                  <a:pt x="6745" y="13536"/>
                </a:lnTo>
                <a:lnTo>
                  <a:pt x="6745" y="48"/>
                </a:lnTo>
                <a:lnTo>
                  <a:pt x="6794" y="96"/>
                </a:lnTo>
                <a:lnTo>
                  <a:pt x="6572" y="98"/>
                </a:lnTo>
                <a:lnTo>
                  <a:pt x="6351" y="103"/>
                </a:lnTo>
                <a:lnTo>
                  <a:pt x="6131" y="112"/>
                </a:lnTo>
                <a:lnTo>
                  <a:pt x="5911" y="125"/>
                </a:lnTo>
                <a:lnTo>
                  <a:pt x="5691" y="141"/>
                </a:lnTo>
                <a:lnTo>
                  <a:pt x="5472" y="161"/>
                </a:lnTo>
                <a:lnTo>
                  <a:pt x="5253" y="185"/>
                </a:lnTo>
                <a:lnTo>
                  <a:pt x="5035" y="212"/>
                </a:lnTo>
                <a:lnTo>
                  <a:pt x="4818" y="242"/>
                </a:lnTo>
                <a:lnTo>
                  <a:pt x="4601" y="276"/>
                </a:lnTo>
                <a:lnTo>
                  <a:pt x="4384" y="314"/>
                </a:lnTo>
                <a:lnTo>
                  <a:pt x="4169" y="355"/>
                </a:lnTo>
                <a:lnTo>
                  <a:pt x="3954" y="399"/>
                </a:lnTo>
                <a:lnTo>
                  <a:pt x="3740" y="447"/>
                </a:lnTo>
                <a:lnTo>
                  <a:pt x="3527" y="499"/>
                </a:lnTo>
                <a:lnTo>
                  <a:pt x="3314" y="554"/>
                </a:lnTo>
                <a:lnTo>
                  <a:pt x="3103" y="612"/>
                </a:lnTo>
                <a:lnTo>
                  <a:pt x="2893" y="674"/>
                </a:lnTo>
                <a:lnTo>
                  <a:pt x="2684" y="740"/>
                </a:lnTo>
                <a:lnTo>
                  <a:pt x="2475" y="809"/>
                </a:lnTo>
                <a:lnTo>
                  <a:pt x="2268" y="881"/>
                </a:lnTo>
                <a:lnTo>
                  <a:pt x="2062" y="956"/>
                </a:lnTo>
                <a:lnTo>
                  <a:pt x="1857" y="1035"/>
                </a:lnTo>
                <a:lnTo>
                  <a:pt x="1653" y="1117"/>
                </a:lnTo>
                <a:lnTo>
                  <a:pt x="1451" y="1203"/>
                </a:lnTo>
                <a:lnTo>
                  <a:pt x="1250" y="1292"/>
                </a:lnTo>
                <a:lnTo>
                  <a:pt x="1050" y="1385"/>
                </a:lnTo>
                <a:lnTo>
                  <a:pt x="852" y="1481"/>
                </a:lnTo>
                <a:lnTo>
                  <a:pt x="655" y="1580"/>
                </a:lnTo>
                <a:lnTo>
                  <a:pt x="459" y="1682"/>
                </a:lnTo>
                <a:lnTo>
                  <a:pt x="265" y="1788"/>
                </a:lnTo>
                <a:lnTo>
                  <a:pt x="73" y="1897"/>
                </a:lnTo>
                <a:lnTo>
                  <a:pt x="91" y="1831"/>
                </a:lnTo>
                <a:lnTo>
                  <a:pt x="6835" y="13512"/>
                </a:lnTo>
                <a:close/>
                <a:moveTo>
                  <a:pt x="8" y="1879"/>
                </a:moveTo>
                <a:cubicBezTo>
                  <a:pt x="2" y="1868"/>
                  <a:pt x="0" y="1855"/>
                  <a:pt x="3" y="1842"/>
                </a:cubicBezTo>
                <a:cubicBezTo>
                  <a:pt x="7" y="1830"/>
                  <a:pt x="15" y="1820"/>
                  <a:pt x="26" y="1813"/>
                </a:cubicBezTo>
                <a:lnTo>
                  <a:pt x="219" y="1703"/>
                </a:lnTo>
                <a:lnTo>
                  <a:pt x="415" y="1597"/>
                </a:lnTo>
                <a:lnTo>
                  <a:pt x="612" y="1494"/>
                </a:lnTo>
                <a:lnTo>
                  <a:pt x="810" y="1394"/>
                </a:lnTo>
                <a:lnTo>
                  <a:pt x="1010" y="1298"/>
                </a:lnTo>
                <a:lnTo>
                  <a:pt x="1211" y="1205"/>
                </a:lnTo>
                <a:lnTo>
                  <a:pt x="1413" y="1115"/>
                </a:lnTo>
                <a:lnTo>
                  <a:pt x="1618" y="1028"/>
                </a:lnTo>
                <a:lnTo>
                  <a:pt x="1823" y="946"/>
                </a:lnTo>
                <a:lnTo>
                  <a:pt x="2029" y="866"/>
                </a:lnTo>
                <a:lnTo>
                  <a:pt x="2236" y="790"/>
                </a:lnTo>
                <a:lnTo>
                  <a:pt x="2445" y="717"/>
                </a:lnTo>
                <a:lnTo>
                  <a:pt x="2655" y="648"/>
                </a:lnTo>
                <a:lnTo>
                  <a:pt x="2866" y="582"/>
                </a:lnTo>
                <a:lnTo>
                  <a:pt x="3078" y="520"/>
                </a:lnTo>
                <a:lnTo>
                  <a:pt x="3290" y="461"/>
                </a:lnTo>
                <a:lnTo>
                  <a:pt x="3504" y="406"/>
                </a:lnTo>
                <a:lnTo>
                  <a:pt x="3719" y="354"/>
                </a:lnTo>
                <a:lnTo>
                  <a:pt x="3935" y="305"/>
                </a:lnTo>
                <a:lnTo>
                  <a:pt x="4151" y="260"/>
                </a:lnTo>
                <a:lnTo>
                  <a:pt x="4368" y="219"/>
                </a:lnTo>
                <a:lnTo>
                  <a:pt x="4586" y="181"/>
                </a:lnTo>
                <a:lnTo>
                  <a:pt x="4804" y="147"/>
                </a:lnTo>
                <a:lnTo>
                  <a:pt x="5024" y="116"/>
                </a:lnTo>
                <a:lnTo>
                  <a:pt x="5243" y="89"/>
                </a:lnTo>
                <a:lnTo>
                  <a:pt x="5463" y="66"/>
                </a:lnTo>
                <a:lnTo>
                  <a:pt x="5684" y="46"/>
                </a:lnTo>
                <a:lnTo>
                  <a:pt x="5905" y="29"/>
                </a:lnTo>
                <a:lnTo>
                  <a:pt x="6127" y="17"/>
                </a:lnTo>
                <a:lnTo>
                  <a:pt x="6349" y="7"/>
                </a:lnTo>
                <a:lnTo>
                  <a:pt x="6571" y="2"/>
                </a:lnTo>
                <a:lnTo>
                  <a:pt x="6793" y="0"/>
                </a:lnTo>
                <a:cubicBezTo>
                  <a:pt x="6806" y="0"/>
                  <a:pt x="6818" y="5"/>
                  <a:pt x="6827" y="14"/>
                </a:cubicBezTo>
                <a:cubicBezTo>
                  <a:pt x="6836" y="23"/>
                  <a:pt x="6841" y="35"/>
                  <a:pt x="6841" y="48"/>
                </a:cubicBezTo>
                <a:lnTo>
                  <a:pt x="6841" y="13536"/>
                </a:lnTo>
                <a:cubicBezTo>
                  <a:pt x="6841" y="13558"/>
                  <a:pt x="6827" y="13577"/>
                  <a:pt x="6806" y="13583"/>
                </a:cubicBezTo>
                <a:cubicBezTo>
                  <a:pt x="6785" y="13588"/>
                  <a:pt x="6763" y="13579"/>
                  <a:pt x="6752" y="13560"/>
                </a:cubicBezTo>
                <a:lnTo>
                  <a:pt x="8" y="187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6" name="文本框 45"/>
          <p:cNvSpPr txBox="1"/>
          <p:nvPr/>
        </p:nvSpPr>
        <p:spPr>
          <a:xfrm>
            <a:off x="4279423" y="5173539"/>
            <a:ext cx="2697480" cy="749808"/>
          </a:xfrm>
          <a:prstGeom prst="rect">
            <a:avLst/>
          </a:prstGeom>
          <a:noFill/>
        </p:spPr>
        <p:txBody>
          <a:bodyPr rtlCol="0" wrap="none">
            <a:spAutoFit/>
          </a:bodyPr>
          <a:lstStyle/>
          <a:p>
            <a:pPr>
              <a:lnSpc>
                <a:spcPct val="120000"/>
              </a:lnSpc>
            </a:pPr>
            <a:r>
              <a:rPr altLang="en-US" lang="zh-CN" smtClean="0">
                <a:solidFill>
                  <a:schemeClr val="bg1"/>
                </a:solidFill>
              </a:rPr>
              <a:t>第五章 </a:t>
            </a:r>
          </a:p>
          <a:p>
            <a:pPr>
              <a:lnSpc>
                <a:spcPct val="120000"/>
              </a:lnSpc>
            </a:pPr>
            <a:r>
              <a:rPr altLang="en-US" lang="zh-CN" smtClean="0">
                <a:solidFill>
                  <a:schemeClr val="bg1"/>
                </a:solidFill>
              </a:rPr>
              <a:t>企业文化讨论的输出内容</a:t>
            </a:r>
          </a:p>
        </p:txBody>
      </p:sp>
      <p:grpSp>
        <p:nvGrpSpPr>
          <p:cNvPr id="47" name="组合 46"/>
          <p:cNvGrpSpPr/>
          <p:nvPr/>
        </p:nvGrpSpPr>
        <p:grpSpPr>
          <a:xfrm>
            <a:off x="3463183" y="5305419"/>
            <a:ext cx="652955" cy="678035"/>
            <a:chOff x="7704137" y="2810669"/>
            <a:chExt cx="1333500" cy="1298575"/>
          </a:xfrm>
          <a:solidFill>
            <a:schemeClr val="bg1"/>
          </a:solidFill>
        </p:grpSpPr>
        <p:sp>
          <p:nvSpPr>
            <p:cNvPr id="48" name="Freeform 44"/>
            <p:cNvSpPr/>
            <p:nvPr/>
          </p:nvSpPr>
          <p:spPr bwMode="auto">
            <a:xfrm>
              <a:off x="7908925" y="3207544"/>
              <a:ext cx="785813" cy="90488"/>
            </a:xfrm>
            <a:custGeom>
              <a:gdLst>
                <a:gd fmla="*/ 293 w 293" name="T0"/>
                <a:gd fmla="*/ 17 h 34" name="T1"/>
                <a:gd fmla="*/ 276 w 293" name="T2"/>
                <a:gd fmla="*/ 34 h 34" name="T3"/>
                <a:gd fmla="*/ 17 w 293" name="T4"/>
                <a:gd fmla="*/ 34 h 34" name="T5"/>
                <a:gd fmla="*/ 0 w 293" name="T6"/>
                <a:gd fmla="*/ 17 h 34" name="T7"/>
                <a:gd fmla="*/ 0 w 293" name="T8"/>
                <a:gd fmla="*/ 17 h 34" name="T9"/>
                <a:gd fmla="*/ 17 w 293" name="T10"/>
                <a:gd fmla="*/ 0 h 34" name="T11"/>
                <a:gd fmla="*/ 276 w 293" name="T12"/>
                <a:gd fmla="*/ 0 h 34" name="T13"/>
                <a:gd fmla="*/ 293 w 293" name="T14"/>
                <a:gd fmla="*/ 17 h 3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4" w="293">
                  <a:moveTo>
                    <a:pt x="293" y="17"/>
                  </a:moveTo>
                  <a:cubicBezTo>
                    <a:pt x="293" y="26"/>
                    <a:pt x="286" y="34"/>
                    <a:pt x="276" y="34"/>
                  </a:cubicBezTo>
                  <a:cubicBezTo>
                    <a:pt x="17" y="34"/>
                    <a:pt x="17" y="34"/>
                    <a:pt x="17" y="34"/>
                  </a:cubicBezTo>
                  <a:cubicBezTo>
                    <a:pt x="7" y="34"/>
                    <a:pt x="0" y="26"/>
                    <a:pt x="0" y="17"/>
                  </a:cubicBezTo>
                  <a:cubicBezTo>
                    <a:pt x="0" y="17"/>
                    <a:pt x="0" y="17"/>
                    <a:pt x="0" y="17"/>
                  </a:cubicBezTo>
                  <a:cubicBezTo>
                    <a:pt x="0" y="7"/>
                    <a:pt x="7" y="0"/>
                    <a:pt x="17" y="0"/>
                  </a:cubicBezTo>
                  <a:cubicBezTo>
                    <a:pt x="276" y="0"/>
                    <a:pt x="276" y="0"/>
                    <a:pt x="276" y="0"/>
                  </a:cubicBezTo>
                  <a:cubicBezTo>
                    <a:pt x="286" y="0"/>
                    <a:pt x="293" y="7"/>
                    <a:pt x="293" y="1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49" name="Freeform 45"/>
            <p:cNvSpPr/>
            <p:nvPr/>
          </p:nvSpPr>
          <p:spPr bwMode="auto">
            <a:xfrm>
              <a:off x="7908925" y="3026569"/>
              <a:ext cx="638175" cy="92075"/>
            </a:xfrm>
            <a:custGeom>
              <a:gdLst>
                <a:gd fmla="*/ 238 w 238" name="T0"/>
                <a:gd fmla="*/ 17 h 34" name="T1"/>
                <a:gd fmla="*/ 221 w 238" name="T2"/>
                <a:gd fmla="*/ 34 h 34" name="T3"/>
                <a:gd fmla="*/ 17 w 238" name="T4"/>
                <a:gd fmla="*/ 34 h 34" name="T5"/>
                <a:gd fmla="*/ 0 w 238" name="T6"/>
                <a:gd fmla="*/ 17 h 34" name="T7"/>
                <a:gd fmla="*/ 0 w 238" name="T8"/>
                <a:gd fmla="*/ 17 h 34" name="T9"/>
                <a:gd fmla="*/ 17 w 238" name="T10"/>
                <a:gd fmla="*/ 0 h 34" name="T11"/>
                <a:gd fmla="*/ 221 w 238" name="T12"/>
                <a:gd fmla="*/ 0 h 34" name="T13"/>
                <a:gd fmla="*/ 238 w 238" name="T14"/>
                <a:gd fmla="*/ 17 h 3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4" w="238">
                  <a:moveTo>
                    <a:pt x="238" y="17"/>
                  </a:moveTo>
                  <a:cubicBezTo>
                    <a:pt x="238" y="27"/>
                    <a:pt x="230" y="34"/>
                    <a:pt x="221" y="34"/>
                  </a:cubicBezTo>
                  <a:cubicBezTo>
                    <a:pt x="17" y="34"/>
                    <a:pt x="17" y="34"/>
                    <a:pt x="17" y="34"/>
                  </a:cubicBezTo>
                  <a:cubicBezTo>
                    <a:pt x="7" y="34"/>
                    <a:pt x="0" y="27"/>
                    <a:pt x="0" y="17"/>
                  </a:cubicBezTo>
                  <a:cubicBezTo>
                    <a:pt x="0" y="17"/>
                    <a:pt x="0" y="17"/>
                    <a:pt x="0" y="17"/>
                  </a:cubicBezTo>
                  <a:cubicBezTo>
                    <a:pt x="0" y="8"/>
                    <a:pt x="7" y="0"/>
                    <a:pt x="17" y="0"/>
                  </a:cubicBezTo>
                  <a:cubicBezTo>
                    <a:pt x="221" y="0"/>
                    <a:pt x="221" y="0"/>
                    <a:pt x="221" y="0"/>
                  </a:cubicBezTo>
                  <a:cubicBezTo>
                    <a:pt x="230" y="0"/>
                    <a:pt x="238" y="8"/>
                    <a:pt x="238" y="1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0" name="Freeform 46"/>
            <p:cNvSpPr/>
            <p:nvPr/>
          </p:nvSpPr>
          <p:spPr bwMode="auto">
            <a:xfrm>
              <a:off x="7908925" y="3383756"/>
              <a:ext cx="785813" cy="92075"/>
            </a:xfrm>
            <a:custGeom>
              <a:gdLst>
                <a:gd fmla="*/ 293 w 293" name="T0"/>
                <a:gd fmla="*/ 17 h 34" name="T1"/>
                <a:gd fmla="*/ 276 w 293" name="T2"/>
                <a:gd fmla="*/ 34 h 34" name="T3"/>
                <a:gd fmla="*/ 17 w 293" name="T4"/>
                <a:gd fmla="*/ 34 h 34" name="T5"/>
                <a:gd fmla="*/ 0 w 293" name="T6"/>
                <a:gd fmla="*/ 17 h 34" name="T7"/>
                <a:gd fmla="*/ 0 w 293" name="T8"/>
                <a:gd fmla="*/ 17 h 34" name="T9"/>
                <a:gd fmla="*/ 17 w 293" name="T10"/>
                <a:gd fmla="*/ 0 h 34" name="T11"/>
                <a:gd fmla="*/ 276 w 293" name="T12"/>
                <a:gd fmla="*/ 0 h 34" name="T13"/>
                <a:gd fmla="*/ 293 w 293" name="T14"/>
                <a:gd fmla="*/ 17 h 3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4" w="293">
                  <a:moveTo>
                    <a:pt x="293" y="17"/>
                  </a:moveTo>
                  <a:cubicBezTo>
                    <a:pt x="293" y="27"/>
                    <a:pt x="286" y="34"/>
                    <a:pt x="276" y="34"/>
                  </a:cubicBezTo>
                  <a:cubicBezTo>
                    <a:pt x="17" y="34"/>
                    <a:pt x="17" y="34"/>
                    <a:pt x="17" y="34"/>
                  </a:cubicBezTo>
                  <a:cubicBezTo>
                    <a:pt x="7" y="34"/>
                    <a:pt x="0" y="27"/>
                    <a:pt x="0" y="17"/>
                  </a:cubicBezTo>
                  <a:cubicBezTo>
                    <a:pt x="0" y="17"/>
                    <a:pt x="0" y="17"/>
                    <a:pt x="0" y="17"/>
                  </a:cubicBezTo>
                  <a:cubicBezTo>
                    <a:pt x="0" y="8"/>
                    <a:pt x="7" y="0"/>
                    <a:pt x="17" y="0"/>
                  </a:cubicBezTo>
                  <a:cubicBezTo>
                    <a:pt x="276" y="0"/>
                    <a:pt x="276" y="0"/>
                    <a:pt x="276" y="0"/>
                  </a:cubicBezTo>
                  <a:cubicBezTo>
                    <a:pt x="286" y="0"/>
                    <a:pt x="293" y="8"/>
                    <a:pt x="293" y="1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1" name="Freeform 47"/>
            <p:cNvSpPr/>
            <p:nvPr/>
          </p:nvSpPr>
          <p:spPr bwMode="auto">
            <a:xfrm>
              <a:off x="7908925" y="3564731"/>
              <a:ext cx="592138" cy="90488"/>
            </a:xfrm>
            <a:custGeom>
              <a:gdLst>
                <a:gd fmla="*/ 221 w 221" name="T0"/>
                <a:gd fmla="*/ 17 h 34" name="T1"/>
                <a:gd fmla="*/ 204 w 221" name="T2"/>
                <a:gd fmla="*/ 34 h 34" name="T3"/>
                <a:gd fmla="*/ 17 w 221" name="T4"/>
                <a:gd fmla="*/ 34 h 34" name="T5"/>
                <a:gd fmla="*/ 0 w 221" name="T6"/>
                <a:gd fmla="*/ 17 h 34" name="T7"/>
                <a:gd fmla="*/ 0 w 221" name="T8"/>
                <a:gd fmla="*/ 17 h 34" name="T9"/>
                <a:gd fmla="*/ 17 w 221" name="T10"/>
                <a:gd fmla="*/ 0 h 34" name="T11"/>
                <a:gd fmla="*/ 204 w 221" name="T12"/>
                <a:gd fmla="*/ 0 h 34" name="T13"/>
                <a:gd fmla="*/ 221 w 221" name="T14"/>
                <a:gd fmla="*/ 17 h 3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4" w="221">
                  <a:moveTo>
                    <a:pt x="221" y="17"/>
                  </a:moveTo>
                  <a:cubicBezTo>
                    <a:pt x="221" y="26"/>
                    <a:pt x="213" y="34"/>
                    <a:pt x="204" y="34"/>
                  </a:cubicBezTo>
                  <a:cubicBezTo>
                    <a:pt x="17" y="34"/>
                    <a:pt x="17" y="34"/>
                    <a:pt x="17" y="34"/>
                  </a:cubicBezTo>
                  <a:cubicBezTo>
                    <a:pt x="7" y="34"/>
                    <a:pt x="0" y="26"/>
                    <a:pt x="0" y="17"/>
                  </a:cubicBezTo>
                  <a:cubicBezTo>
                    <a:pt x="0" y="17"/>
                    <a:pt x="0" y="17"/>
                    <a:pt x="0" y="17"/>
                  </a:cubicBezTo>
                  <a:cubicBezTo>
                    <a:pt x="0" y="7"/>
                    <a:pt x="7" y="0"/>
                    <a:pt x="17" y="0"/>
                  </a:cubicBezTo>
                  <a:cubicBezTo>
                    <a:pt x="204" y="0"/>
                    <a:pt x="204" y="0"/>
                    <a:pt x="204" y="0"/>
                  </a:cubicBezTo>
                  <a:cubicBezTo>
                    <a:pt x="213" y="0"/>
                    <a:pt x="221" y="7"/>
                    <a:pt x="221" y="1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2" name="Freeform 48"/>
            <p:cNvSpPr/>
            <p:nvPr/>
          </p:nvSpPr>
          <p:spPr bwMode="auto">
            <a:xfrm>
              <a:off x="7908925" y="3740944"/>
              <a:ext cx="592138" cy="92075"/>
            </a:xfrm>
            <a:custGeom>
              <a:gdLst>
                <a:gd fmla="*/ 221 w 221" name="T0"/>
                <a:gd fmla="*/ 17 h 34" name="T1"/>
                <a:gd fmla="*/ 204 w 221" name="T2"/>
                <a:gd fmla="*/ 34 h 34" name="T3"/>
                <a:gd fmla="*/ 17 w 221" name="T4"/>
                <a:gd fmla="*/ 34 h 34" name="T5"/>
                <a:gd fmla="*/ 0 w 221" name="T6"/>
                <a:gd fmla="*/ 17 h 34" name="T7"/>
                <a:gd fmla="*/ 0 w 221" name="T8"/>
                <a:gd fmla="*/ 17 h 34" name="T9"/>
                <a:gd fmla="*/ 17 w 221" name="T10"/>
                <a:gd fmla="*/ 0 h 34" name="T11"/>
                <a:gd fmla="*/ 204 w 221" name="T12"/>
                <a:gd fmla="*/ 0 h 34" name="T13"/>
                <a:gd fmla="*/ 221 w 221" name="T14"/>
                <a:gd fmla="*/ 17 h 3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4" w="221">
                  <a:moveTo>
                    <a:pt x="221" y="17"/>
                  </a:moveTo>
                  <a:cubicBezTo>
                    <a:pt x="221" y="27"/>
                    <a:pt x="213" y="34"/>
                    <a:pt x="204" y="34"/>
                  </a:cubicBezTo>
                  <a:cubicBezTo>
                    <a:pt x="17" y="34"/>
                    <a:pt x="17" y="34"/>
                    <a:pt x="17" y="34"/>
                  </a:cubicBezTo>
                  <a:cubicBezTo>
                    <a:pt x="7" y="34"/>
                    <a:pt x="0" y="27"/>
                    <a:pt x="0" y="17"/>
                  </a:cubicBezTo>
                  <a:cubicBezTo>
                    <a:pt x="0" y="17"/>
                    <a:pt x="0" y="17"/>
                    <a:pt x="0" y="17"/>
                  </a:cubicBezTo>
                  <a:cubicBezTo>
                    <a:pt x="0" y="8"/>
                    <a:pt x="7" y="0"/>
                    <a:pt x="17" y="0"/>
                  </a:cubicBezTo>
                  <a:cubicBezTo>
                    <a:pt x="204" y="0"/>
                    <a:pt x="204" y="0"/>
                    <a:pt x="204" y="0"/>
                  </a:cubicBezTo>
                  <a:cubicBezTo>
                    <a:pt x="213" y="0"/>
                    <a:pt x="221" y="8"/>
                    <a:pt x="221" y="1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3" name="Freeform 49"/>
            <p:cNvSpPr/>
            <p:nvPr/>
          </p:nvSpPr>
          <p:spPr bwMode="auto">
            <a:xfrm>
              <a:off x="8578850" y="3650456"/>
              <a:ext cx="446088" cy="444500"/>
            </a:xfrm>
            <a:custGeom>
              <a:gdLst>
                <a:gd fmla="*/ 3 w 166" name="T0"/>
                <a:gd fmla="*/ 53 h 166" name="T1"/>
                <a:gd fmla="*/ 3 w 166" name="T2"/>
                <a:gd fmla="*/ 41 h 166" name="T3"/>
                <a:gd fmla="*/ 41 w 166" name="T4"/>
                <a:gd fmla="*/ 3 h 166" name="T5"/>
                <a:gd fmla="*/ 53 w 166" name="T6"/>
                <a:gd fmla="*/ 3 h 166" name="T7"/>
                <a:gd fmla="*/ 162 w 166" name="T8"/>
                <a:gd fmla="*/ 113 h 166" name="T9"/>
                <a:gd fmla="*/ 162 w 166" name="T10"/>
                <a:gd fmla="*/ 125 h 166" name="T11"/>
                <a:gd fmla="*/ 125 w 166" name="T12"/>
                <a:gd fmla="*/ 162 h 166" name="T13"/>
                <a:gd fmla="*/ 113 w 166" name="T14"/>
                <a:gd fmla="*/ 162 h 166" name="T15"/>
                <a:gd fmla="*/ 3 w 166" name="T16"/>
                <a:gd fmla="*/ 53 h 16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6" w="166">
                  <a:moveTo>
                    <a:pt x="3" y="53"/>
                  </a:moveTo>
                  <a:cubicBezTo>
                    <a:pt x="0" y="49"/>
                    <a:pt x="0" y="44"/>
                    <a:pt x="3" y="41"/>
                  </a:cubicBezTo>
                  <a:cubicBezTo>
                    <a:pt x="41" y="3"/>
                    <a:pt x="41" y="3"/>
                    <a:pt x="41" y="3"/>
                  </a:cubicBezTo>
                  <a:cubicBezTo>
                    <a:pt x="44" y="0"/>
                    <a:pt x="49" y="0"/>
                    <a:pt x="53" y="3"/>
                  </a:cubicBezTo>
                  <a:cubicBezTo>
                    <a:pt x="162" y="113"/>
                    <a:pt x="162" y="113"/>
                    <a:pt x="162" y="113"/>
                  </a:cubicBezTo>
                  <a:cubicBezTo>
                    <a:pt x="166" y="116"/>
                    <a:pt x="166" y="122"/>
                    <a:pt x="162" y="125"/>
                  </a:cubicBezTo>
                  <a:cubicBezTo>
                    <a:pt x="125" y="162"/>
                    <a:pt x="125" y="162"/>
                    <a:pt x="125" y="162"/>
                  </a:cubicBezTo>
                  <a:cubicBezTo>
                    <a:pt x="122" y="166"/>
                    <a:pt x="116" y="166"/>
                    <a:pt x="113" y="162"/>
                  </a:cubicBezTo>
                  <a:lnTo>
                    <a:pt x="3" y="53"/>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4" name="Freeform 50"/>
            <p:cNvSpPr/>
            <p:nvPr/>
          </p:nvSpPr>
          <p:spPr bwMode="auto">
            <a:xfrm>
              <a:off x="8920162" y="3991769"/>
              <a:ext cx="117475" cy="117475"/>
            </a:xfrm>
            <a:custGeom>
              <a:gdLst>
                <a:gd fmla="*/ 0 w 44" name="T0"/>
                <a:gd fmla="*/ 39 h 44" name="T1"/>
                <a:gd fmla="*/ 19 w 44" name="T2"/>
                <a:gd fmla="*/ 39 h 44" name="T3"/>
                <a:gd fmla="*/ 39 w 44" name="T4"/>
                <a:gd fmla="*/ 19 h 44" name="T5"/>
                <a:gd fmla="*/ 39 w 44" name="T6"/>
                <a:gd fmla="*/ 0 h 44" name="T7"/>
                <a:gd fmla="*/ 0 w 44" name="T8"/>
                <a:gd fmla="*/ 39 h 44" name="T9"/>
              </a:gdLst>
              <a:cxnLst>
                <a:cxn ang="0">
                  <a:pos x="T0" y="T1"/>
                </a:cxn>
                <a:cxn ang="0">
                  <a:pos x="T2" y="T3"/>
                </a:cxn>
                <a:cxn ang="0">
                  <a:pos x="T4" y="T5"/>
                </a:cxn>
                <a:cxn ang="0">
                  <a:pos x="T6" y="T7"/>
                </a:cxn>
                <a:cxn ang="0">
                  <a:pos x="T8" y="T9"/>
                </a:cxn>
              </a:cxnLst>
              <a:rect b="b" l="0" r="r" t="0"/>
              <a:pathLst>
                <a:path h="44" w="44">
                  <a:moveTo>
                    <a:pt x="0" y="39"/>
                  </a:moveTo>
                  <a:cubicBezTo>
                    <a:pt x="6" y="44"/>
                    <a:pt x="14" y="44"/>
                    <a:pt x="19" y="39"/>
                  </a:cubicBezTo>
                  <a:cubicBezTo>
                    <a:pt x="39" y="19"/>
                    <a:pt x="39" y="19"/>
                    <a:pt x="39" y="19"/>
                  </a:cubicBezTo>
                  <a:cubicBezTo>
                    <a:pt x="44" y="14"/>
                    <a:pt x="44" y="6"/>
                    <a:pt x="39" y="0"/>
                  </a:cubicBezTo>
                  <a:lnTo>
                    <a:pt x="0" y="39"/>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5" name="Freeform 51"/>
            <p:cNvSpPr/>
            <p:nvPr/>
          </p:nvSpPr>
          <p:spPr bwMode="auto">
            <a:xfrm>
              <a:off x="8551862" y="3623469"/>
              <a:ext cx="139700" cy="139700"/>
            </a:xfrm>
            <a:custGeom>
              <a:gdLst>
                <a:gd fmla="*/ 6 w 52" name="T0"/>
                <a:gd fmla="*/ 50 h 52" name="T1"/>
                <a:gd fmla="*/ 3 w 52" name="T2"/>
                <a:gd fmla="*/ 49 h 52" name="T3"/>
                <a:gd fmla="*/ 0 w 52" name="T4"/>
                <a:gd fmla="*/ 4 h 52" name="T5"/>
                <a:gd fmla="*/ 4 w 52" name="T6"/>
                <a:gd fmla="*/ 0 h 52" name="T7"/>
                <a:gd fmla="*/ 49 w 52" name="T8"/>
                <a:gd fmla="*/ 3 h 52" name="T9"/>
                <a:gd fmla="*/ 50 w 52" name="T10"/>
                <a:gd fmla="*/ 6 h 52" name="T11"/>
                <a:gd fmla="*/ 6 w 52" name="T12"/>
                <a:gd fmla="*/ 50 h 52" name="T13"/>
              </a:gdLst>
              <a:cxnLst>
                <a:cxn ang="0">
                  <a:pos x="T0" y="T1"/>
                </a:cxn>
                <a:cxn ang="0">
                  <a:pos x="T2" y="T3"/>
                </a:cxn>
                <a:cxn ang="0">
                  <a:pos x="T4" y="T5"/>
                </a:cxn>
                <a:cxn ang="0">
                  <a:pos x="T6" y="T7"/>
                </a:cxn>
                <a:cxn ang="0">
                  <a:pos x="T8" y="T9"/>
                </a:cxn>
                <a:cxn ang="0">
                  <a:pos x="T10" y="T11"/>
                </a:cxn>
                <a:cxn ang="0">
                  <a:pos x="T12" y="T13"/>
                </a:cxn>
              </a:cxnLst>
              <a:rect b="b" l="0" r="r" t="0"/>
              <a:pathLst>
                <a:path h="52" w="52">
                  <a:moveTo>
                    <a:pt x="6" y="50"/>
                  </a:moveTo>
                  <a:cubicBezTo>
                    <a:pt x="5" y="52"/>
                    <a:pt x="3" y="51"/>
                    <a:pt x="3" y="49"/>
                  </a:cubicBezTo>
                  <a:cubicBezTo>
                    <a:pt x="0" y="4"/>
                    <a:pt x="0" y="4"/>
                    <a:pt x="0" y="4"/>
                  </a:cubicBezTo>
                  <a:cubicBezTo>
                    <a:pt x="0" y="2"/>
                    <a:pt x="2" y="0"/>
                    <a:pt x="4" y="0"/>
                  </a:cubicBezTo>
                  <a:cubicBezTo>
                    <a:pt x="49" y="3"/>
                    <a:pt x="49" y="3"/>
                    <a:pt x="49" y="3"/>
                  </a:cubicBezTo>
                  <a:cubicBezTo>
                    <a:pt x="51" y="3"/>
                    <a:pt x="52" y="5"/>
                    <a:pt x="50" y="6"/>
                  </a:cubicBezTo>
                  <a:lnTo>
                    <a:pt x="6" y="5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sp>
          <p:nvSpPr>
            <p:cNvPr id="56" name="Freeform 52"/>
            <p:cNvSpPr/>
            <p:nvPr/>
          </p:nvSpPr>
          <p:spPr bwMode="auto">
            <a:xfrm>
              <a:off x="7704137" y="2810669"/>
              <a:ext cx="1193800" cy="1241425"/>
            </a:xfrm>
            <a:custGeom>
              <a:gdLst>
                <a:gd fmla="*/ 441 w 445" name="T0"/>
                <a:gd fmla="*/ 72 h 463" name="T1"/>
                <a:gd fmla="*/ 373 w 445" name="T2"/>
                <a:gd fmla="*/ 4 h 463" name="T3"/>
                <a:gd fmla="*/ 364 w 445" name="T4"/>
                <a:gd fmla="*/ 0 h 463" name="T5"/>
                <a:gd fmla="*/ 81 w 445" name="T6"/>
                <a:gd fmla="*/ 0 h 463" name="T7"/>
                <a:gd fmla="*/ 0 w 445" name="T8"/>
                <a:gd fmla="*/ 81 h 463" name="T9"/>
                <a:gd fmla="*/ 0 w 445" name="T10"/>
                <a:gd fmla="*/ 381 h 463" name="T11"/>
                <a:gd fmla="*/ 81 w 445" name="T12"/>
                <a:gd fmla="*/ 463 h 463" name="T13"/>
                <a:gd fmla="*/ 364 w 445" name="T14"/>
                <a:gd fmla="*/ 463 h 463" name="T15"/>
                <a:gd fmla="*/ 399 w 445" name="T16"/>
                <a:gd fmla="*/ 454 h 463" name="T17"/>
                <a:gd fmla="*/ 379 w 445" name="T18"/>
                <a:gd fmla="*/ 433 h 463" name="T19"/>
                <a:gd fmla="*/ 364 w 445" name="T20"/>
                <a:gd fmla="*/ 436 h 463" name="T21"/>
                <a:gd fmla="*/ 81 w 445" name="T22"/>
                <a:gd fmla="*/ 436 h 463" name="T23"/>
                <a:gd fmla="*/ 27 w 445" name="T24"/>
                <a:gd fmla="*/ 381 h 463" name="T25"/>
                <a:gd fmla="*/ 27 w 445" name="T26"/>
                <a:gd fmla="*/ 81 h 463" name="T27"/>
                <a:gd fmla="*/ 81 w 445" name="T28"/>
                <a:gd fmla="*/ 27 h 463" name="T29"/>
                <a:gd fmla="*/ 358 w 445" name="T30"/>
                <a:gd fmla="*/ 27 h 463" name="T31"/>
                <a:gd fmla="*/ 418 w 445" name="T32"/>
                <a:gd fmla="*/ 87 h 463" name="T33"/>
                <a:gd fmla="*/ 418 w 445" name="T34"/>
                <a:gd fmla="*/ 337 h 463" name="T35"/>
                <a:gd fmla="*/ 445 w 445" name="T36"/>
                <a:gd fmla="*/ 364 h 463" name="T37"/>
                <a:gd fmla="*/ 445 w 445" name="T38"/>
                <a:gd fmla="*/ 81 h 463" name="T39"/>
                <a:gd fmla="*/ 441 w 445" name="T40"/>
                <a:gd fmla="*/ 72 h 463"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462" w="445">
                  <a:moveTo>
                    <a:pt x="441" y="72"/>
                  </a:moveTo>
                  <a:cubicBezTo>
                    <a:pt x="373" y="4"/>
                    <a:pt x="373" y="4"/>
                    <a:pt x="373" y="4"/>
                  </a:cubicBezTo>
                  <a:cubicBezTo>
                    <a:pt x="371" y="1"/>
                    <a:pt x="367" y="0"/>
                    <a:pt x="364" y="0"/>
                  </a:cubicBezTo>
                  <a:cubicBezTo>
                    <a:pt x="81" y="0"/>
                    <a:pt x="81" y="0"/>
                    <a:pt x="81" y="0"/>
                  </a:cubicBezTo>
                  <a:cubicBezTo>
                    <a:pt x="36" y="0"/>
                    <a:pt x="0" y="36"/>
                    <a:pt x="0" y="81"/>
                  </a:cubicBezTo>
                  <a:cubicBezTo>
                    <a:pt x="0" y="381"/>
                    <a:pt x="0" y="381"/>
                    <a:pt x="0" y="381"/>
                  </a:cubicBezTo>
                  <a:cubicBezTo>
                    <a:pt x="0" y="426"/>
                    <a:pt x="36" y="463"/>
                    <a:pt x="81" y="463"/>
                  </a:cubicBezTo>
                  <a:cubicBezTo>
                    <a:pt x="364" y="463"/>
                    <a:pt x="364" y="463"/>
                    <a:pt x="364" y="463"/>
                  </a:cubicBezTo>
                  <a:cubicBezTo>
                    <a:pt x="377" y="463"/>
                    <a:pt x="389" y="459"/>
                    <a:pt x="399" y="454"/>
                  </a:cubicBezTo>
                  <a:cubicBezTo>
                    <a:pt x="379" y="433"/>
                    <a:pt x="379" y="433"/>
                    <a:pt x="379" y="433"/>
                  </a:cubicBezTo>
                  <a:cubicBezTo>
                    <a:pt x="374" y="435"/>
                    <a:pt x="369" y="435"/>
                    <a:pt x="364" y="436"/>
                  </a:cubicBezTo>
                  <a:cubicBezTo>
                    <a:pt x="81" y="436"/>
                    <a:pt x="81" y="436"/>
                    <a:pt x="81" y="436"/>
                  </a:cubicBezTo>
                  <a:cubicBezTo>
                    <a:pt x="52" y="435"/>
                    <a:pt x="27" y="411"/>
                    <a:pt x="27" y="381"/>
                  </a:cubicBezTo>
                  <a:cubicBezTo>
                    <a:pt x="27" y="81"/>
                    <a:pt x="27" y="81"/>
                    <a:pt x="27" y="81"/>
                  </a:cubicBezTo>
                  <a:cubicBezTo>
                    <a:pt x="27" y="51"/>
                    <a:pt x="52" y="27"/>
                    <a:pt x="81" y="27"/>
                  </a:cubicBezTo>
                  <a:cubicBezTo>
                    <a:pt x="358" y="27"/>
                    <a:pt x="358" y="27"/>
                    <a:pt x="358" y="27"/>
                  </a:cubicBezTo>
                  <a:cubicBezTo>
                    <a:pt x="418" y="87"/>
                    <a:pt x="418" y="87"/>
                    <a:pt x="418" y="87"/>
                  </a:cubicBezTo>
                  <a:cubicBezTo>
                    <a:pt x="418" y="337"/>
                    <a:pt x="418" y="337"/>
                    <a:pt x="418" y="337"/>
                  </a:cubicBezTo>
                  <a:cubicBezTo>
                    <a:pt x="445" y="364"/>
                    <a:pt x="445" y="364"/>
                    <a:pt x="445" y="364"/>
                  </a:cubicBezTo>
                  <a:cubicBezTo>
                    <a:pt x="445" y="81"/>
                    <a:pt x="445" y="81"/>
                    <a:pt x="445" y="81"/>
                  </a:cubicBezTo>
                  <a:cubicBezTo>
                    <a:pt x="445" y="78"/>
                    <a:pt x="444" y="74"/>
                    <a:pt x="441" y="7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b="1" lang="zh-CN"/>
            </a:p>
          </p:txBody>
        </p:sp>
      </p:grpSp>
    </p:spTree>
    <p:extLst>
      <p:ext uri="{BB962C8B-B14F-4D97-AF65-F5344CB8AC3E}">
        <p14:creationId val="571148967"/>
      </p:ext>
    </p:extLst>
  </p:cSld>
  <p:clrMapOvr>
    <a:masterClrMapping/>
  </p:clrMapOvr>
  <mc:AlternateContent>
    <mc:Choice Requires="p14">
      <p:transition spd="med">
        <p14:prism/>
      </p:transition>
    </mc:Choice>
    <mc:Fallback>
      <p:transition spd="med">
        <p:fade/>
      </p:transition>
    </mc:Fallback>
  </mc:AlternateConten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 name="圆角矩形 32"/>
          <p:cNvSpPr/>
          <p:nvPr/>
        </p:nvSpPr>
        <p:spPr>
          <a:xfrm>
            <a:off x="945847" y="4655494"/>
            <a:ext cx="3437044" cy="1513294"/>
          </a:xfrm>
          <a:prstGeom prst="roundRect">
            <a:avLst>
              <a:gd fmla="val 5845" name="adj"/>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a:solidFill>
                  <a:schemeClr val="tx1">
                    <a:lumMod val="65000"/>
                    <a:lumOff val="35000"/>
                  </a:schemeClr>
                </a:solidFill>
              </a:rPr>
              <a:t>5.1  总监级/高层管理者的讨论输出内容</a:t>
            </a:r>
          </a:p>
        </p:txBody>
      </p:sp>
      <p:sp>
        <p:nvSpPr>
          <p:cNvPr id="4" name="Freeform 84"/>
          <p:cNvSpPr/>
          <p:nvPr/>
        </p:nvSpPr>
        <p:spPr bwMode="auto">
          <a:xfrm>
            <a:off x="5480314" y="2179405"/>
            <a:ext cx="1441510" cy="1573728"/>
          </a:xfrm>
          <a:custGeom>
            <a:gdLst>
              <a:gd fmla="*/ 184 w 189" name="T0"/>
              <a:gd fmla="*/ 118 h 206" name="T1"/>
              <a:gd fmla="*/ 180 w 189" name="T2"/>
              <a:gd fmla="*/ 112 h 206" name="T3"/>
              <a:gd fmla="*/ 165 w 189" name="T4"/>
              <a:gd fmla="*/ 77 h 206" name="T5"/>
              <a:gd fmla="*/ 108 w 189" name="T6"/>
              <a:gd fmla="*/ 22 h 206" name="T7"/>
              <a:gd fmla="*/ 106 w 189" name="T8"/>
              <a:gd fmla="*/ 21 h 206" name="T9"/>
              <a:gd fmla="*/ 100 w 189" name="T10"/>
              <a:gd fmla="*/ 13 h 206" name="T11"/>
              <a:gd fmla="*/ 62 w 189" name="T12"/>
              <a:gd fmla="*/ 4 h 206" name="T13"/>
              <a:gd fmla="*/ 58 w 189" name="T14"/>
              <a:gd fmla="*/ 38 h 206" name="T15"/>
              <a:gd fmla="*/ 94 w 189" name="T16"/>
              <a:gd fmla="*/ 40 h 206" name="T17"/>
              <a:gd fmla="*/ 118 w 189" name="T18"/>
              <a:gd fmla="*/ 100 h 206" name="T19"/>
              <a:gd fmla="*/ 109 w 189" name="T20"/>
              <a:gd fmla="*/ 99 h 206" name="T21"/>
              <a:gd fmla="*/ 76 w 189" name="T22"/>
              <a:gd fmla="*/ 110 h 206" name="T23"/>
              <a:gd fmla="*/ 41 w 189" name="T24"/>
              <a:gd fmla="*/ 91 h 206" name="T25"/>
              <a:gd fmla="*/ 2 w 189" name="T26"/>
              <a:gd fmla="*/ 122 h 206" name="T27"/>
              <a:gd fmla="*/ 0 w 189" name="T28"/>
              <a:gd fmla="*/ 122 h 206" name="T29"/>
              <a:gd fmla="*/ 1 w 189" name="T30"/>
              <a:gd fmla="*/ 206 h 206" name="T31"/>
              <a:gd fmla="*/ 22 w 189" name="T32"/>
              <a:gd fmla="*/ 205 h 206" name="T33"/>
              <a:gd fmla="*/ 30 w 189" name="T34"/>
              <a:gd fmla="*/ 192 h 206" name="T35"/>
              <a:gd fmla="*/ 69 w 189" name="T36"/>
              <a:gd fmla="*/ 160 h 206" name="T37"/>
              <a:gd fmla="*/ 109 w 189" name="T38"/>
              <a:gd fmla="*/ 164 h 206" name="T39"/>
              <a:gd fmla="*/ 156 w 189" name="T40"/>
              <a:gd fmla="*/ 157 h 206" name="T41"/>
              <a:gd fmla="*/ 184 w 189" name="T42"/>
              <a:gd fmla="*/ 118 h 20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06" w="189">
                <a:moveTo>
                  <a:pt x="184" y="118"/>
                </a:moveTo>
                <a:cubicBezTo>
                  <a:pt x="183" y="116"/>
                  <a:pt x="182" y="114"/>
                  <a:pt x="180" y="112"/>
                </a:cubicBezTo>
                <a:cubicBezTo>
                  <a:pt x="177" y="102"/>
                  <a:pt x="172" y="89"/>
                  <a:pt x="165" y="77"/>
                </a:cubicBezTo>
                <a:cubicBezTo>
                  <a:pt x="152" y="58"/>
                  <a:pt x="120" y="26"/>
                  <a:pt x="108" y="22"/>
                </a:cubicBezTo>
                <a:cubicBezTo>
                  <a:pt x="107" y="21"/>
                  <a:pt x="107" y="21"/>
                  <a:pt x="106" y="21"/>
                </a:cubicBezTo>
                <a:cubicBezTo>
                  <a:pt x="106" y="18"/>
                  <a:pt x="104" y="15"/>
                  <a:pt x="100" y="13"/>
                </a:cubicBezTo>
                <a:cubicBezTo>
                  <a:pt x="86" y="7"/>
                  <a:pt x="72" y="0"/>
                  <a:pt x="62" y="4"/>
                </a:cubicBezTo>
                <a:cubicBezTo>
                  <a:pt x="53" y="8"/>
                  <a:pt x="47" y="14"/>
                  <a:pt x="58" y="38"/>
                </a:cubicBezTo>
                <a:cubicBezTo>
                  <a:pt x="68" y="45"/>
                  <a:pt x="87" y="30"/>
                  <a:pt x="94" y="40"/>
                </a:cubicBezTo>
                <a:cubicBezTo>
                  <a:pt x="100" y="49"/>
                  <a:pt x="107" y="80"/>
                  <a:pt x="118" y="100"/>
                </a:cubicBezTo>
                <a:cubicBezTo>
                  <a:pt x="115" y="100"/>
                  <a:pt x="112" y="99"/>
                  <a:pt x="109" y="99"/>
                </a:cubicBezTo>
                <a:cubicBezTo>
                  <a:pt x="96" y="99"/>
                  <a:pt x="84" y="103"/>
                  <a:pt x="76" y="110"/>
                </a:cubicBezTo>
                <a:cubicBezTo>
                  <a:pt x="68" y="98"/>
                  <a:pt x="56" y="91"/>
                  <a:pt x="41" y="91"/>
                </a:cubicBezTo>
                <a:cubicBezTo>
                  <a:pt x="22" y="91"/>
                  <a:pt x="6" y="104"/>
                  <a:pt x="2" y="122"/>
                </a:cubicBezTo>
                <a:cubicBezTo>
                  <a:pt x="0" y="122"/>
                  <a:pt x="0" y="122"/>
                  <a:pt x="0" y="122"/>
                </a:cubicBezTo>
                <a:cubicBezTo>
                  <a:pt x="1" y="206"/>
                  <a:pt x="1" y="206"/>
                  <a:pt x="1" y="206"/>
                </a:cubicBezTo>
                <a:cubicBezTo>
                  <a:pt x="22" y="205"/>
                  <a:pt x="22" y="205"/>
                  <a:pt x="22" y="205"/>
                </a:cubicBezTo>
                <a:cubicBezTo>
                  <a:pt x="30" y="192"/>
                  <a:pt x="30" y="192"/>
                  <a:pt x="30" y="192"/>
                </a:cubicBezTo>
                <a:cubicBezTo>
                  <a:pt x="43" y="187"/>
                  <a:pt x="58" y="174"/>
                  <a:pt x="69" y="160"/>
                </a:cubicBezTo>
                <a:cubicBezTo>
                  <a:pt x="83" y="162"/>
                  <a:pt x="102" y="164"/>
                  <a:pt x="109" y="164"/>
                </a:cubicBezTo>
                <a:cubicBezTo>
                  <a:pt x="117" y="164"/>
                  <a:pt x="148" y="160"/>
                  <a:pt x="156" y="157"/>
                </a:cubicBezTo>
                <a:cubicBezTo>
                  <a:pt x="177" y="149"/>
                  <a:pt x="189" y="132"/>
                  <a:pt x="184" y="118"/>
                </a:cubicBezTo>
                <a:close/>
              </a:path>
            </a:pathLst>
          </a:custGeom>
          <a:solidFill>
            <a:srgbClr val="3B4449"/>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nvGrpSpPr>
          <p:cNvPr id="9" name="组合 8"/>
          <p:cNvGrpSpPr/>
          <p:nvPr/>
        </p:nvGrpSpPr>
        <p:grpSpPr>
          <a:xfrm>
            <a:off x="1961039" y="2211291"/>
            <a:ext cx="1406660" cy="1509957"/>
            <a:chOff x="10477241" y="3704756"/>
            <a:chExt cx="735013" cy="788988"/>
          </a:xfrm>
          <a:solidFill>
            <a:srgbClr val="3B4449"/>
          </a:solidFill>
        </p:grpSpPr>
        <p:sp>
          <p:nvSpPr>
            <p:cNvPr id="5" name="Freeform 74"/>
            <p:cNvSpPr/>
            <p:nvPr/>
          </p:nvSpPr>
          <p:spPr bwMode="auto">
            <a:xfrm>
              <a:off x="10477241" y="4185769"/>
              <a:ext cx="735013" cy="307975"/>
            </a:xfrm>
            <a:custGeom>
              <a:gdLst>
                <a:gd fmla="*/ 98 w 196" name="T0"/>
                <a:gd fmla="*/ 0 h 82" name="T1"/>
                <a:gd fmla="*/ 0 w 196" name="T2"/>
                <a:gd fmla="*/ 82 h 82" name="T3"/>
                <a:gd fmla="*/ 196 w 196" name="T4"/>
                <a:gd fmla="*/ 82 h 82" name="T5"/>
                <a:gd fmla="*/ 98 w 196" name="T6"/>
                <a:gd fmla="*/ 0 h 82" name="T7"/>
              </a:gdLst>
              <a:cxnLst>
                <a:cxn ang="0">
                  <a:pos x="T0" y="T1"/>
                </a:cxn>
                <a:cxn ang="0">
                  <a:pos x="T2" y="T3"/>
                </a:cxn>
                <a:cxn ang="0">
                  <a:pos x="T4" y="T5"/>
                </a:cxn>
                <a:cxn ang="0">
                  <a:pos x="T6" y="T7"/>
                </a:cxn>
              </a:cxnLst>
              <a:rect b="b" l="0" r="r" t="0"/>
              <a:pathLst>
                <a:path h="82" w="196">
                  <a:moveTo>
                    <a:pt x="98" y="0"/>
                  </a:moveTo>
                  <a:cubicBezTo>
                    <a:pt x="44" y="0"/>
                    <a:pt x="0" y="37"/>
                    <a:pt x="0" y="82"/>
                  </a:cubicBezTo>
                  <a:cubicBezTo>
                    <a:pt x="196" y="82"/>
                    <a:pt x="196" y="82"/>
                    <a:pt x="196" y="82"/>
                  </a:cubicBezTo>
                  <a:cubicBezTo>
                    <a:pt x="196" y="37"/>
                    <a:pt x="152" y="0"/>
                    <a:pt x="9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75"/>
            <p:cNvSpPr/>
            <p:nvPr/>
          </p:nvSpPr>
          <p:spPr bwMode="auto">
            <a:xfrm>
              <a:off x="10958254" y="3704756"/>
              <a:ext cx="184150" cy="560388"/>
            </a:xfrm>
            <a:custGeom>
              <a:gdLst>
                <a:gd fmla="*/ 25 w 49" name="T0"/>
                <a:gd fmla="*/ 6 h 149" name="T1"/>
                <a:gd fmla="*/ 0 w 49" name="T2"/>
                <a:gd fmla="*/ 12 h 149" name="T3"/>
                <a:gd fmla="*/ 0 w 49" name="T4"/>
                <a:gd fmla="*/ 21 h 149" name="T5"/>
                <a:gd fmla="*/ 0 w 49" name="T6"/>
                <a:gd fmla="*/ 45 h 149" name="T7"/>
                <a:gd fmla="*/ 0 w 49" name="T8"/>
                <a:gd fmla="*/ 149 h 149" name="T9"/>
                <a:gd fmla="*/ 5 w 49" name="T10"/>
                <a:gd fmla="*/ 149 h 149" name="T11"/>
                <a:gd fmla="*/ 5 w 49" name="T12"/>
                <a:gd fmla="*/ 45 h 149" name="T13"/>
                <a:gd fmla="*/ 25 w 49" name="T14"/>
                <a:gd fmla="*/ 40 h 149" name="T15"/>
                <a:gd fmla="*/ 49 w 49" name="T16"/>
                <a:gd fmla="*/ 45 h 149" name="T17"/>
                <a:gd fmla="*/ 49 w 49" name="T18"/>
                <a:gd fmla="*/ 12 h 149" name="T19"/>
                <a:gd fmla="*/ 25 w 49" name="T20"/>
                <a:gd fmla="*/ 6 h 14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49" w="49">
                  <a:moveTo>
                    <a:pt x="25" y="6"/>
                  </a:moveTo>
                  <a:cubicBezTo>
                    <a:pt x="16" y="13"/>
                    <a:pt x="0" y="12"/>
                    <a:pt x="0" y="12"/>
                  </a:cubicBezTo>
                  <a:cubicBezTo>
                    <a:pt x="0" y="21"/>
                    <a:pt x="0" y="21"/>
                    <a:pt x="0" y="21"/>
                  </a:cubicBezTo>
                  <a:cubicBezTo>
                    <a:pt x="0" y="45"/>
                    <a:pt x="0" y="45"/>
                    <a:pt x="0" y="45"/>
                  </a:cubicBezTo>
                  <a:cubicBezTo>
                    <a:pt x="0" y="149"/>
                    <a:pt x="0" y="149"/>
                    <a:pt x="0" y="149"/>
                  </a:cubicBezTo>
                  <a:cubicBezTo>
                    <a:pt x="5" y="149"/>
                    <a:pt x="5" y="149"/>
                    <a:pt x="5" y="149"/>
                  </a:cubicBezTo>
                  <a:cubicBezTo>
                    <a:pt x="5" y="45"/>
                    <a:pt x="5" y="45"/>
                    <a:pt x="5" y="45"/>
                  </a:cubicBezTo>
                  <a:cubicBezTo>
                    <a:pt x="10" y="45"/>
                    <a:pt x="18" y="43"/>
                    <a:pt x="25" y="40"/>
                  </a:cubicBezTo>
                  <a:cubicBezTo>
                    <a:pt x="38" y="33"/>
                    <a:pt x="49" y="45"/>
                    <a:pt x="49" y="45"/>
                  </a:cubicBezTo>
                  <a:cubicBezTo>
                    <a:pt x="49" y="12"/>
                    <a:pt x="49" y="12"/>
                    <a:pt x="49" y="12"/>
                  </a:cubicBezTo>
                  <a:cubicBezTo>
                    <a:pt x="49" y="12"/>
                    <a:pt x="33" y="0"/>
                    <a:pt x="25" y="6"/>
                  </a:cubicBez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76"/>
            <p:cNvSpPr/>
            <p:nvPr/>
          </p:nvSpPr>
          <p:spPr bwMode="auto">
            <a:xfrm>
              <a:off x="10716954" y="3880969"/>
              <a:ext cx="260350" cy="384175"/>
            </a:xfrm>
            <a:custGeom>
              <a:gdLst>
                <a:gd fmla="*/ 68 w 69" name="T0"/>
                <a:gd fmla="*/ 10 h 102" name="T1"/>
                <a:gd fmla="*/ 64 w 69" name="T2"/>
                <a:gd fmla="*/ 8 h 102" name="T3"/>
                <a:gd fmla="*/ 61 w 69" name="T4"/>
                <a:gd fmla="*/ 10 h 102" name="T5"/>
                <a:gd fmla="*/ 61 w 69" name="T6"/>
                <a:gd fmla="*/ 10 h 102" name="T7"/>
                <a:gd fmla="*/ 60 w 69" name="T8"/>
                <a:gd fmla="*/ 10 h 102" name="T9"/>
                <a:gd fmla="*/ 54 w 69" name="T10"/>
                <a:gd fmla="*/ 14 h 102" name="T11"/>
                <a:gd fmla="*/ 54 w 69" name="T12"/>
                <a:gd fmla="*/ 13 h 102" name="T13"/>
                <a:gd fmla="*/ 39 w 69" name="T14"/>
                <a:gd fmla="*/ 0 h 102" name="T15"/>
                <a:gd fmla="*/ 33 w 69" name="T16"/>
                <a:gd fmla="*/ 0 h 102" name="T17"/>
                <a:gd fmla="*/ 27 w 69" name="T18"/>
                <a:gd fmla="*/ 9 h 102" name="T19"/>
                <a:gd fmla="*/ 22 w 69" name="T20"/>
                <a:gd fmla="*/ 0 h 102" name="T21"/>
                <a:gd fmla="*/ 16 w 69" name="T22"/>
                <a:gd fmla="*/ 0 h 102" name="T23"/>
                <a:gd fmla="*/ 0 w 69" name="T24"/>
                <a:gd fmla="*/ 13 h 102" name="T25"/>
                <a:gd fmla="*/ 0 w 69" name="T26"/>
                <a:gd fmla="*/ 40 h 102" name="T27"/>
                <a:gd fmla="*/ 0 w 69" name="T28"/>
                <a:gd fmla="*/ 40 h 102" name="T29"/>
                <a:gd fmla="*/ 0 w 69" name="T30"/>
                <a:gd fmla="*/ 41 h 102" name="T31"/>
                <a:gd fmla="*/ 5 w 69" name="T32"/>
                <a:gd fmla="*/ 45 h 102" name="T33"/>
                <a:gd fmla="*/ 10 w 69" name="T34"/>
                <a:gd fmla="*/ 41 h 102" name="T35"/>
                <a:gd fmla="*/ 10 w 69" name="T36"/>
                <a:gd fmla="*/ 40 h 102" name="T37"/>
                <a:gd fmla="*/ 10 w 69" name="T38"/>
                <a:gd fmla="*/ 40 h 102" name="T39"/>
                <a:gd fmla="*/ 10 w 69" name="T40"/>
                <a:gd fmla="*/ 15 h 102" name="T41"/>
                <a:gd fmla="*/ 13 w 69" name="T42"/>
                <a:gd fmla="*/ 15 h 102" name="T43"/>
                <a:gd fmla="*/ 13 w 69" name="T44"/>
                <a:gd fmla="*/ 96 h 102" name="T45"/>
                <a:gd fmla="*/ 19 w 69" name="T46"/>
                <a:gd fmla="*/ 102 h 102" name="T47"/>
                <a:gd fmla="*/ 26 w 69" name="T48"/>
                <a:gd fmla="*/ 96 h 102" name="T49"/>
                <a:gd fmla="*/ 26 w 69" name="T50"/>
                <a:gd fmla="*/ 43 h 102" name="T51"/>
                <a:gd fmla="*/ 29 w 69" name="T52"/>
                <a:gd fmla="*/ 43 h 102" name="T53"/>
                <a:gd fmla="*/ 29 w 69" name="T54"/>
                <a:gd fmla="*/ 96 h 102" name="T55"/>
                <a:gd fmla="*/ 29 w 69" name="T56"/>
                <a:gd fmla="*/ 96 h 102" name="T57"/>
                <a:gd fmla="*/ 35 w 69" name="T58"/>
                <a:gd fmla="*/ 102 h 102" name="T59"/>
                <a:gd fmla="*/ 42 w 69" name="T60"/>
                <a:gd fmla="*/ 96 h 102" name="T61"/>
                <a:gd fmla="*/ 42 w 69" name="T62"/>
                <a:gd fmla="*/ 15 h 102" name="T63"/>
                <a:gd fmla="*/ 45 w 69" name="T64"/>
                <a:gd fmla="*/ 15 h 102" name="T65"/>
                <a:gd fmla="*/ 45 w 69" name="T66"/>
                <a:gd fmla="*/ 23 h 102" name="T67"/>
                <a:gd fmla="*/ 45 w 69" name="T68"/>
                <a:gd fmla="*/ 23 h 102" name="T69"/>
                <a:gd fmla="*/ 50 w 69" name="T70"/>
                <a:gd fmla="*/ 28 h 102" name="T71"/>
                <a:gd fmla="*/ 52 w 69" name="T72"/>
                <a:gd fmla="*/ 27 h 102" name="T73"/>
                <a:gd fmla="*/ 52 w 69" name="T74"/>
                <a:gd fmla="*/ 27 h 102" name="T75"/>
                <a:gd fmla="*/ 60 w 69" name="T76"/>
                <a:gd fmla="*/ 22 h 102" name="T77"/>
                <a:gd fmla="*/ 64 w 69" name="T78"/>
                <a:gd fmla="*/ 19 h 102" name="T79"/>
                <a:gd fmla="*/ 67 w 69" name="T80"/>
                <a:gd fmla="*/ 17 h 102" name="T81"/>
                <a:gd fmla="*/ 67 w 69" name="T82"/>
                <a:gd fmla="*/ 17 h 102" name="T83"/>
                <a:gd fmla="*/ 67 w 69" name="T84"/>
                <a:gd fmla="*/ 17 h 102" name="T85"/>
                <a:gd fmla="*/ 68 w 69" name="T86"/>
                <a:gd fmla="*/ 10 h 102"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02" w="69">
                  <a:moveTo>
                    <a:pt x="68" y="10"/>
                  </a:moveTo>
                  <a:cubicBezTo>
                    <a:pt x="67" y="9"/>
                    <a:pt x="66" y="9"/>
                    <a:pt x="64" y="8"/>
                  </a:cubicBezTo>
                  <a:cubicBezTo>
                    <a:pt x="63" y="8"/>
                    <a:pt x="62" y="9"/>
                    <a:pt x="61" y="10"/>
                  </a:cubicBezTo>
                  <a:cubicBezTo>
                    <a:pt x="61" y="10"/>
                    <a:pt x="61" y="10"/>
                    <a:pt x="61" y="10"/>
                  </a:cubicBezTo>
                  <a:cubicBezTo>
                    <a:pt x="60" y="10"/>
                    <a:pt x="60" y="10"/>
                    <a:pt x="60" y="10"/>
                  </a:cubicBezTo>
                  <a:cubicBezTo>
                    <a:pt x="54" y="14"/>
                    <a:pt x="54" y="14"/>
                    <a:pt x="54" y="14"/>
                  </a:cubicBezTo>
                  <a:cubicBezTo>
                    <a:pt x="54" y="13"/>
                    <a:pt x="54" y="13"/>
                    <a:pt x="54" y="13"/>
                  </a:cubicBezTo>
                  <a:cubicBezTo>
                    <a:pt x="53" y="0"/>
                    <a:pt x="39" y="0"/>
                    <a:pt x="39" y="0"/>
                  </a:cubicBezTo>
                  <a:cubicBezTo>
                    <a:pt x="33" y="0"/>
                    <a:pt x="33" y="0"/>
                    <a:pt x="33" y="0"/>
                  </a:cubicBezTo>
                  <a:cubicBezTo>
                    <a:pt x="27" y="9"/>
                    <a:pt x="27" y="9"/>
                    <a:pt x="27" y="9"/>
                  </a:cubicBezTo>
                  <a:cubicBezTo>
                    <a:pt x="22" y="0"/>
                    <a:pt x="22" y="0"/>
                    <a:pt x="22" y="0"/>
                  </a:cubicBezTo>
                  <a:cubicBezTo>
                    <a:pt x="16" y="0"/>
                    <a:pt x="16" y="0"/>
                    <a:pt x="16" y="0"/>
                  </a:cubicBezTo>
                  <a:cubicBezTo>
                    <a:pt x="0" y="1"/>
                    <a:pt x="0" y="13"/>
                    <a:pt x="0" y="13"/>
                  </a:cubicBezTo>
                  <a:cubicBezTo>
                    <a:pt x="0" y="40"/>
                    <a:pt x="0" y="40"/>
                    <a:pt x="0" y="40"/>
                  </a:cubicBezTo>
                  <a:cubicBezTo>
                    <a:pt x="0" y="40"/>
                    <a:pt x="0" y="40"/>
                    <a:pt x="0" y="40"/>
                  </a:cubicBezTo>
                  <a:cubicBezTo>
                    <a:pt x="0" y="40"/>
                    <a:pt x="0" y="41"/>
                    <a:pt x="0" y="41"/>
                  </a:cubicBezTo>
                  <a:cubicBezTo>
                    <a:pt x="0" y="43"/>
                    <a:pt x="3" y="45"/>
                    <a:pt x="5" y="45"/>
                  </a:cubicBezTo>
                  <a:cubicBezTo>
                    <a:pt x="8" y="45"/>
                    <a:pt x="10" y="43"/>
                    <a:pt x="10" y="41"/>
                  </a:cubicBezTo>
                  <a:cubicBezTo>
                    <a:pt x="10" y="41"/>
                    <a:pt x="10" y="40"/>
                    <a:pt x="10" y="40"/>
                  </a:cubicBezTo>
                  <a:cubicBezTo>
                    <a:pt x="10" y="40"/>
                    <a:pt x="10" y="40"/>
                    <a:pt x="10" y="40"/>
                  </a:cubicBezTo>
                  <a:cubicBezTo>
                    <a:pt x="10" y="15"/>
                    <a:pt x="10" y="15"/>
                    <a:pt x="10" y="15"/>
                  </a:cubicBezTo>
                  <a:cubicBezTo>
                    <a:pt x="13" y="15"/>
                    <a:pt x="13" y="15"/>
                    <a:pt x="13" y="15"/>
                  </a:cubicBezTo>
                  <a:cubicBezTo>
                    <a:pt x="13" y="96"/>
                    <a:pt x="13" y="96"/>
                    <a:pt x="13" y="96"/>
                  </a:cubicBezTo>
                  <a:cubicBezTo>
                    <a:pt x="13" y="99"/>
                    <a:pt x="16" y="102"/>
                    <a:pt x="19" y="102"/>
                  </a:cubicBezTo>
                  <a:cubicBezTo>
                    <a:pt x="23" y="102"/>
                    <a:pt x="26" y="99"/>
                    <a:pt x="26" y="96"/>
                  </a:cubicBezTo>
                  <a:cubicBezTo>
                    <a:pt x="26" y="43"/>
                    <a:pt x="26" y="43"/>
                    <a:pt x="26" y="43"/>
                  </a:cubicBezTo>
                  <a:cubicBezTo>
                    <a:pt x="29" y="43"/>
                    <a:pt x="29" y="43"/>
                    <a:pt x="29" y="43"/>
                  </a:cubicBezTo>
                  <a:cubicBezTo>
                    <a:pt x="29" y="96"/>
                    <a:pt x="29" y="96"/>
                    <a:pt x="29" y="96"/>
                  </a:cubicBezTo>
                  <a:cubicBezTo>
                    <a:pt x="29" y="96"/>
                    <a:pt x="29" y="96"/>
                    <a:pt x="29" y="96"/>
                  </a:cubicBezTo>
                  <a:cubicBezTo>
                    <a:pt x="29" y="99"/>
                    <a:pt x="32" y="102"/>
                    <a:pt x="35" y="102"/>
                  </a:cubicBezTo>
                  <a:cubicBezTo>
                    <a:pt x="39" y="102"/>
                    <a:pt x="42" y="99"/>
                    <a:pt x="42" y="96"/>
                  </a:cubicBezTo>
                  <a:cubicBezTo>
                    <a:pt x="42" y="15"/>
                    <a:pt x="42" y="15"/>
                    <a:pt x="42" y="15"/>
                  </a:cubicBezTo>
                  <a:cubicBezTo>
                    <a:pt x="45" y="15"/>
                    <a:pt x="45" y="15"/>
                    <a:pt x="45" y="15"/>
                  </a:cubicBezTo>
                  <a:cubicBezTo>
                    <a:pt x="45" y="23"/>
                    <a:pt x="45" y="23"/>
                    <a:pt x="45" y="23"/>
                  </a:cubicBezTo>
                  <a:cubicBezTo>
                    <a:pt x="45" y="23"/>
                    <a:pt x="45" y="23"/>
                    <a:pt x="45" y="23"/>
                  </a:cubicBezTo>
                  <a:cubicBezTo>
                    <a:pt x="45" y="26"/>
                    <a:pt x="47" y="28"/>
                    <a:pt x="50" y="28"/>
                  </a:cubicBezTo>
                  <a:cubicBezTo>
                    <a:pt x="50" y="28"/>
                    <a:pt x="51" y="28"/>
                    <a:pt x="52" y="27"/>
                  </a:cubicBezTo>
                  <a:cubicBezTo>
                    <a:pt x="52" y="27"/>
                    <a:pt x="52" y="27"/>
                    <a:pt x="52" y="27"/>
                  </a:cubicBezTo>
                  <a:cubicBezTo>
                    <a:pt x="60" y="22"/>
                    <a:pt x="60" y="22"/>
                    <a:pt x="60" y="22"/>
                  </a:cubicBezTo>
                  <a:cubicBezTo>
                    <a:pt x="64" y="19"/>
                    <a:pt x="64" y="19"/>
                    <a:pt x="64" y="19"/>
                  </a:cubicBezTo>
                  <a:cubicBezTo>
                    <a:pt x="67" y="17"/>
                    <a:pt x="67" y="17"/>
                    <a:pt x="67" y="17"/>
                  </a:cubicBezTo>
                  <a:cubicBezTo>
                    <a:pt x="67" y="17"/>
                    <a:pt x="67" y="17"/>
                    <a:pt x="67" y="17"/>
                  </a:cubicBezTo>
                  <a:cubicBezTo>
                    <a:pt x="67" y="17"/>
                    <a:pt x="67" y="17"/>
                    <a:pt x="67" y="17"/>
                  </a:cubicBezTo>
                  <a:cubicBezTo>
                    <a:pt x="69" y="15"/>
                    <a:pt x="69" y="12"/>
                    <a:pt x="68" y="1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Oval 77"/>
            <p:cNvSpPr>
              <a:spLocks noChangeArrowheads="1"/>
            </p:cNvSpPr>
            <p:nvPr/>
          </p:nvSpPr>
          <p:spPr bwMode="auto">
            <a:xfrm>
              <a:off x="10777279" y="3792069"/>
              <a:ext cx="87313" cy="82550"/>
            </a:xfrm>
            <a:prstGeom prst="ellipse">
              <a:avLst/>
            </a:pr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5" name="组合 14"/>
          <p:cNvGrpSpPr/>
          <p:nvPr/>
        </p:nvGrpSpPr>
        <p:grpSpPr>
          <a:xfrm>
            <a:off x="8865027" y="2240405"/>
            <a:ext cx="1725543" cy="1451728"/>
            <a:chOff x="5146675" y="766763"/>
            <a:chExt cx="1590676" cy="1338263"/>
          </a:xfrm>
        </p:grpSpPr>
        <p:sp>
          <p:nvSpPr>
            <p:cNvPr id="16" name="Oval 18"/>
            <p:cNvSpPr>
              <a:spLocks noChangeArrowheads="1"/>
            </p:cNvSpPr>
            <p:nvPr/>
          </p:nvSpPr>
          <p:spPr bwMode="auto">
            <a:xfrm>
              <a:off x="5675313" y="766763"/>
              <a:ext cx="533400" cy="534988"/>
            </a:xfrm>
            <a:prstGeom prst="ellipse">
              <a:avLst/>
            </a:prstGeom>
            <a:solidFill>
              <a:srgbClr val="3B44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19"/>
            <p:cNvSpPr/>
            <p:nvPr/>
          </p:nvSpPr>
          <p:spPr bwMode="auto">
            <a:xfrm>
              <a:off x="5511800" y="1344613"/>
              <a:ext cx="860425" cy="760413"/>
            </a:xfrm>
            <a:custGeom>
              <a:gdLst>
                <a:gd fmla="*/ 201 w 301" name="T0"/>
                <a:gd fmla="*/ 0 h 266" name="T1"/>
                <a:gd fmla="*/ 151 w 301" name="T2"/>
                <a:gd fmla="*/ 67 h 266" name="T3"/>
                <a:gd fmla="*/ 101 w 301" name="T4"/>
                <a:gd fmla="*/ 0 h 266" name="T5"/>
                <a:gd fmla="*/ 0 w 301" name="T6"/>
                <a:gd fmla="*/ 144 h 266" name="T7"/>
                <a:gd fmla="*/ 0 w 301" name="T8"/>
                <a:gd fmla="*/ 235 h 266" name="T9"/>
                <a:gd fmla="*/ 0 w 301" name="T10"/>
                <a:gd fmla="*/ 235 h 266" name="T11"/>
                <a:gd fmla="*/ 151 w 301" name="T12"/>
                <a:gd fmla="*/ 266 h 266" name="T13"/>
                <a:gd fmla="*/ 301 w 301" name="T14"/>
                <a:gd fmla="*/ 235 h 266" name="T15"/>
                <a:gd fmla="*/ 301 w 301" name="T16"/>
                <a:gd fmla="*/ 235 h 266" name="T17"/>
                <a:gd fmla="*/ 301 w 301" name="T18"/>
                <a:gd fmla="*/ 144 h 266" name="T19"/>
                <a:gd fmla="*/ 201 w 301" name="T20"/>
                <a:gd fmla="*/ 0 h 26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66" w="301">
                  <a:moveTo>
                    <a:pt x="201" y="0"/>
                  </a:moveTo>
                  <a:cubicBezTo>
                    <a:pt x="151" y="67"/>
                    <a:pt x="151" y="67"/>
                    <a:pt x="151" y="67"/>
                  </a:cubicBezTo>
                  <a:cubicBezTo>
                    <a:pt x="101" y="0"/>
                    <a:pt x="101" y="0"/>
                    <a:pt x="101" y="0"/>
                  </a:cubicBezTo>
                  <a:cubicBezTo>
                    <a:pt x="42" y="21"/>
                    <a:pt x="0" y="78"/>
                    <a:pt x="0" y="144"/>
                  </a:cubicBezTo>
                  <a:cubicBezTo>
                    <a:pt x="0" y="235"/>
                    <a:pt x="0" y="235"/>
                    <a:pt x="0" y="235"/>
                  </a:cubicBezTo>
                  <a:cubicBezTo>
                    <a:pt x="0" y="235"/>
                    <a:pt x="0" y="235"/>
                    <a:pt x="0" y="235"/>
                  </a:cubicBezTo>
                  <a:cubicBezTo>
                    <a:pt x="3" y="252"/>
                    <a:pt x="69" y="266"/>
                    <a:pt x="151" y="266"/>
                  </a:cubicBezTo>
                  <a:cubicBezTo>
                    <a:pt x="232" y="266"/>
                    <a:pt x="298" y="252"/>
                    <a:pt x="301" y="235"/>
                  </a:cubicBezTo>
                  <a:cubicBezTo>
                    <a:pt x="301" y="235"/>
                    <a:pt x="301" y="235"/>
                    <a:pt x="301" y="235"/>
                  </a:cubicBezTo>
                  <a:cubicBezTo>
                    <a:pt x="301" y="144"/>
                    <a:pt x="301" y="144"/>
                    <a:pt x="301" y="144"/>
                  </a:cubicBezTo>
                  <a:cubicBezTo>
                    <a:pt x="301" y="78"/>
                    <a:pt x="259" y="21"/>
                    <a:pt x="201" y="0"/>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20"/>
            <p:cNvSpPr/>
            <p:nvPr/>
          </p:nvSpPr>
          <p:spPr bwMode="auto">
            <a:xfrm>
              <a:off x="5900738" y="1319213"/>
              <a:ext cx="85725" cy="50800"/>
            </a:xfrm>
            <a:custGeom>
              <a:gdLst>
                <a:gd fmla="*/ 30 w 30" name="T0"/>
                <a:gd fmla="*/ 1 h 18" name="T1"/>
                <a:gd fmla="*/ 15 w 30" name="T2"/>
                <a:gd fmla="*/ 0 h 18" name="T3"/>
                <a:gd fmla="*/ 1 w 30" name="T4"/>
                <a:gd fmla="*/ 1 h 18" name="T5"/>
                <a:gd fmla="*/ 7 w 30" name="T6"/>
                <a:gd fmla="*/ 18 h 18" name="T7"/>
                <a:gd fmla="*/ 24 w 30" name="T8"/>
                <a:gd fmla="*/ 18 h 18" name="T9"/>
                <a:gd fmla="*/ 30 w 30" name="T10"/>
                <a:gd fmla="*/ 1 h 18" name="T11"/>
              </a:gdLst>
              <a:cxnLst>
                <a:cxn ang="0">
                  <a:pos x="T0" y="T1"/>
                </a:cxn>
                <a:cxn ang="0">
                  <a:pos x="T2" y="T3"/>
                </a:cxn>
                <a:cxn ang="0">
                  <a:pos x="T4" y="T5"/>
                </a:cxn>
                <a:cxn ang="0">
                  <a:pos x="T6" y="T7"/>
                </a:cxn>
                <a:cxn ang="0">
                  <a:pos x="T8" y="T9"/>
                </a:cxn>
                <a:cxn ang="0">
                  <a:pos x="T10" y="T11"/>
                </a:cxn>
              </a:cxnLst>
              <a:rect b="b" l="0" r="r" t="0"/>
              <a:pathLst>
                <a:path h="18" w="30">
                  <a:moveTo>
                    <a:pt x="30" y="1"/>
                  </a:moveTo>
                  <a:cubicBezTo>
                    <a:pt x="25" y="0"/>
                    <a:pt x="20" y="0"/>
                    <a:pt x="15" y="0"/>
                  </a:cubicBezTo>
                  <a:cubicBezTo>
                    <a:pt x="10" y="0"/>
                    <a:pt x="6" y="0"/>
                    <a:pt x="1" y="1"/>
                  </a:cubicBezTo>
                  <a:cubicBezTo>
                    <a:pt x="1" y="1"/>
                    <a:pt x="0" y="11"/>
                    <a:pt x="7" y="18"/>
                  </a:cubicBezTo>
                  <a:cubicBezTo>
                    <a:pt x="7" y="18"/>
                    <a:pt x="18" y="18"/>
                    <a:pt x="24" y="18"/>
                  </a:cubicBezTo>
                  <a:cubicBezTo>
                    <a:pt x="24" y="18"/>
                    <a:pt x="30" y="12"/>
                    <a:pt x="30" y="1"/>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Freeform 21"/>
            <p:cNvSpPr/>
            <p:nvPr/>
          </p:nvSpPr>
          <p:spPr bwMode="auto">
            <a:xfrm>
              <a:off x="5894388" y="1377951"/>
              <a:ext cx="95250" cy="130175"/>
            </a:xfrm>
            <a:custGeom>
              <a:gdLst>
                <a:gd fmla="*/ 15 w 60" name="T0"/>
                <a:gd fmla="*/ 0 h 82" name="T1"/>
                <a:gd fmla="*/ 47 w 60" name="T2"/>
                <a:gd fmla="*/ 0 h 82" name="T3"/>
                <a:gd fmla="*/ 60 w 60" name="T4"/>
                <a:gd fmla="*/ 47 h 82" name="T5"/>
                <a:gd fmla="*/ 31 w 60" name="T6"/>
                <a:gd fmla="*/ 82 h 82" name="T7"/>
                <a:gd fmla="*/ 0 w 60" name="T8"/>
                <a:gd fmla="*/ 47 h 82" name="T9"/>
                <a:gd fmla="*/ 15 w 60" name="T10"/>
                <a:gd fmla="*/ 0 h 82" name="T11"/>
              </a:gdLst>
              <a:cxnLst>
                <a:cxn ang="0">
                  <a:pos x="T0" y="T1"/>
                </a:cxn>
                <a:cxn ang="0">
                  <a:pos x="T2" y="T3"/>
                </a:cxn>
                <a:cxn ang="0">
                  <a:pos x="T4" y="T5"/>
                </a:cxn>
                <a:cxn ang="0">
                  <a:pos x="T6" y="T7"/>
                </a:cxn>
                <a:cxn ang="0">
                  <a:pos x="T8" y="T9"/>
                </a:cxn>
                <a:cxn ang="0">
                  <a:pos x="T10" y="T11"/>
                </a:cxn>
              </a:cxnLst>
              <a:rect b="b" l="0" r="r" t="0"/>
              <a:pathLst>
                <a:path h="82" w="60">
                  <a:moveTo>
                    <a:pt x="15" y="0"/>
                  </a:moveTo>
                  <a:lnTo>
                    <a:pt x="47" y="0"/>
                  </a:lnTo>
                  <a:lnTo>
                    <a:pt x="60" y="47"/>
                  </a:lnTo>
                  <a:lnTo>
                    <a:pt x="31" y="82"/>
                  </a:lnTo>
                  <a:lnTo>
                    <a:pt x="0" y="47"/>
                  </a:lnTo>
                  <a:lnTo>
                    <a:pt x="15" y="0"/>
                  </a:lnTo>
                  <a:close/>
                </a:path>
              </a:pathLst>
            </a:custGeom>
            <a:solidFill>
              <a:srgbClr val="3B44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22"/>
            <p:cNvSpPr/>
            <p:nvPr/>
          </p:nvSpPr>
          <p:spPr bwMode="auto">
            <a:xfrm>
              <a:off x="5432425" y="1427163"/>
              <a:ext cx="71438" cy="96838"/>
            </a:xfrm>
            <a:custGeom>
              <a:gdLst>
                <a:gd fmla="*/ 23 w 45" name="T0"/>
                <a:gd fmla="*/ 61 h 61" name="T1"/>
                <a:gd fmla="*/ 45 w 45" name="T2"/>
                <a:gd fmla="*/ 34 h 61" name="T3"/>
                <a:gd fmla="*/ 34 w 45" name="T4"/>
                <a:gd fmla="*/ 0 h 61" name="T5"/>
                <a:gd fmla="*/ 11 w 45" name="T6"/>
                <a:gd fmla="*/ 0 h 61" name="T7"/>
                <a:gd fmla="*/ 0 w 45" name="T8"/>
                <a:gd fmla="*/ 34 h 61" name="T9"/>
                <a:gd fmla="*/ 23 w 45" name="T10"/>
                <a:gd fmla="*/ 61 h 61" name="T11"/>
              </a:gdLst>
              <a:cxnLst>
                <a:cxn ang="0">
                  <a:pos x="T0" y="T1"/>
                </a:cxn>
                <a:cxn ang="0">
                  <a:pos x="T2" y="T3"/>
                </a:cxn>
                <a:cxn ang="0">
                  <a:pos x="T4" y="T5"/>
                </a:cxn>
                <a:cxn ang="0">
                  <a:pos x="T6" y="T7"/>
                </a:cxn>
                <a:cxn ang="0">
                  <a:pos x="T8" y="T9"/>
                </a:cxn>
                <a:cxn ang="0">
                  <a:pos x="T10" y="T11"/>
                </a:cxn>
              </a:cxnLst>
              <a:rect b="b" l="0" r="r" t="0"/>
              <a:pathLst>
                <a:path h="61" w="45">
                  <a:moveTo>
                    <a:pt x="23" y="61"/>
                  </a:moveTo>
                  <a:lnTo>
                    <a:pt x="45" y="34"/>
                  </a:lnTo>
                  <a:lnTo>
                    <a:pt x="34" y="0"/>
                  </a:lnTo>
                  <a:lnTo>
                    <a:pt x="11" y="0"/>
                  </a:lnTo>
                  <a:lnTo>
                    <a:pt x="0" y="34"/>
                  </a:lnTo>
                  <a:lnTo>
                    <a:pt x="23" y="61"/>
                  </a:ln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23"/>
            <p:cNvSpPr/>
            <p:nvPr/>
          </p:nvSpPr>
          <p:spPr bwMode="auto">
            <a:xfrm>
              <a:off x="5146675" y="1401763"/>
              <a:ext cx="465138" cy="568325"/>
            </a:xfrm>
            <a:custGeom>
              <a:gdLst>
                <a:gd fmla="*/ 150 w 163" name="T0"/>
                <a:gd fmla="*/ 0 h 199" name="T1"/>
                <a:gd fmla="*/ 113 w 163" name="T2"/>
                <a:gd fmla="*/ 50 h 199" name="T3"/>
                <a:gd fmla="*/ 75 w 163" name="T4"/>
                <a:gd fmla="*/ 0 h 199" name="T5"/>
                <a:gd fmla="*/ 0 w 163" name="T6"/>
                <a:gd fmla="*/ 108 h 199" name="T7"/>
                <a:gd fmla="*/ 0 w 163" name="T8"/>
                <a:gd fmla="*/ 176 h 199" name="T9"/>
                <a:gd fmla="*/ 0 w 163" name="T10"/>
                <a:gd fmla="*/ 176 h 199" name="T11"/>
                <a:gd fmla="*/ 113 w 163" name="T12"/>
                <a:gd fmla="*/ 199 h 199" name="T13"/>
                <a:gd fmla="*/ 114 w 163" name="T14"/>
                <a:gd fmla="*/ 199 h 199" name="T15"/>
                <a:gd fmla="*/ 114 w 163" name="T16"/>
                <a:gd fmla="*/ 124 h 199" name="T17"/>
                <a:gd fmla="*/ 163 w 163" name="T18"/>
                <a:gd fmla="*/ 6 h 199" name="T19"/>
                <a:gd fmla="*/ 150 w 163" name="T20"/>
                <a:gd fmla="*/ 0 h 19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99" w="163">
                  <a:moveTo>
                    <a:pt x="150" y="0"/>
                  </a:moveTo>
                  <a:cubicBezTo>
                    <a:pt x="113" y="50"/>
                    <a:pt x="113" y="50"/>
                    <a:pt x="113" y="50"/>
                  </a:cubicBezTo>
                  <a:cubicBezTo>
                    <a:pt x="75" y="0"/>
                    <a:pt x="75" y="0"/>
                    <a:pt x="75" y="0"/>
                  </a:cubicBezTo>
                  <a:cubicBezTo>
                    <a:pt x="31" y="16"/>
                    <a:pt x="0" y="58"/>
                    <a:pt x="0" y="108"/>
                  </a:cubicBezTo>
                  <a:cubicBezTo>
                    <a:pt x="0" y="176"/>
                    <a:pt x="0" y="176"/>
                    <a:pt x="0" y="176"/>
                  </a:cubicBezTo>
                  <a:cubicBezTo>
                    <a:pt x="0" y="176"/>
                    <a:pt x="0" y="176"/>
                    <a:pt x="0" y="176"/>
                  </a:cubicBezTo>
                  <a:cubicBezTo>
                    <a:pt x="2" y="189"/>
                    <a:pt x="52" y="199"/>
                    <a:pt x="113" y="199"/>
                  </a:cubicBezTo>
                  <a:cubicBezTo>
                    <a:pt x="113" y="199"/>
                    <a:pt x="114" y="199"/>
                    <a:pt x="114" y="199"/>
                  </a:cubicBezTo>
                  <a:cubicBezTo>
                    <a:pt x="114" y="124"/>
                    <a:pt x="114" y="124"/>
                    <a:pt x="114" y="124"/>
                  </a:cubicBezTo>
                  <a:cubicBezTo>
                    <a:pt x="114" y="78"/>
                    <a:pt x="133" y="36"/>
                    <a:pt x="163" y="6"/>
                  </a:cubicBezTo>
                  <a:cubicBezTo>
                    <a:pt x="159" y="3"/>
                    <a:pt x="155" y="2"/>
                    <a:pt x="150" y="0"/>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24"/>
            <p:cNvSpPr/>
            <p:nvPr/>
          </p:nvSpPr>
          <p:spPr bwMode="auto">
            <a:xfrm>
              <a:off x="5438775" y="1381126"/>
              <a:ext cx="61913" cy="41275"/>
            </a:xfrm>
            <a:custGeom>
              <a:gdLst>
                <a:gd fmla="*/ 18 w 22" name="T0"/>
                <a:gd fmla="*/ 14 h 14" name="T1"/>
                <a:gd fmla="*/ 22 w 22" name="T2"/>
                <a:gd fmla="*/ 1 h 14" name="T3"/>
                <a:gd fmla="*/ 11 w 22" name="T4"/>
                <a:gd fmla="*/ 0 h 14" name="T5"/>
                <a:gd fmla="*/ 0 w 22" name="T6"/>
                <a:gd fmla="*/ 1 h 14" name="T7"/>
                <a:gd fmla="*/ 5 w 22" name="T8"/>
                <a:gd fmla="*/ 14 h 14" name="T9"/>
                <a:gd fmla="*/ 18 w 22" name="T10"/>
                <a:gd fmla="*/ 14 h 14" name="T11"/>
              </a:gdLst>
              <a:cxnLst>
                <a:cxn ang="0">
                  <a:pos x="T0" y="T1"/>
                </a:cxn>
                <a:cxn ang="0">
                  <a:pos x="T2" y="T3"/>
                </a:cxn>
                <a:cxn ang="0">
                  <a:pos x="T4" y="T5"/>
                </a:cxn>
                <a:cxn ang="0">
                  <a:pos x="T6" y="T7"/>
                </a:cxn>
                <a:cxn ang="0">
                  <a:pos x="T8" y="T9"/>
                </a:cxn>
                <a:cxn ang="0">
                  <a:pos x="T10" y="T11"/>
                </a:cxn>
              </a:cxnLst>
              <a:rect b="b" l="0" r="r" t="0"/>
              <a:pathLst>
                <a:path h="14" w="22">
                  <a:moveTo>
                    <a:pt x="18" y="14"/>
                  </a:moveTo>
                  <a:cubicBezTo>
                    <a:pt x="18" y="14"/>
                    <a:pt x="22" y="9"/>
                    <a:pt x="22" y="1"/>
                  </a:cubicBezTo>
                  <a:cubicBezTo>
                    <a:pt x="18" y="0"/>
                    <a:pt x="15" y="0"/>
                    <a:pt x="11" y="0"/>
                  </a:cubicBezTo>
                  <a:cubicBezTo>
                    <a:pt x="7" y="0"/>
                    <a:pt x="4" y="0"/>
                    <a:pt x="0" y="1"/>
                  </a:cubicBezTo>
                  <a:cubicBezTo>
                    <a:pt x="0" y="1"/>
                    <a:pt x="0" y="8"/>
                    <a:pt x="5" y="14"/>
                  </a:cubicBezTo>
                  <a:cubicBezTo>
                    <a:pt x="5" y="14"/>
                    <a:pt x="13" y="14"/>
                    <a:pt x="18" y="14"/>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Oval 25"/>
            <p:cNvSpPr>
              <a:spLocks noChangeArrowheads="1"/>
            </p:cNvSpPr>
            <p:nvPr/>
          </p:nvSpPr>
          <p:spPr bwMode="auto">
            <a:xfrm>
              <a:off x="5267325" y="966788"/>
              <a:ext cx="401638" cy="403225"/>
            </a:xfrm>
            <a:prstGeom prst="ellipse">
              <a:avLst/>
            </a:pr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6"/>
            <p:cNvSpPr/>
            <p:nvPr/>
          </p:nvSpPr>
          <p:spPr bwMode="auto">
            <a:xfrm>
              <a:off x="6386513" y="1381126"/>
              <a:ext cx="61913" cy="41275"/>
            </a:xfrm>
            <a:custGeom>
              <a:gdLst>
                <a:gd fmla="*/ 17 w 22" name="T0"/>
                <a:gd fmla="*/ 14 h 14" name="T1"/>
                <a:gd fmla="*/ 22 w 22" name="T2"/>
                <a:gd fmla="*/ 1 h 14" name="T3"/>
                <a:gd fmla="*/ 11 w 22" name="T4"/>
                <a:gd fmla="*/ 0 h 14" name="T5"/>
                <a:gd fmla="*/ 0 w 22" name="T6"/>
                <a:gd fmla="*/ 1 h 14" name="T7"/>
                <a:gd fmla="*/ 5 w 22" name="T8"/>
                <a:gd fmla="*/ 14 h 14" name="T9"/>
                <a:gd fmla="*/ 17 w 22" name="T10"/>
                <a:gd fmla="*/ 14 h 14" name="T11"/>
              </a:gdLst>
              <a:cxnLst>
                <a:cxn ang="0">
                  <a:pos x="T0" y="T1"/>
                </a:cxn>
                <a:cxn ang="0">
                  <a:pos x="T2" y="T3"/>
                </a:cxn>
                <a:cxn ang="0">
                  <a:pos x="T4" y="T5"/>
                </a:cxn>
                <a:cxn ang="0">
                  <a:pos x="T6" y="T7"/>
                </a:cxn>
                <a:cxn ang="0">
                  <a:pos x="T8" y="T9"/>
                </a:cxn>
                <a:cxn ang="0">
                  <a:pos x="T10" y="T11"/>
                </a:cxn>
              </a:cxnLst>
              <a:rect b="b" l="0" r="r" t="0"/>
              <a:pathLst>
                <a:path h="14" w="22">
                  <a:moveTo>
                    <a:pt x="17" y="14"/>
                  </a:moveTo>
                  <a:cubicBezTo>
                    <a:pt x="17" y="14"/>
                    <a:pt x="22" y="9"/>
                    <a:pt x="22" y="1"/>
                  </a:cubicBezTo>
                  <a:cubicBezTo>
                    <a:pt x="18" y="0"/>
                    <a:pt x="15" y="0"/>
                    <a:pt x="11" y="0"/>
                  </a:cubicBezTo>
                  <a:cubicBezTo>
                    <a:pt x="7" y="0"/>
                    <a:pt x="4" y="0"/>
                    <a:pt x="0" y="1"/>
                  </a:cubicBezTo>
                  <a:cubicBezTo>
                    <a:pt x="0" y="1"/>
                    <a:pt x="0" y="8"/>
                    <a:pt x="5" y="14"/>
                  </a:cubicBezTo>
                  <a:cubicBezTo>
                    <a:pt x="5" y="14"/>
                    <a:pt x="13" y="14"/>
                    <a:pt x="17" y="14"/>
                  </a:cubicBez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7"/>
            <p:cNvSpPr/>
            <p:nvPr/>
          </p:nvSpPr>
          <p:spPr bwMode="auto">
            <a:xfrm>
              <a:off x="6380163" y="1427163"/>
              <a:ext cx="71438" cy="96838"/>
            </a:xfrm>
            <a:custGeom>
              <a:gdLst>
                <a:gd fmla="*/ 24 w 45" name="T0"/>
                <a:gd fmla="*/ 61 h 61" name="T1"/>
                <a:gd fmla="*/ 45 w 45" name="T2"/>
                <a:gd fmla="*/ 34 h 61" name="T3"/>
                <a:gd fmla="*/ 34 w 45" name="T4"/>
                <a:gd fmla="*/ 0 h 61" name="T5"/>
                <a:gd fmla="*/ 11 w 45" name="T6"/>
                <a:gd fmla="*/ 0 h 61" name="T7"/>
                <a:gd fmla="*/ 0 w 45" name="T8"/>
                <a:gd fmla="*/ 34 h 61" name="T9"/>
                <a:gd fmla="*/ 24 w 45" name="T10"/>
                <a:gd fmla="*/ 61 h 61" name="T11"/>
              </a:gdLst>
              <a:cxnLst>
                <a:cxn ang="0">
                  <a:pos x="T0" y="T1"/>
                </a:cxn>
                <a:cxn ang="0">
                  <a:pos x="T2" y="T3"/>
                </a:cxn>
                <a:cxn ang="0">
                  <a:pos x="T4" y="T5"/>
                </a:cxn>
                <a:cxn ang="0">
                  <a:pos x="T6" y="T7"/>
                </a:cxn>
                <a:cxn ang="0">
                  <a:pos x="T8" y="T9"/>
                </a:cxn>
                <a:cxn ang="0">
                  <a:pos x="T10" y="T11"/>
                </a:cxn>
              </a:cxnLst>
              <a:rect b="b" l="0" r="r" t="0"/>
              <a:pathLst>
                <a:path h="61" w="45">
                  <a:moveTo>
                    <a:pt x="24" y="61"/>
                  </a:moveTo>
                  <a:lnTo>
                    <a:pt x="45" y="34"/>
                  </a:lnTo>
                  <a:lnTo>
                    <a:pt x="34" y="0"/>
                  </a:lnTo>
                  <a:lnTo>
                    <a:pt x="11" y="0"/>
                  </a:lnTo>
                  <a:lnTo>
                    <a:pt x="0" y="34"/>
                  </a:lnTo>
                  <a:lnTo>
                    <a:pt x="24" y="61"/>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Oval 28"/>
            <p:cNvSpPr>
              <a:spLocks noChangeArrowheads="1"/>
            </p:cNvSpPr>
            <p:nvPr/>
          </p:nvSpPr>
          <p:spPr bwMode="auto">
            <a:xfrm>
              <a:off x="6215063" y="966788"/>
              <a:ext cx="403225" cy="403225"/>
            </a:xfrm>
            <a:prstGeom prst="ellipse">
              <a:avLst/>
            </a:pr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29"/>
            <p:cNvSpPr/>
            <p:nvPr/>
          </p:nvSpPr>
          <p:spPr bwMode="auto">
            <a:xfrm>
              <a:off x="6272213" y="1401763"/>
              <a:ext cx="465138" cy="568325"/>
            </a:xfrm>
            <a:custGeom>
              <a:gdLst>
                <a:gd fmla="*/ 88 w 163" name="T0"/>
                <a:gd fmla="*/ 0 h 199" name="T1"/>
                <a:gd fmla="*/ 51 w 163" name="T2"/>
                <a:gd fmla="*/ 50 h 199" name="T3"/>
                <a:gd fmla="*/ 13 w 163" name="T4"/>
                <a:gd fmla="*/ 0 h 199" name="T5"/>
                <a:gd fmla="*/ 0 w 163" name="T6"/>
                <a:gd fmla="*/ 6 h 199" name="T7"/>
                <a:gd fmla="*/ 49 w 163" name="T8"/>
                <a:gd fmla="*/ 124 h 199" name="T9"/>
                <a:gd fmla="*/ 49 w 163" name="T10"/>
                <a:gd fmla="*/ 199 h 199" name="T11"/>
                <a:gd fmla="*/ 51 w 163" name="T12"/>
                <a:gd fmla="*/ 199 h 199" name="T13"/>
                <a:gd fmla="*/ 163 w 163" name="T14"/>
                <a:gd fmla="*/ 176 h 199" name="T15"/>
                <a:gd fmla="*/ 163 w 163" name="T16"/>
                <a:gd fmla="*/ 176 h 199" name="T17"/>
                <a:gd fmla="*/ 163 w 163" name="T18"/>
                <a:gd fmla="*/ 108 h 199" name="T19"/>
                <a:gd fmla="*/ 88 w 163" name="T20"/>
                <a:gd fmla="*/ 0 h 19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99" w="163">
                  <a:moveTo>
                    <a:pt x="88" y="0"/>
                  </a:moveTo>
                  <a:cubicBezTo>
                    <a:pt x="51" y="50"/>
                    <a:pt x="51" y="50"/>
                    <a:pt x="51" y="50"/>
                  </a:cubicBezTo>
                  <a:cubicBezTo>
                    <a:pt x="13" y="0"/>
                    <a:pt x="13" y="0"/>
                    <a:pt x="13" y="0"/>
                  </a:cubicBezTo>
                  <a:cubicBezTo>
                    <a:pt x="9" y="2"/>
                    <a:pt x="4" y="3"/>
                    <a:pt x="0" y="6"/>
                  </a:cubicBezTo>
                  <a:cubicBezTo>
                    <a:pt x="30" y="36"/>
                    <a:pt x="49" y="78"/>
                    <a:pt x="49" y="124"/>
                  </a:cubicBezTo>
                  <a:cubicBezTo>
                    <a:pt x="49" y="199"/>
                    <a:pt x="49" y="199"/>
                    <a:pt x="49" y="199"/>
                  </a:cubicBezTo>
                  <a:cubicBezTo>
                    <a:pt x="50" y="199"/>
                    <a:pt x="50" y="199"/>
                    <a:pt x="51" y="199"/>
                  </a:cubicBezTo>
                  <a:cubicBezTo>
                    <a:pt x="112" y="199"/>
                    <a:pt x="161" y="189"/>
                    <a:pt x="163" y="176"/>
                  </a:cubicBezTo>
                  <a:cubicBezTo>
                    <a:pt x="163" y="176"/>
                    <a:pt x="163" y="176"/>
                    <a:pt x="163" y="176"/>
                  </a:cubicBezTo>
                  <a:cubicBezTo>
                    <a:pt x="163" y="108"/>
                    <a:pt x="163" y="108"/>
                    <a:pt x="163" y="108"/>
                  </a:cubicBezTo>
                  <a:cubicBezTo>
                    <a:pt x="163" y="58"/>
                    <a:pt x="132" y="16"/>
                    <a:pt x="88" y="0"/>
                  </a:cubicBez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29" name="圆角矩形 28"/>
          <p:cNvSpPr/>
          <p:nvPr/>
        </p:nvSpPr>
        <p:spPr>
          <a:xfrm>
            <a:off x="945847" y="3910103"/>
            <a:ext cx="3437044" cy="588421"/>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愿景、使命与阶段目标</a:t>
            </a:r>
          </a:p>
        </p:txBody>
      </p:sp>
      <p:sp>
        <p:nvSpPr>
          <p:cNvPr id="30" name="圆角矩形 29"/>
          <p:cNvSpPr/>
          <p:nvPr/>
        </p:nvSpPr>
        <p:spPr>
          <a:xfrm>
            <a:off x="4477562" y="3910103"/>
            <a:ext cx="3437044" cy="588421"/>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核心竞争力</a:t>
            </a:r>
          </a:p>
        </p:txBody>
      </p:sp>
      <p:sp>
        <p:nvSpPr>
          <p:cNvPr id="31" name="圆角矩形 30"/>
          <p:cNvSpPr/>
          <p:nvPr/>
        </p:nvSpPr>
        <p:spPr>
          <a:xfrm>
            <a:off x="8009277" y="3910103"/>
            <a:ext cx="3437044" cy="588421"/>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核心价值观</a:t>
            </a:r>
          </a:p>
        </p:txBody>
      </p:sp>
      <p:sp>
        <p:nvSpPr>
          <p:cNvPr id="32" name="矩形 31"/>
          <p:cNvSpPr/>
          <p:nvPr/>
        </p:nvSpPr>
        <p:spPr>
          <a:xfrm>
            <a:off x="945847" y="4778326"/>
            <a:ext cx="3437044" cy="826008"/>
          </a:xfrm>
          <a:prstGeom prst="rect">
            <a:avLst/>
          </a:prstGeom>
        </p:spPr>
        <p:txBody>
          <a:bodyPr wrap="square">
            <a:spAutoFit/>
          </a:bodyPr>
          <a:lstStyle/>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高层管理者的观点罗列</a:t>
            </a:r>
          </a:p>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BOSS的总结</a:t>
            </a:r>
          </a:p>
        </p:txBody>
      </p:sp>
      <p:sp>
        <p:nvSpPr>
          <p:cNvPr id="34" name="圆角矩形 33"/>
          <p:cNvSpPr/>
          <p:nvPr/>
        </p:nvSpPr>
        <p:spPr>
          <a:xfrm>
            <a:off x="4477562" y="4655494"/>
            <a:ext cx="3437044" cy="1513294"/>
          </a:xfrm>
          <a:prstGeom prst="roundRect">
            <a:avLst>
              <a:gd fmla="val 5845" name="adj"/>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矩形 34"/>
          <p:cNvSpPr/>
          <p:nvPr/>
        </p:nvSpPr>
        <p:spPr>
          <a:xfrm>
            <a:off x="4477562" y="4778326"/>
            <a:ext cx="3437044" cy="1231392"/>
          </a:xfrm>
          <a:prstGeom prst="rect">
            <a:avLst/>
          </a:prstGeom>
        </p:spPr>
        <p:txBody>
          <a:bodyPr wrap="square">
            <a:spAutoFit/>
          </a:bodyPr>
          <a:lstStyle/>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高层管理者的观点罗列</a:t>
            </a:r>
          </a:p>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提及次数的柱形对比图</a:t>
            </a:r>
          </a:p>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BOSS的总结</a:t>
            </a:r>
          </a:p>
        </p:txBody>
      </p:sp>
      <p:sp>
        <p:nvSpPr>
          <p:cNvPr id="36" name="圆角矩形 35"/>
          <p:cNvSpPr/>
          <p:nvPr/>
        </p:nvSpPr>
        <p:spPr>
          <a:xfrm>
            <a:off x="8009277" y="4655494"/>
            <a:ext cx="3437044" cy="1513294"/>
          </a:xfrm>
          <a:prstGeom prst="roundRect">
            <a:avLst>
              <a:gd fmla="val 5845" name="adj"/>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矩形 36"/>
          <p:cNvSpPr/>
          <p:nvPr/>
        </p:nvSpPr>
        <p:spPr>
          <a:xfrm>
            <a:off x="8009276" y="4778326"/>
            <a:ext cx="3437044" cy="1231392"/>
          </a:xfrm>
          <a:prstGeom prst="rect">
            <a:avLst/>
          </a:prstGeom>
        </p:spPr>
        <p:txBody>
          <a:bodyPr wrap="square">
            <a:spAutoFit/>
          </a:bodyPr>
          <a:lstStyle/>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提及次数的柱形对比图</a:t>
            </a:r>
          </a:p>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BOSS的总结</a:t>
            </a:r>
          </a:p>
          <a:p>
            <a:pPr indent="-285750" marL="285750">
              <a:lnSpc>
                <a:spcPct val="120000"/>
              </a:lnSpc>
              <a:spcBef>
                <a:spcPts val="600"/>
              </a:spcBef>
              <a:buFont charset="2" panose="05000000000000000000" pitchFamily="2" typeface="Wingdings"/>
              <a:buChar char="n"/>
            </a:pPr>
            <a:r>
              <a:rPr altLang="en-US" lang="zh-CN" smtClean="0">
                <a:solidFill>
                  <a:schemeClr val="tx1">
                    <a:lumMod val="75000"/>
                    <a:lumOff val="25000"/>
                  </a:schemeClr>
                </a:solidFill>
                <a:latin charset="-122" pitchFamily="34" typeface="微软雅黑"/>
                <a:ea charset="-122" pitchFamily="34" typeface="微软雅黑"/>
              </a:rPr>
              <a:t>重要观点罗列</a:t>
            </a:r>
          </a:p>
        </p:txBody>
      </p:sp>
    </p:spTree>
    <p:extLst>
      <p:ext uri="{BB962C8B-B14F-4D97-AF65-F5344CB8AC3E}">
        <p14:creationId val="3096286849"/>
      </p:ext>
    </p:extLst>
  </p:cSld>
  <p:clrMapOvr>
    <a:masterClrMapping/>
  </p:clrMapOvr>
  <mc:AlternateContent>
    <mc:Choice Requires="p14">
      <p:transition>
        <p14:pan/>
      </p:transition>
    </mc:Choice>
    <mc:Fallback>
      <p:transition>
        <p:fade/>
      </p:transition>
    </mc:Fallback>
  </mc:AlternateConten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5.2  经理级&amp;员工级的讨论输出内容</a:t>
            </a:r>
          </a:p>
        </p:txBody>
      </p:sp>
      <p:cxnSp>
        <p:nvCxnSpPr>
          <p:cNvPr id="5" name="直接箭头连接符 4"/>
          <p:cNvCxnSpPr/>
          <p:nvPr/>
        </p:nvCxnSpPr>
        <p:spPr>
          <a:xfrm>
            <a:off x="1706687" y="2825412"/>
            <a:ext cx="997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a:off x="1706687" y="3833524"/>
            <a:ext cx="9972000" cy="0"/>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1706687" y="4841636"/>
            <a:ext cx="9972000" cy="0"/>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1874535" y="2181702"/>
            <a:ext cx="1748852" cy="5316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400">
                <a:solidFill>
                  <a:schemeClr val="bg1"/>
                </a:solidFill>
                <a:latin charset="-122" pitchFamily="34" typeface="微软雅黑"/>
                <a:ea charset="-122" pitchFamily="34" typeface="微软雅黑"/>
              </a:rPr>
              <a:t>倡导行为</a:t>
            </a:r>
          </a:p>
        </p:txBody>
      </p:sp>
      <p:sp>
        <p:nvSpPr>
          <p:cNvPr id="21" name="矩形 20"/>
          <p:cNvSpPr/>
          <p:nvPr/>
        </p:nvSpPr>
        <p:spPr>
          <a:xfrm>
            <a:off x="4461480" y="2181702"/>
            <a:ext cx="1748852" cy="5316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400">
                <a:solidFill>
                  <a:schemeClr val="bg1"/>
                </a:solidFill>
                <a:latin charset="-122" pitchFamily="34" typeface="微软雅黑"/>
                <a:ea charset="-122" pitchFamily="34" typeface="微软雅黑"/>
              </a:rPr>
              <a:t>反对行为</a:t>
            </a:r>
          </a:p>
        </p:txBody>
      </p:sp>
      <p:sp>
        <p:nvSpPr>
          <p:cNvPr id="22" name="矩形 21"/>
          <p:cNvSpPr/>
          <p:nvPr/>
        </p:nvSpPr>
        <p:spPr>
          <a:xfrm>
            <a:off x="7048425" y="2181702"/>
            <a:ext cx="1748852" cy="5316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400">
                <a:solidFill>
                  <a:schemeClr val="bg1"/>
                </a:solidFill>
                <a:latin charset="-122" pitchFamily="34" typeface="微软雅黑"/>
                <a:ea charset="-122" pitchFamily="34" typeface="微软雅黑"/>
              </a:rPr>
              <a:t>故事/案例</a:t>
            </a:r>
          </a:p>
        </p:txBody>
      </p:sp>
      <p:cxnSp>
        <p:nvCxnSpPr>
          <p:cNvPr id="23" name="直接箭头连接符 22"/>
          <p:cNvCxnSpPr/>
          <p:nvPr/>
        </p:nvCxnSpPr>
        <p:spPr>
          <a:xfrm>
            <a:off x="1706687" y="5777740"/>
            <a:ext cx="9972000" cy="0"/>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H="1">
            <a:off x="9231075" y="2181702"/>
            <a:ext cx="0" cy="4096268"/>
          </a:xfrm>
          <a:prstGeom prst="line">
            <a:avLst/>
          </a:prstGeom>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9051055" y="2717400"/>
            <a:ext cx="360040" cy="21602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矩形 30"/>
          <p:cNvSpPr/>
          <p:nvPr/>
        </p:nvSpPr>
        <p:spPr>
          <a:xfrm>
            <a:off x="9635370" y="2181702"/>
            <a:ext cx="1748852" cy="5316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itchFamily="34" typeface="微软雅黑"/>
                <a:ea charset="-122" pitchFamily="34" typeface="微软雅黑"/>
              </a:rPr>
              <a:t>关键词</a:t>
            </a:r>
          </a:p>
        </p:txBody>
      </p:sp>
      <p:cxnSp>
        <p:nvCxnSpPr>
          <p:cNvPr id="34" name="直接连接符 33"/>
          <p:cNvCxnSpPr/>
          <p:nvPr/>
        </p:nvCxnSpPr>
        <p:spPr>
          <a:xfrm flipH="1">
            <a:off x="6638001" y="2181702"/>
            <a:ext cx="0" cy="409626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H="1">
            <a:off x="4044927" y="2181702"/>
            <a:ext cx="0" cy="4096268"/>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47"/>
          <p:cNvSpPr txBox="1">
            <a:spLocks noChangeArrowheads="1"/>
          </p:cNvSpPr>
          <p:nvPr/>
        </p:nvSpPr>
        <p:spPr bwMode="auto">
          <a:xfrm>
            <a:off x="9770804" y="3117876"/>
            <a:ext cx="136815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ctr">
              <a:lnSpc>
                <a:spcPct val="150000"/>
              </a:lnSpc>
              <a:defRPr kumimoji="1" sz="2000">
                <a:solidFill>
                  <a:schemeClr val="tx1">
                    <a:lumMod val="65000"/>
                    <a:lumOff val="35000"/>
                  </a:schemeClr>
                </a:solidFill>
                <a:latin charset="-122" pitchFamily="34" typeface="微软雅黑"/>
                <a:ea charset="-122" pitchFamily="34" typeface="微软雅黑"/>
                <a:cs typeface="Arial"/>
              </a:defRPr>
            </a:lvl1pPr>
            <a:lvl2pPr eaLnBrk="0" hangingPunct="0" indent="-285750" marL="742950">
              <a:defRPr kumimoji="1" sz="1500">
                <a:solidFill>
                  <a:schemeClr val="accent2"/>
                </a:solidFill>
                <a:latin charset="-122" pitchFamily="2" typeface="华文细黑"/>
                <a:ea charset="-122" pitchFamily="2" typeface="华文细黑"/>
              </a:defRPr>
            </a:lvl2pPr>
            <a:lvl3pPr eaLnBrk="0" hangingPunct="0" indent="-228600" marL="1143000">
              <a:defRPr kumimoji="1" sz="1500">
                <a:solidFill>
                  <a:schemeClr val="accent2"/>
                </a:solidFill>
                <a:latin charset="-122" pitchFamily="2" typeface="华文细黑"/>
                <a:ea charset="-122" pitchFamily="2" typeface="华文细黑"/>
              </a:defRPr>
            </a:lvl3pPr>
            <a:lvl4pPr eaLnBrk="0" hangingPunct="0" indent="-228600" marL="1600200">
              <a:defRPr kumimoji="1" sz="1500">
                <a:solidFill>
                  <a:schemeClr val="accent2"/>
                </a:solidFill>
                <a:latin charset="-122" pitchFamily="2" typeface="华文细黑"/>
                <a:ea charset="-122" pitchFamily="2" typeface="华文细黑"/>
              </a:defRPr>
            </a:lvl4pPr>
            <a:lvl5pPr eaLnBrk="0" hangingPunct="0" indent="-228600" marL="2057400">
              <a:defRPr kumimoji="1" sz="1500">
                <a:solidFill>
                  <a:schemeClr val="accent2"/>
                </a:solidFill>
                <a:latin charset="-122" pitchFamily="2" typeface="华文细黑"/>
                <a:ea charset="-122" pitchFamily="2" typeface="华文细黑"/>
              </a:defRPr>
            </a:lvl5pPr>
            <a:lvl6pPr eaLnBrk="0" fontAlgn="base" hangingPunct="0" indent="-228600" marL="2514600">
              <a:spcBef>
                <a:spcPct val="0"/>
              </a:spcBef>
              <a:spcAft>
                <a:spcPct val="0"/>
              </a:spcAft>
              <a:defRPr kumimoji="1" sz="1500">
                <a:solidFill>
                  <a:schemeClr val="accent2"/>
                </a:solidFill>
                <a:latin charset="-122" pitchFamily="2" typeface="华文细黑"/>
                <a:ea charset="-122" pitchFamily="2" typeface="华文细黑"/>
              </a:defRPr>
            </a:lvl6pPr>
            <a:lvl7pPr eaLnBrk="0" fontAlgn="base" hangingPunct="0" indent="-228600" marL="2971800">
              <a:spcBef>
                <a:spcPct val="0"/>
              </a:spcBef>
              <a:spcAft>
                <a:spcPct val="0"/>
              </a:spcAft>
              <a:defRPr kumimoji="1" sz="1500">
                <a:solidFill>
                  <a:schemeClr val="accent2"/>
                </a:solidFill>
                <a:latin charset="-122" pitchFamily="2" typeface="华文细黑"/>
                <a:ea charset="-122" pitchFamily="2" typeface="华文细黑"/>
              </a:defRPr>
            </a:lvl7pPr>
            <a:lvl8pPr eaLnBrk="0" fontAlgn="base" hangingPunct="0" indent="-228600" marL="3429000">
              <a:spcBef>
                <a:spcPct val="0"/>
              </a:spcBef>
              <a:spcAft>
                <a:spcPct val="0"/>
              </a:spcAft>
              <a:defRPr kumimoji="1" sz="1500">
                <a:solidFill>
                  <a:schemeClr val="accent2"/>
                </a:solidFill>
                <a:latin charset="-122" pitchFamily="2" typeface="华文细黑"/>
                <a:ea charset="-122" pitchFamily="2" typeface="华文细黑"/>
              </a:defRPr>
            </a:lvl8pPr>
            <a:lvl9pPr eaLnBrk="0" fontAlgn="base" hangingPunct="0" indent="-228600" marL="3886200">
              <a:spcBef>
                <a:spcPct val="0"/>
              </a:spcBef>
              <a:spcAft>
                <a:spcPct val="0"/>
              </a:spcAft>
              <a:defRPr kumimoji="1" sz="1500">
                <a:solidFill>
                  <a:schemeClr val="accent2"/>
                </a:solidFill>
                <a:latin charset="-122" pitchFamily="2" typeface="华文细黑"/>
                <a:ea charset="-122" pitchFamily="2" typeface="华文细黑"/>
              </a:defRPr>
            </a:lvl9pPr>
          </a:lstStyle>
          <a:p>
            <a:r>
              <a:rPr altLang="en-US" lang="zh-CN"/>
              <a:t>关键词一</a:t>
            </a:r>
          </a:p>
        </p:txBody>
      </p:sp>
      <p:sp>
        <p:nvSpPr>
          <p:cNvPr id="37" name="TextBox 52"/>
          <p:cNvSpPr txBox="1">
            <a:spLocks noChangeArrowheads="1"/>
          </p:cNvSpPr>
          <p:nvPr/>
        </p:nvSpPr>
        <p:spPr bwMode="auto">
          <a:xfrm>
            <a:off x="9770804" y="4125988"/>
            <a:ext cx="136815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ctr">
              <a:lnSpc>
                <a:spcPct val="150000"/>
              </a:lnSpc>
              <a:defRPr kumimoji="1" sz="2000">
                <a:solidFill>
                  <a:schemeClr val="tx1">
                    <a:lumMod val="65000"/>
                    <a:lumOff val="35000"/>
                  </a:schemeClr>
                </a:solidFill>
                <a:latin charset="-122" pitchFamily="34" typeface="微软雅黑"/>
                <a:ea charset="-122" pitchFamily="34" typeface="微软雅黑"/>
                <a:cs typeface="Arial"/>
              </a:defRPr>
            </a:lvl1pPr>
            <a:lvl2pPr eaLnBrk="0" hangingPunct="0" indent="-285750" marL="742950">
              <a:defRPr kumimoji="1" sz="1500">
                <a:solidFill>
                  <a:schemeClr val="accent2"/>
                </a:solidFill>
                <a:latin charset="-122" pitchFamily="2" typeface="华文细黑"/>
                <a:ea charset="-122" pitchFamily="2" typeface="华文细黑"/>
              </a:defRPr>
            </a:lvl2pPr>
            <a:lvl3pPr eaLnBrk="0" hangingPunct="0" indent="-228600" marL="1143000">
              <a:defRPr kumimoji="1" sz="1500">
                <a:solidFill>
                  <a:schemeClr val="accent2"/>
                </a:solidFill>
                <a:latin charset="-122" pitchFamily="2" typeface="华文细黑"/>
                <a:ea charset="-122" pitchFamily="2" typeface="华文细黑"/>
              </a:defRPr>
            </a:lvl3pPr>
            <a:lvl4pPr eaLnBrk="0" hangingPunct="0" indent="-228600" marL="1600200">
              <a:defRPr kumimoji="1" sz="1500">
                <a:solidFill>
                  <a:schemeClr val="accent2"/>
                </a:solidFill>
                <a:latin charset="-122" pitchFamily="2" typeface="华文细黑"/>
                <a:ea charset="-122" pitchFamily="2" typeface="华文细黑"/>
              </a:defRPr>
            </a:lvl4pPr>
            <a:lvl5pPr eaLnBrk="0" hangingPunct="0" indent="-228600" marL="2057400">
              <a:defRPr kumimoji="1" sz="1500">
                <a:solidFill>
                  <a:schemeClr val="accent2"/>
                </a:solidFill>
                <a:latin charset="-122" pitchFamily="2" typeface="华文细黑"/>
                <a:ea charset="-122" pitchFamily="2" typeface="华文细黑"/>
              </a:defRPr>
            </a:lvl5pPr>
            <a:lvl6pPr eaLnBrk="0" fontAlgn="base" hangingPunct="0" indent="-228600" marL="2514600">
              <a:spcBef>
                <a:spcPct val="0"/>
              </a:spcBef>
              <a:spcAft>
                <a:spcPct val="0"/>
              </a:spcAft>
              <a:defRPr kumimoji="1" sz="1500">
                <a:solidFill>
                  <a:schemeClr val="accent2"/>
                </a:solidFill>
                <a:latin charset="-122" pitchFamily="2" typeface="华文细黑"/>
                <a:ea charset="-122" pitchFamily="2" typeface="华文细黑"/>
              </a:defRPr>
            </a:lvl6pPr>
            <a:lvl7pPr eaLnBrk="0" fontAlgn="base" hangingPunct="0" indent="-228600" marL="2971800">
              <a:spcBef>
                <a:spcPct val="0"/>
              </a:spcBef>
              <a:spcAft>
                <a:spcPct val="0"/>
              </a:spcAft>
              <a:defRPr kumimoji="1" sz="1500">
                <a:solidFill>
                  <a:schemeClr val="accent2"/>
                </a:solidFill>
                <a:latin charset="-122" pitchFamily="2" typeface="华文细黑"/>
                <a:ea charset="-122" pitchFamily="2" typeface="华文细黑"/>
              </a:defRPr>
            </a:lvl7pPr>
            <a:lvl8pPr eaLnBrk="0" fontAlgn="base" hangingPunct="0" indent="-228600" marL="3429000">
              <a:spcBef>
                <a:spcPct val="0"/>
              </a:spcBef>
              <a:spcAft>
                <a:spcPct val="0"/>
              </a:spcAft>
              <a:defRPr kumimoji="1" sz="1500">
                <a:solidFill>
                  <a:schemeClr val="accent2"/>
                </a:solidFill>
                <a:latin charset="-122" pitchFamily="2" typeface="华文细黑"/>
                <a:ea charset="-122" pitchFamily="2" typeface="华文细黑"/>
              </a:defRPr>
            </a:lvl8pPr>
            <a:lvl9pPr eaLnBrk="0" fontAlgn="base" hangingPunct="0" indent="-228600" marL="3886200">
              <a:spcBef>
                <a:spcPct val="0"/>
              </a:spcBef>
              <a:spcAft>
                <a:spcPct val="0"/>
              </a:spcAft>
              <a:defRPr kumimoji="1" sz="1500">
                <a:solidFill>
                  <a:schemeClr val="accent2"/>
                </a:solidFill>
                <a:latin charset="-122" pitchFamily="2" typeface="华文细黑"/>
                <a:ea charset="-122" pitchFamily="2" typeface="华文细黑"/>
              </a:defRPr>
            </a:lvl9pPr>
          </a:lstStyle>
          <a:p>
            <a:r>
              <a:rPr altLang="en-US" lang="zh-CN" smtClean="0"/>
              <a:t>关键词二</a:t>
            </a:r>
          </a:p>
        </p:txBody>
      </p:sp>
      <p:sp>
        <p:nvSpPr>
          <p:cNvPr id="39" name="TextBox 59"/>
          <p:cNvSpPr txBox="1">
            <a:spLocks noChangeArrowheads="1"/>
          </p:cNvSpPr>
          <p:nvPr/>
        </p:nvSpPr>
        <p:spPr bwMode="auto">
          <a:xfrm>
            <a:off x="9770804" y="5062093"/>
            <a:ext cx="136815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ctr">
              <a:lnSpc>
                <a:spcPct val="150000"/>
              </a:lnSpc>
              <a:defRPr kumimoji="1" sz="2000">
                <a:solidFill>
                  <a:schemeClr val="tx1">
                    <a:lumMod val="65000"/>
                    <a:lumOff val="35000"/>
                  </a:schemeClr>
                </a:solidFill>
                <a:latin charset="-122" pitchFamily="34" typeface="微软雅黑"/>
                <a:ea charset="-122" pitchFamily="34" typeface="微软雅黑"/>
                <a:cs typeface="Arial"/>
              </a:defRPr>
            </a:lvl1pPr>
            <a:lvl2pPr eaLnBrk="0" hangingPunct="0" indent="-285750" marL="742950">
              <a:defRPr kumimoji="1" sz="1500">
                <a:solidFill>
                  <a:schemeClr val="accent2"/>
                </a:solidFill>
                <a:latin charset="-122" pitchFamily="2" typeface="华文细黑"/>
                <a:ea charset="-122" pitchFamily="2" typeface="华文细黑"/>
              </a:defRPr>
            </a:lvl2pPr>
            <a:lvl3pPr eaLnBrk="0" hangingPunct="0" indent="-228600" marL="1143000">
              <a:defRPr kumimoji="1" sz="1500">
                <a:solidFill>
                  <a:schemeClr val="accent2"/>
                </a:solidFill>
                <a:latin charset="-122" pitchFamily="2" typeface="华文细黑"/>
                <a:ea charset="-122" pitchFamily="2" typeface="华文细黑"/>
              </a:defRPr>
            </a:lvl3pPr>
            <a:lvl4pPr eaLnBrk="0" hangingPunct="0" indent="-228600" marL="1600200">
              <a:defRPr kumimoji="1" sz="1500">
                <a:solidFill>
                  <a:schemeClr val="accent2"/>
                </a:solidFill>
                <a:latin charset="-122" pitchFamily="2" typeface="华文细黑"/>
                <a:ea charset="-122" pitchFamily="2" typeface="华文细黑"/>
              </a:defRPr>
            </a:lvl4pPr>
            <a:lvl5pPr eaLnBrk="0" hangingPunct="0" indent="-228600" marL="2057400">
              <a:defRPr kumimoji="1" sz="1500">
                <a:solidFill>
                  <a:schemeClr val="accent2"/>
                </a:solidFill>
                <a:latin charset="-122" pitchFamily="2" typeface="华文细黑"/>
                <a:ea charset="-122" pitchFamily="2" typeface="华文细黑"/>
              </a:defRPr>
            </a:lvl5pPr>
            <a:lvl6pPr eaLnBrk="0" fontAlgn="base" hangingPunct="0" indent="-228600" marL="2514600">
              <a:spcBef>
                <a:spcPct val="0"/>
              </a:spcBef>
              <a:spcAft>
                <a:spcPct val="0"/>
              </a:spcAft>
              <a:defRPr kumimoji="1" sz="1500">
                <a:solidFill>
                  <a:schemeClr val="accent2"/>
                </a:solidFill>
                <a:latin charset="-122" pitchFamily="2" typeface="华文细黑"/>
                <a:ea charset="-122" pitchFamily="2" typeface="华文细黑"/>
              </a:defRPr>
            </a:lvl6pPr>
            <a:lvl7pPr eaLnBrk="0" fontAlgn="base" hangingPunct="0" indent="-228600" marL="2971800">
              <a:spcBef>
                <a:spcPct val="0"/>
              </a:spcBef>
              <a:spcAft>
                <a:spcPct val="0"/>
              </a:spcAft>
              <a:defRPr kumimoji="1" sz="1500">
                <a:solidFill>
                  <a:schemeClr val="accent2"/>
                </a:solidFill>
                <a:latin charset="-122" pitchFamily="2" typeface="华文细黑"/>
                <a:ea charset="-122" pitchFamily="2" typeface="华文细黑"/>
              </a:defRPr>
            </a:lvl7pPr>
            <a:lvl8pPr eaLnBrk="0" fontAlgn="base" hangingPunct="0" indent="-228600" marL="3429000">
              <a:spcBef>
                <a:spcPct val="0"/>
              </a:spcBef>
              <a:spcAft>
                <a:spcPct val="0"/>
              </a:spcAft>
              <a:defRPr kumimoji="1" sz="1500">
                <a:solidFill>
                  <a:schemeClr val="accent2"/>
                </a:solidFill>
                <a:latin charset="-122" pitchFamily="2" typeface="华文细黑"/>
                <a:ea charset="-122" pitchFamily="2" typeface="华文细黑"/>
              </a:defRPr>
            </a:lvl8pPr>
            <a:lvl9pPr eaLnBrk="0" fontAlgn="base" hangingPunct="0" indent="-228600" marL="3886200">
              <a:spcBef>
                <a:spcPct val="0"/>
              </a:spcBef>
              <a:spcAft>
                <a:spcPct val="0"/>
              </a:spcAft>
              <a:defRPr kumimoji="1" sz="1500">
                <a:solidFill>
                  <a:schemeClr val="accent2"/>
                </a:solidFill>
                <a:latin charset="-122" pitchFamily="2" typeface="华文细黑"/>
                <a:ea charset="-122" pitchFamily="2" typeface="华文细黑"/>
              </a:defRPr>
            </a:lvl9pPr>
          </a:lstStyle>
          <a:p>
            <a:r>
              <a:rPr altLang="en-US" lang="zh-CN" smtClean="0"/>
              <a:t>关键词三</a:t>
            </a:r>
          </a:p>
        </p:txBody>
      </p:sp>
    </p:spTree>
    <p:extLst>
      <p:ext uri="{BB962C8B-B14F-4D97-AF65-F5344CB8AC3E}">
        <p14:creationId val="3340213964"/>
      </p:ext>
    </p:extLst>
  </p:cSld>
  <p:clrMapOvr>
    <a:masterClrMapping/>
  </p:clrMapOvr>
  <mc:AlternateContent>
    <mc:Choice Requires="p14">
      <p:transition>
        <p14:pan/>
      </p:transition>
    </mc:Choice>
    <mc:Fallback>
      <p:transition>
        <p:fade/>
      </p:transition>
    </mc:Fallback>
  </mc:AlternateConten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5.3  员工级意见或建议的搜集与分类整理</a:t>
            </a:r>
          </a:p>
        </p:txBody>
      </p:sp>
      <p:grpSp>
        <p:nvGrpSpPr>
          <p:cNvPr id="41" name="组合 40"/>
          <p:cNvGrpSpPr/>
          <p:nvPr/>
        </p:nvGrpSpPr>
        <p:grpSpPr>
          <a:xfrm>
            <a:off x="1375381" y="1925545"/>
            <a:ext cx="3182707" cy="4165540"/>
            <a:chOff x="2951163" y="2495550"/>
            <a:chExt cx="1208088" cy="1581150"/>
          </a:xfrm>
        </p:grpSpPr>
        <p:sp>
          <p:nvSpPr>
            <p:cNvPr id="42" name="Freeform 29"/>
            <p:cNvSpPr/>
            <p:nvPr/>
          </p:nvSpPr>
          <p:spPr bwMode="auto">
            <a:xfrm>
              <a:off x="2978150" y="2911475"/>
              <a:ext cx="230188" cy="306388"/>
            </a:xfrm>
            <a:custGeom>
              <a:gdLst>
                <a:gd fmla="*/ 69 w 79" name="T0"/>
                <a:gd fmla="*/ 40 h 105" name="T1"/>
                <a:gd fmla="*/ 70 w 79" name="T2"/>
                <a:gd fmla="*/ 3 h 105" name="T3"/>
                <a:gd fmla="*/ 52 w 79" name="T4"/>
                <a:gd fmla="*/ 0 h 105" name="T5"/>
                <a:gd fmla="*/ 0 w 79" name="T6"/>
                <a:gd fmla="*/ 52 h 105" name="T7"/>
                <a:gd fmla="*/ 52 w 79" name="T8"/>
                <a:gd fmla="*/ 105 h 105" name="T9"/>
                <a:gd fmla="*/ 79 w 79" name="T10"/>
                <a:gd fmla="*/ 97 h 105" name="T11"/>
                <a:gd fmla="*/ 69 w 79" name="T12"/>
                <a:gd fmla="*/ 40 h 105" name="T13"/>
              </a:gdLst>
              <a:cxnLst>
                <a:cxn ang="0">
                  <a:pos x="T0" y="T1"/>
                </a:cxn>
                <a:cxn ang="0">
                  <a:pos x="T2" y="T3"/>
                </a:cxn>
                <a:cxn ang="0">
                  <a:pos x="T4" y="T5"/>
                </a:cxn>
                <a:cxn ang="0">
                  <a:pos x="T6" y="T7"/>
                </a:cxn>
                <a:cxn ang="0">
                  <a:pos x="T8" y="T9"/>
                </a:cxn>
                <a:cxn ang="0">
                  <a:pos x="T10" y="T11"/>
                </a:cxn>
                <a:cxn ang="0">
                  <a:pos x="T12" y="T13"/>
                </a:cxn>
              </a:cxnLst>
              <a:rect b="b" l="0" r="r" t="0"/>
              <a:pathLst>
                <a:path h="105" w="79">
                  <a:moveTo>
                    <a:pt x="69" y="40"/>
                  </a:moveTo>
                  <a:cubicBezTo>
                    <a:pt x="69" y="25"/>
                    <a:pt x="62" y="15"/>
                    <a:pt x="70" y="3"/>
                  </a:cubicBezTo>
                  <a:cubicBezTo>
                    <a:pt x="65" y="1"/>
                    <a:pt x="59" y="0"/>
                    <a:pt x="52" y="0"/>
                  </a:cubicBezTo>
                  <a:cubicBezTo>
                    <a:pt x="23" y="0"/>
                    <a:pt x="0" y="24"/>
                    <a:pt x="0" y="52"/>
                  </a:cubicBezTo>
                  <a:cubicBezTo>
                    <a:pt x="0" y="81"/>
                    <a:pt x="23" y="105"/>
                    <a:pt x="52" y="105"/>
                  </a:cubicBezTo>
                  <a:cubicBezTo>
                    <a:pt x="62" y="105"/>
                    <a:pt x="71" y="102"/>
                    <a:pt x="79" y="97"/>
                  </a:cubicBezTo>
                  <a:cubicBezTo>
                    <a:pt x="75" y="84"/>
                    <a:pt x="69" y="60"/>
                    <a:pt x="69" y="40"/>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30"/>
            <p:cNvSpPr/>
            <p:nvPr/>
          </p:nvSpPr>
          <p:spPr bwMode="auto">
            <a:xfrm>
              <a:off x="3900488" y="2911475"/>
              <a:ext cx="228600" cy="306388"/>
            </a:xfrm>
            <a:custGeom>
              <a:gdLst>
                <a:gd fmla="*/ 10 w 79" name="T0"/>
                <a:gd fmla="*/ 40 h 105" name="T1"/>
                <a:gd fmla="*/ 9 w 79" name="T2"/>
                <a:gd fmla="*/ 3 h 105" name="T3"/>
                <a:gd fmla="*/ 27 w 79" name="T4"/>
                <a:gd fmla="*/ 0 h 105" name="T5"/>
                <a:gd fmla="*/ 79 w 79" name="T6"/>
                <a:gd fmla="*/ 52 h 105" name="T7"/>
                <a:gd fmla="*/ 27 w 79" name="T8"/>
                <a:gd fmla="*/ 105 h 105" name="T9"/>
                <a:gd fmla="*/ 0 w 79" name="T10"/>
                <a:gd fmla="*/ 97 h 105" name="T11"/>
                <a:gd fmla="*/ 10 w 79" name="T12"/>
                <a:gd fmla="*/ 40 h 105" name="T13"/>
              </a:gdLst>
              <a:cxnLst>
                <a:cxn ang="0">
                  <a:pos x="T0" y="T1"/>
                </a:cxn>
                <a:cxn ang="0">
                  <a:pos x="T2" y="T3"/>
                </a:cxn>
                <a:cxn ang="0">
                  <a:pos x="T4" y="T5"/>
                </a:cxn>
                <a:cxn ang="0">
                  <a:pos x="T6" y="T7"/>
                </a:cxn>
                <a:cxn ang="0">
                  <a:pos x="T8" y="T9"/>
                </a:cxn>
                <a:cxn ang="0">
                  <a:pos x="T10" y="T11"/>
                </a:cxn>
                <a:cxn ang="0">
                  <a:pos x="T12" y="T13"/>
                </a:cxn>
              </a:cxnLst>
              <a:rect b="b" l="0" r="r" t="0"/>
              <a:pathLst>
                <a:path h="105" w="79">
                  <a:moveTo>
                    <a:pt x="10" y="40"/>
                  </a:moveTo>
                  <a:cubicBezTo>
                    <a:pt x="10" y="25"/>
                    <a:pt x="17" y="15"/>
                    <a:pt x="9" y="3"/>
                  </a:cubicBezTo>
                  <a:cubicBezTo>
                    <a:pt x="15" y="1"/>
                    <a:pt x="21" y="0"/>
                    <a:pt x="27" y="0"/>
                  </a:cubicBezTo>
                  <a:cubicBezTo>
                    <a:pt x="56" y="0"/>
                    <a:pt x="79" y="24"/>
                    <a:pt x="79" y="52"/>
                  </a:cubicBezTo>
                  <a:cubicBezTo>
                    <a:pt x="79" y="81"/>
                    <a:pt x="56" y="105"/>
                    <a:pt x="27" y="105"/>
                  </a:cubicBezTo>
                  <a:cubicBezTo>
                    <a:pt x="17" y="105"/>
                    <a:pt x="8" y="102"/>
                    <a:pt x="0" y="97"/>
                  </a:cubicBezTo>
                  <a:cubicBezTo>
                    <a:pt x="4" y="84"/>
                    <a:pt x="10" y="60"/>
                    <a:pt x="10" y="40"/>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31"/>
            <p:cNvSpPr/>
            <p:nvPr/>
          </p:nvSpPr>
          <p:spPr bwMode="auto">
            <a:xfrm>
              <a:off x="3481388" y="3570288"/>
              <a:ext cx="147638" cy="328613"/>
            </a:xfrm>
            <a:custGeom>
              <a:gdLst>
                <a:gd fmla="*/ 25 w 93" name="T0"/>
                <a:gd fmla="*/ 0 h 207" name="T1"/>
                <a:gd fmla="*/ 0 w 93" name="T2"/>
                <a:gd fmla="*/ 145 h 207" name="T3"/>
                <a:gd fmla="*/ 47 w 93" name="T4"/>
                <a:gd fmla="*/ 207 h 207" name="T5"/>
                <a:gd fmla="*/ 93 w 93" name="T6"/>
                <a:gd fmla="*/ 143 h 207" name="T7"/>
                <a:gd fmla="*/ 68 w 93" name="T8"/>
                <a:gd fmla="*/ 0 h 207" name="T9"/>
                <a:gd fmla="*/ 25 w 93" name="T10"/>
                <a:gd fmla="*/ 0 h 207" name="T11"/>
              </a:gdLst>
              <a:cxnLst>
                <a:cxn ang="0">
                  <a:pos x="T0" y="T1"/>
                </a:cxn>
                <a:cxn ang="0">
                  <a:pos x="T2" y="T3"/>
                </a:cxn>
                <a:cxn ang="0">
                  <a:pos x="T4" y="T5"/>
                </a:cxn>
                <a:cxn ang="0">
                  <a:pos x="T6" y="T7"/>
                </a:cxn>
                <a:cxn ang="0">
                  <a:pos x="T8" y="T9"/>
                </a:cxn>
                <a:cxn ang="0">
                  <a:pos x="T10" y="T11"/>
                </a:cxn>
              </a:cxnLst>
              <a:rect b="b" l="0" r="r" t="0"/>
              <a:pathLst>
                <a:path h="206" w="93">
                  <a:moveTo>
                    <a:pt x="25" y="0"/>
                  </a:moveTo>
                  <a:lnTo>
                    <a:pt x="0" y="145"/>
                  </a:lnTo>
                  <a:lnTo>
                    <a:pt x="47" y="207"/>
                  </a:lnTo>
                  <a:lnTo>
                    <a:pt x="93" y="143"/>
                  </a:lnTo>
                  <a:lnTo>
                    <a:pt x="68" y="0"/>
                  </a:lnTo>
                  <a:lnTo>
                    <a:pt x="25" y="0"/>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32"/>
            <p:cNvSpPr/>
            <p:nvPr/>
          </p:nvSpPr>
          <p:spPr bwMode="auto">
            <a:xfrm>
              <a:off x="3471863" y="3433763"/>
              <a:ext cx="166688" cy="115888"/>
            </a:xfrm>
            <a:custGeom>
              <a:gdLst>
                <a:gd fmla="*/ 21 w 57" name="T0"/>
                <a:gd fmla="*/ 7 h 40" name="T1"/>
                <a:gd fmla="*/ 0 w 57" name="T2"/>
                <a:gd fmla="*/ 5 h 40" name="T3"/>
                <a:gd fmla="*/ 0 w 57" name="T4"/>
                <a:gd fmla="*/ 14 h 40" name="T5"/>
                <a:gd fmla="*/ 1 w 57" name="T6"/>
                <a:gd fmla="*/ 13 h 40" name="T7"/>
                <a:gd fmla="*/ 18 w 57" name="T8"/>
                <a:gd fmla="*/ 40 h 40" name="T9"/>
                <a:gd fmla="*/ 40 w 57" name="T10"/>
                <a:gd fmla="*/ 40 h 40" name="T11"/>
                <a:gd fmla="*/ 56 w 57" name="T12"/>
                <a:gd fmla="*/ 15 h 40" name="T13"/>
                <a:gd fmla="*/ 57 w 57" name="T14"/>
                <a:gd fmla="*/ 0 h 40" name="T15"/>
                <a:gd fmla="*/ 21 w 57" name="T16"/>
                <a:gd fmla="*/ 7 h 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 w="57">
                  <a:moveTo>
                    <a:pt x="21" y="7"/>
                  </a:moveTo>
                  <a:cubicBezTo>
                    <a:pt x="14" y="7"/>
                    <a:pt x="7" y="7"/>
                    <a:pt x="0" y="5"/>
                  </a:cubicBezTo>
                  <a:cubicBezTo>
                    <a:pt x="0" y="8"/>
                    <a:pt x="0" y="11"/>
                    <a:pt x="0" y="14"/>
                  </a:cubicBezTo>
                  <a:cubicBezTo>
                    <a:pt x="0" y="13"/>
                    <a:pt x="1" y="13"/>
                    <a:pt x="1" y="13"/>
                  </a:cubicBezTo>
                  <a:cubicBezTo>
                    <a:pt x="18" y="40"/>
                    <a:pt x="18" y="40"/>
                    <a:pt x="18" y="40"/>
                  </a:cubicBezTo>
                  <a:cubicBezTo>
                    <a:pt x="40" y="40"/>
                    <a:pt x="40" y="40"/>
                    <a:pt x="40" y="40"/>
                  </a:cubicBezTo>
                  <a:cubicBezTo>
                    <a:pt x="56" y="15"/>
                    <a:pt x="56" y="15"/>
                    <a:pt x="56" y="15"/>
                  </a:cubicBezTo>
                  <a:cubicBezTo>
                    <a:pt x="56" y="10"/>
                    <a:pt x="56" y="5"/>
                    <a:pt x="57" y="0"/>
                  </a:cubicBezTo>
                  <a:cubicBezTo>
                    <a:pt x="46" y="5"/>
                    <a:pt x="34" y="7"/>
                    <a:pt x="21" y="7"/>
                  </a:cubicBez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33"/>
            <p:cNvSpPr>
              <a:spLocks noEditPoints="1"/>
            </p:cNvSpPr>
            <p:nvPr/>
          </p:nvSpPr>
          <p:spPr bwMode="auto">
            <a:xfrm>
              <a:off x="3140075" y="2582863"/>
              <a:ext cx="827088" cy="827088"/>
            </a:xfrm>
            <a:custGeom>
              <a:gdLst>
                <a:gd fmla="*/ 0 w 284" name="T0"/>
                <a:gd fmla="*/ 142 h 284" name="T1"/>
                <a:gd fmla="*/ 142 w 284" name="T2"/>
                <a:gd fmla="*/ 0 h 284" name="T3"/>
                <a:gd fmla="*/ 142 w 284" name="T4"/>
                <a:gd fmla="*/ 0 h 284" name="T5"/>
                <a:gd fmla="*/ 284 w 284" name="T6"/>
                <a:gd fmla="*/ 142 h 284" name="T7"/>
                <a:gd fmla="*/ 284 w 284" name="T8"/>
                <a:gd fmla="*/ 142 h 284" name="T9"/>
                <a:gd fmla="*/ 142 w 284" name="T10"/>
                <a:gd fmla="*/ 284 h 284" name="T11"/>
                <a:gd fmla="*/ 142 w 284" name="T12"/>
                <a:gd fmla="*/ 284 h 284" name="T13"/>
                <a:gd fmla="*/ 0 w 284" name="T14"/>
                <a:gd fmla="*/ 142 h 284" name="T15"/>
                <a:gd fmla="*/ 25 w 284" name="T16"/>
                <a:gd fmla="*/ 142 h 284" name="T17"/>
                <a:gd fmla="*/ 142 w 284" name="T18"/>
                <a:gd fmla="*/ 260 h 284" name="T19"/>
                <a:gd fmla="*/ 142 w 284" name="T20"/>
                <a:gd fmla="*/ 260 h 284" name="T21"/>
                <a:gd fmla="*/ 260 w 284" name="T22"/>
                <a:gd fmla="*/ 142 h 284" name="T23"/>
                <a:gd fmla="*/ 260 w 284" name="T24"/>
                <a:gd fmla="*/ 142 h 284" name="T25"/>
                <a:gd fmla="*/ 142 w 284" name="T26"/>
                <a:gd fmla="*/ 24 h 284" name="T27"/>
                <a:gd fmla="*/ 142 w 284" name="T28"/>
                <a:gd fmla="*/ 24 h 284" name="T29"/>
                <a:gd fmla="*/ 25 w 284" name="T30"/>
                <a:gd fmla="*/ 142 h 284" name="T31"/>
                <a:gd fmla="*/ 25 w 284" name="T32"/>
                <a:gd fmla="*/ 142 h 284"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84" w="284">
                  <a:moveTo>
                    <a:pt x="0" y="142"/>
                  </a:moveTo>
                  <a:cubicBezTo>
                    <a:pt x="0" y="63"/>
                    <a:pt x="64" y="0"/>
                    <a:pt x="142" y="0"/>
                  </a:cubicBezTo>
                  <a:cubicBezTo>
                    <a:pt x="142" y="0"/>
                    <a:pt x="142" y="0"/>
                    <a:pt x="142" y="0"/>
                  </a:cubicBezTo>
                  <a:cubicBezTo>
                    <a:pt x="221" y="0"/>
                    <a:pt x="284" y="63"/>
                    <a:pt x="284" y="142"/>
                  </a:cubicBezTo>
                  <a:cubicBezTo>
                    <a:pt x="284" y="142"/>
                    <a:pt x="284" y="142"/>
                    <a:pt x="284" y="142"/>
                  </a:cubicBezTo>
                  <a:cubicBezTo>
                    <a:pt x="284" y="220"/>
                    <a:pt x="221" y="284"/>
                    <a:pt x="142" y="284"/>
                  </a:cubicBezTo>
                  <a:cubicBezTo>
                    <a:pt x="142" y="284"/>
                    <a:pt x="142" y="284"/>
                    <a:pt x="142" y="284"/>
                  </a:cubicBezTo>
                  <a:cubicBezTo>
                    <a:pt x="64" y="284"/>
                    <a:pt x="0" y="220"/>
                    <a:pt x="0" y="142"/>
                  </a:cubicBezTo>
                  <a:close/>
                  <a:moveTo>
                    <a:pt x="25" y="142"/>
                  </a:moveTo>
                  <a:cubicBezTo>
                    <a:pt x="25" y="207"/>
                    <a:pt x="77" y="259"/>
                    <a:pt x="142" y="260"/>
                  </a:cubicBezTo>
                  <a:cubicBezTo>
                    <a:pt x="142" y="260"/>
                    <a:pt x="142" y="260"/>
                    <a:pt x="142" y="260"/>
                  </a:cubicBezTo>
                  <a:cubicBezTo>
                    <a:pt x="207" y="259"/>
                    <a:pt x="260" y="207"/>
                    <a:pt x="260" y="142"/>
                  </a:cubicBezTo>
                  <a:cubicBezTo>
                    <a:pt x="260" y="142"/>
                    <a:pt x="260" y="142"/>
                    <a:pt x="260" y="142"/>
                  </a:cubicBezTo>
                  <a:cubicBezTo>
                    <a:pt x="260" y="77"/>
                    <a:pt x="207" y="24"/>
                    <a:pt x="142" y="24"/>
                  </a:cubicBezTo>
                  <a:cubicBezTo>
                    <a:pt x="142" y="24"/>
                    <a:pt x="142" y="24"/>
                    <a:pt x="142" y="24"/>
                  </a:cubicBezTo>
                  <a:cubicBezTo>
                    <a:pt x="77" y="24"/>
                    <a:pt x="25" y="77"/>
                    <a:pt x="25" y="142"/>
                  </a:cubicBezTo>
                  <a:cubicBezTo>
                    <a:pt x="25" y="142"/>
                    <a:pt x="25" y="142"/>
                    <a:pt x="25" y="142"/>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34"/>
            <p:cNvSpPr/>
            <p:nvPr/>
          </p:nvSpPr>
          <p:spPr bwMode="auto">
            <a:xfrm>
              <a:off x="3068638" y="2495550"/>
              <a:ext cx="971550" cy="454025"/>
            </a:xfrm>
            <a:custGeom>
              <a:gdLst>
                <a:gd fmla="*/ 0 w 334" name="T0"/>
                <a:gd fmla="*/ 155 h 156" name="T1"/>
                <a:gd fmla="*/ 167 w 334" name="T2"/>
                <a:gd fmla="*/ 0 h 156" name="T3"/>
                <a:gd fmla="*/ 167 w 334" name="T4"/>
                <a:gd fmla="*/ 0 h 156" name="T5"/>
                <a:gd fmla="*/ 334 w 334" name="T6"/>
                <a:gd fmla="*/ 155 h 156" name="T7"/>
                <a:gd fmla="*/ 334 w 334" name="T8"/>
                <a:gd fmla="*/ 155 h 156" name="T9"/>
                <a:gd fmla="*/ 322 w 334" name="T10"/>
                <a:gd fmla="*/ 155 h 156" name="T11"/>
                <a:gd fmla="*/ 167 w 334" name="T12"/>
                <a:gd fmla="*/ 12 h 156" name="T13"/>
                <a:gd fmla="*/ 167 w 334" name="T14"/>
                <a:gd fmla="*/ 12 h 156" name="T15"/>
                <a:gd fmla="*/ 12 w 334" name="T16"/>
                <a:gd fmla="*/ 156 h 156" name="T17"/>
                <a:gd fmla="*/ 12 w 334" name="T18"/>
                <a:gd fmla="*/ 156 h 156" name="T19"/>
                <a:gd fmla="*/ 0 w 334" name="T20"/>
                <a:gd fmla="*/ 155 h 15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56" w="334">
                  <a:moveTo>
                    <a:pt x="0" y="155"/>
                  </a:moveTo>
                  <a:cubicBezTo>
                    <a:pt x="7" y="68"/>
                    <a:pt x="79" y="0"/>
                    <a:pt x="167" y="0"/>
                  </a:cubicBezTo>
                  <a:cubicBezTo>
                    <a:pt x="167" y="0"/>
                    <a:pt x="167" y="0"/>
                    <a:pt x="167" y="0"/>
                  </a:cubicBezTo>
                  <a:cubicBezTo>
                    <a:pt x="255" y="0"/>
                    <a:pt x="328" y="68"/>
                    <a:pt x="334" y="155"/>
                  </a:cubicBezTo>
                  <a:cubicBezTo>
                    <a:pt x="334" y="155"/>
                    <a:pt x="334" y="155"/>
                    <a:pt x="334" y="155"/>
                  </a:cubicBezTo>
                  <a:cubicBezTo>
                    <a:pt x="322" y="155"/>
                    <a:pt x="322" y="155"/>
                    <a:pt x="322" y="155"/>
                  </a:cubicBezTo>
                  <a:cubicBezTo>
                    <a:pt x="316" y="75"/>
                    <a:pt x="249" y="12"/>
                    <a:pt x="167" y="12"/>
                  </a:cubicBezTo>
                  <a:cubicBezTo>
                    <a:pt x="167" y="12"/>
                    <a:pt x="167" y="12"/>
                    <a:pt x="167" y="12"/>
                  </a:cubicBezTo>
                  <a:cubicBezTo>
                    <a:pt x="85" y="12"/>
                    <a:pt x="18" y="75"/>
                    <a:pt x="12" y="156"/>
                  </a:cubicBezTo>
                  <a:cubicBezTo>
                    <a:pt x="12" y="156"/>
                    <a:pt x="12" y="156"/>
                    <a:pt x="12" y="156"/>
                  </a:cubicBezTo>
                  <a:cubicBezTo>
                    <a:pt x="0" y="155"/>
                    <a:pt x="0" y="155"/>
                    <a:pt x="0" y="155"/>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35"/>
            <p:cNvSpPr/>
            <p:nvPr/>
          </p:nvSpPr>
          <p:spPr bwMode="auto">
            <a:xfrm>
              <a:off x="2951163" y="3378200"/>
              <a:ext cx="1208088" cy="698500"/>
            </a:xfrm>
            <a:custGeom>
              <a:gdLst>
                <a:gd fmla="*/ 382 w 415" name="T0"/>
                <a:gd fmla="*/ 223 h 240" name="T1"/>
                <a:gd fmla="*/ 326 w 415" name="T2"/>
                <a:gd fmla="*/ 80 h 240" name="T3"/>
                <a:gd fmla="*/ 326 w 415" name="T4"/>
                <a:gd fmla="*/ 80 h 240" name="T5"/>
                <a:gd fmla="*/ 207 w 415" name="T6"/>
                <a:gd fmla="*/ 33 h 240" name="T7"/>
                <a:gd fmla="*/ 207 w 415" name="T8"/>
                <a:gd fmla="*/ 33 h 240" name="T9"/>
                <a:gd fmla="*/ 161 w 415" name="T10"/>
                <a:gd fmla="*/ 39 h 240" name="T11"/>
                <a:gd fmla="*/ 161 w 415" name="T12"/>
                <a:gd fmla="*/ 39 h 240" name="T13"/>
                <a:gd fmla="*/ 60 w 415" name="T14"/>
                <a:gd fmla="*/ 114 h 240" name="T15"/>
                <a:gd fmla="*/ 60 w 415" name="T16"/>
                <a:gd fmla="*/ 114 h 240" name="T17"/>
                <a:gd fmla="*/ 33 w 415" name="T18"/>
                <a:gd fmla="*/ 223 h 240" name="T19"/>
                <a:gd fmla="*/ 33 w 415" name="T20"/>
                <a:gd fmla="*/ 223 h 240" name="T21"/>
                <a:gd fmla="*/ 16 w 415" name="T22"/>
                <a:gd fmla="*/ 240 h 240" name="T23"/>
                <a:gd fmla="*/ 16 w 415" name="T24"/>
                <a:gd fmla="*/ 240 h 240" name="T25"/>
                <a:gd fmla="*/ 0 w 415" name="T26"/>
                <a:gd fmla="*/ 223 h 240" name="T27"/>
                <a:gd fmla="*/ 0 w 415" name="T28"/>
                <a:gd fmla="*/ 223 h 240" name="T29"/>
                <a:gd fmla="*/ 32 w 415" name="T30"/>
                <a:gd fmla="*/ 97 h 240" name="T31"/>
                <a:gd fmla="*/ 32 w 415" name="T32"/>
                <a:gd fmla="*/ 97 h 240" name="T33"/>
                <a:gd fmla="*/ 152 w 415" name="T34"/>
                <a:gd fmla="*/ 8 h 240" name="T35"/>
                <a:gd fmla="*/ 152 w 415" name="T36"/>
                <a:gd fmla="*/ 8 h 240" name="T37"/>
                <a:gd fmla="*/ 207 w 415" name="T38"/>
                <a:gd fmla="*/ 0 h 240" name="T39"/>
                <a:gd fmla="*/ 207 w 415" name="T40"/>
                <a:gd fmla="*/ 0 h 240" name="T41"/>
                <a:gd fmla="*/ 349 w 415" name="T42"/>
                <a:gd fmla="*/ 56 h 240" name="T43"/>
                <a:gd fmla="*/ 349 w 415" name="T44"/>
                <a:gd fmla="*/ 56 h 240" name="T45"/>
                <a:gd fmla="*/ 414 w 415" name="T46"/>
                <a:gd fmla="*/ 223 h 240" name="T47"/>
                <a:gd fmla="*/ 414 w 415" name="T48"/>
                <a:gd fmla="*/ 223 h 240" name="T49"/>
                <a:gd fmla="*/ 398 w 415" name="T50"/>
                <a:gd fmla="*/ 240 h 240" name="T51"/>
                <a:gd fmla="*/ 398 w 415" name="T52"/>
                <a:gd fmla="*/ 240 h 240" name="T53"/>
                <a:gd fmla="*/ 382 w 415" name="T54"/>
                <a:gd fmla="*/ 223 h 240"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40" w="415">
                  <a:moveTo>
                    <a:pt x="382" y="223"/>
                  </a:moveTo>
                  <a:cubicBezTo>
                    <a:pt x="382" y="167"/>
                    <a:pt x="367" y="118"/>
                    <a:pt x="326" y="80"/>
                  </a:cubicBezTo>
                  <a:cubicBezTo>
                    <a:pt x="326" y="80"/>
                    <a:pt x="326" y="80"/>
                    <a:pt x="326" y="80"/>
                  </a:cubicBezTo>
                  <a:cubicBezTo>
                    <a:pt x="294" y="49"/>
                    <a:pt x="250" y="33"/>
                    <a:pt x="207" y="33"/>
                  </a:cubicBezTo>
                  <a:cubicBezTo>
                    <a:pt x="207" y="33"/>
                    <a:pt x="207" y="33"/>
                    <a:pt x="207" y="33"/>
                  </a:cubicBezTo>
                  <a:cubicBezTo>
                    <a:pt x="191" y="33"/>
                    <a:pt x="176" y="35"/>
                    <a:pt x="161" y="39"/>
                  </a:cubicBezTo>
                  <a:cubicBezTo>
                    <a:pt x="161" y="39"/>
                    <a:pt x="161" y="39"/>
                    <a:pt x="161" y="39"/>
                  </a:cubicBezTo>
                  <a:cubicBezTo>
                    <a:pt x="119" y="51"/>
                    <a:pt x="83" y="78"/>
                    <a:pt x="60" y="114"/>
                  </a:cubicBezTo>
                  <a:cubicBezTo>
                    <a:pt x="60" y="114"/>
                    <a:pt x="60" y="114"/>
                    <a:pt x="60" y="114"/>
                  </a:cubicBezTo>
                  <a:cubicBezTo>
                    <a:pt x="39" y="147"/>
                    <a:pt x="33" y="183"/>
                    <a:pt x="33" y="223"/>
                  </a:cubicBezTo>
                  <a:cubicBezTo>
                    <a:pt x="33" y="223"/>
                    <a:pt x="33" y="223"/>
                    <a:pt x="33" y="223"/>
                  </a:cubicBezTo>
                  <a:cubicBezTo>
                    <a:pt x="33" y="232"/>
                    <a:pt x="25" y="240"/>
                    <a:pt x="16" y="240"/>
                  </a:cubicBezTo>
                  <a:cubicBezTo>
                    <a:pt x="16" y="240"/>
                    <a:pt x="16" y="240"/>
                    <a:pt x="16" y="240"/>
                  </a:cubicBezTo>
                  <a:cubicBezTo>
                    <a:pt x="7" y="240"/>
                    <a:pt x="0" y="232"/>
                    <a:pt x="0" y="223"/>
                  </a:cubicBezTo>
                  <a:cubicBezTo>
                    <a:pt x="0" y="223"/>
                    <a:pt x="0" y="223"/>
                    <a:pt x="0" y="223"/>
                  </a:cubicBezTo>
                  <a:cubicBezTo>
                    <a:pt x="0" y="180"/>
                    <a:pt x="7" y="136"/>
                    <a:pt x="32" y="97"/>
                  </a:cubicBezTo>
                  <a:cubicBezTo>
                    <a:pt x="32" y="97"/>
                    <a:pt x="32" y="97"/>
                    <a:pt x="32" y="97"/>
                  </a:cubicBezTo>
                  <a:cubicBezTo>
                    <a:pt x="59" y="53"/>
                    <a:pt x="102" y="21"/>
                    <a:pt x="152" y="8"/>
                  </a:cubicBezTo>
                  <a:cubicBezTo>
                    <a:pt x="152" y="8"/>
                    <a:pt x="152" y="8"/>
                    <a:pt x="152" y="8"/>
                  </a:cubicBezTo>
                  <a:cubicBezTo>
                    <a:pt x="170" y="3"/>
                    <a:pt x="188" y="0"/>
                    <a:pt x="207" y="0"/>
                  </a:cubicBezTo>
                  <a:cubicBezTo>
                    <a:pt x="207" y="0"/>
                    <a:pt x="207" y="0"/>
                    <a:pt x="207" y="0"/>
                  </a:cubicBezTo>
                  <a:cubicBezTo>
                    <a:pt x="259" y="0"/>
                    <a:pt x="310" y="20"/>
                    <a:pt x="349" y="56"/>
                  </a:cubicBezTo>
                  <a:cubicBezTo>
                    <a:pt x="349" y="56"/>
                    <a:pt x="349" y="56"/>
                    <a:pt x="349" y="56"/>
                  </a:cubicBezTo>
                  <a:cubicBezTo>
                    <a:pt x="397" y="101"/>
                    <a:pt x="415" y="161"/>
                    <a:pt x="414" y="223"/>
                  </a:cubicBezTo>
                  <a:cubicBezTo>
                    <a:pt x="414" y="223"/>
                    <a:pt x="414" y="223"/>
                    <a:pt x="414" y="223"/>
                  </a:cubicBezTo>
                  <a:cubicBezTo>
                    <a:pt x="414" y="232"/>
                    <a:pt x="407" y="240"/>
                    <a:pt x="398" y="240"/>
                  </a:cubicBezTo>
                  <a:cubicBezTo>
                    <a:pt x="398" y="240"/>
                    <a:pt x="398" y="240"/>
                    <a:pt x="398" y="240"/>
                  </a:cubicBezTo>
                  <a:cubicBezTo>
                    <a:pt x="389" y="240"/>
                    <a:pt x="382" y="232"/>
                    <a:pt x="382" y="223"/>
                  </a:cubicBezTo>
                  <a:close/>
                </a:path>
              </a:pathLst>
            </a:custGeom>
            <a:solidFill>
              <a:srgbClr val="3B44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36"/>
            <p:cNvSpPr/>
            <p:nvPr/>
          </p:nvSpPr>
          <p:spPr bwMode="auto">
            <a:xfrm>
              <a:off x="3446463" y="3189288"/>
              <a:ext cx="165100" cy="88900"/>
            </a:xfrm>
            <a:custGeom>
              <a:gdLst>
                <a:gd fmla="*/ 57 w 57" name="T0"/>
                <a:gd fmla="*/ 15 h 31" name="T1"/>
                <a:gd fmla="*/ 41 w 57" name="T2"/>
                <a:gd fmla="*/ 31 h 31" name="T3"/>
                <a:gd fmla="*/ 16 w 57" name="T4"/>
                <a:gd fmla="*/ 31 h 31" name="T5"/>
                <a:gd fmla="*/ 0 w 57" name="T6"/>
                <a:gd fmla="*/ 15 h 31" name="T7"/>
                <a:gd fmla="*/ 0 w 57" name="T8"/>
                <a:gd fmla="*/ 15 h 31" name="T9"/>
                <a:gd fmla="*/ 16 w 57" name="T10"/>
                <a:gd fmla="*/ 0 h 31" name="T11"/>
                <a:gd fmla="*/ 41 w 57" name="T12"/>
                <a:gd fmla="*/ 0 h 31" name="T13"/>
                <a:gd fmla="*/ 57 w 57" name="T14"/>
                <a:gd fmla="*/ 15 h 3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1" w="57">
                  <a:moveTo>
                    <a:pt x="57" y="15"/>
                  </a:moveTo>
                  <a:cubicBezTo>
                    <a:pt x="57" y="24"/>
                    <a:pt x="50" y="31"/>
                    <a:pt x="41" y="31"/>
                  </a:cubicBezTo>
                  <a:cubicBezTo>
                    <a:pt x="16" y="31"/>
                    <a:pt x="16" y="31"/>
                    <a:pt x="16" y="31"/>
                  </a:cubicBezTo>
                  <a:cubicBezTo>
                    <a:pt x="7" y="31"/>
                    <a:pt x="0" y="24"/>
                    <a:pt x="0" y="15"/>
                  </a:cubicBezTo>
                  <a:cubicBezTo>
                    <a:pt x="0" y="15"/>
                    <a:pt x="0" y="15"/>
                    <a:pt x="0" y="15"/>
                  </a:cubicBezTo>
                  <a:cubicBezTo>
                    <a:pt x="0" y="7"/>
                    <a:pt x="7" y="0"/>
                    <a:pt x="16" y="0"/>
                  </a:cubicBezTo>
                  <a:cubicBezTo>
                    <a:pt x="41" y="0"/>
                    <a:pt x="41" y="0"/>
                    <a:pt x="41" y="0"/>
                  </a:cubicBezTo>
                  <a:cubicBezTo>
                    <a:pt x="50" y="0"/>
                    <a:pt x="57" y="7"/>
                    <a:pt x="57" y="15"/>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37"/>
            <p:cNvSpPr/>
            <p:nvPr/>
          </p:nvSpPr>
          <p:spPr bwMode="auto">
            <a:xfrm>
              <a:off x="3117850" y="3168650"/>
              <a:ext cx="349250" cy="92075"/>
            </a:xfrm>
            <a:custGeom>
              <a:gdLst>
                <a:gd fmla="*/ 34 w 120" name="T0"/>
                <a:gd fmla="*/ 32 h 32" name="T1"/>
                <a:gd fmla="*/ 0 w 120" name="T2"/>
                <a:gd fmla="*/ 2 h 32" name="T3"/>
                <a:gd fmla="*/ 0 w 120" name="T4"/>
                <a:gd fmla="*/ 2 h 32" name="T5"/>
                <a:gd fmla="*/ 12 w 120" name="T6"/>
                <a:gd fmla="*/ 0 h 32" name="T7"/>
                <a:gd fmla="*/ 34 w 120" name="T8"/>
                <a:gd fmla="*/ 20 h 32" name="T9"/>
                <a:gd fmla="*/ 34 w 120" name="T10"/>
                <a:gd fmla="*/ 20 h 32" name="T11"/>
                <a:gd fmla="*/ 120 w 120" name="T12"/>
                <a:gd fmla="*/ 20 h 32" name="T13"/>
                <a:gd fmla="*/ 120 w 120" name="T14"/>
                <a:gd fmla="*/ 20 h 32" name="T15"/>
                <a:gd fmla="*/ 120 w 120" name="T16"/>
                <a:gd fmla="*/ 32 h 32" name="T17"/>
                <a:gd fmla="*/ 34 w 120" name="T18"/>
                <a:gd fmla="*/ 32 h 3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2" w="120">
                  <a:moveTo>
                    <a:pt x="34" y="32"/>
                  </a:moveTo>
                  <a:cubicBezTo>
                    <a:pt x="16" y="32"/>
                    <a:pt x="2" y="19"/>
                    <a:pt x="0" y="2"/>
                  </a:cubicBezTo>
                  <a:cubicBezTo>
                    <a:pt x="0" y="2"/>
                    <a:pt x="0" y="2"/>
                    <a:pt x="0" y="2"/>
                  </a:cubicBezTo>
                  <a:cubicBezTo>
                    <a:pt x="12" y="0"/>
                    <a:pt x="12" y="0"/>
                    <a:pt x="12" y="0"/>
                  </a:cubicBezTo>
                  <a:cubicBezTo>
                    <a:pt x="13" y="11"/>
                    <a:pt x="22" y="20"/>
                    <a:pt x="34" y="20"/>
                  </a:cubicBezTo>
                  <a:cubicBezTo>
                    <a:pt x="34" y="20"/>
                    <a:pt x="34" y="20"/>
                    <a:pt x="34" y="20"/>
                  </a:cubicBezTo>
                  <a:cubicBezTo>
                    <a:pt x="120" y="20"/>
                    <a:pt x="120" y="20"/>
                    <a:pt x="120" y="20"/>
                  </a:cubicBezTo>
                  <a:cubicBezTo>
                    <a:pt x="120" y="20"/>
                    <a:pt x="120" y="20"/>
                    <a:pt x="120" y="20"/>
                  </a:cubicBezTo>
                  <a:cubicBezTo>
                    <a:pt x="120" y="32"/>
                    <a:pt x="120" y="32"/>
                    <a:pt x="120" y="32"/>
                  </a:cubicBezTo>
                  <a:cubicBezTo>
                    <a:pt x="34" y="32"/>
                    <a:pt x="34" y="32"/>
                    <a:pt x="34" y="32"/>
                  </a:cubicBezTo>
                  <a:close/>
                </a:path>
              </a:pathLst>
            </a:custGeom>
            <a:solidFill>
              <a:srgbClr val="23A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51" name="矩形 50"/>
          <p:cNvSpPr/>
          <p:nvPr/>
        </p:nvSpPr>
        <p:spPr>
          <a:xfrm>
            <a:off x="5459104" y="1748051"/>
            <a:ext cx="6068762" cy="1408176"/>
          </a:xfrm>
          <a:prstGeom prst="rect">
            <a:avLst/>
          </a:prstGeom>
        </p:spPr>
        <p:txBody>
          <a:bodyPr wrap="square">
            <a:spAutoFit/>
          </a:bodyPr>
          <a:lstStyle/>
          <a:p>
            <a:pP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企业文化讨论也是一种沟通渠道，在讨论的过程中，针对公司的管理或业务，会反馈出许多的意见或建议，企业文化工作负责人需要对各部门输出文档中的意见与建议部分分类整理，并跟进相关部门/领导给予——</a:t>
            </a:r>
          </a:p>
        </p:txBody>
      </p:sp>
      <p:sp>
        <p:nvSpPr>
          <p:cNvPr id="52" name="文本框 51"/>
          <p:cNvSpPr txBox="1"/>
          <p:nvPr/>
        </p:nvSpPr>
        <p:spPr>
          <a:xfrm>
            <a:off x="5554218" y="3065689"/>
            <a:ext cx="5821680" cy="3474720"/>
          </a:xfrm>
          <a:prstGeom prst="rect">
            <a:avLst/>
          </a:prstGeom>
          <a:noFill/>
        </p:spPr>
        <p:txBody>
          <a:bodyPr rtlCol="0" wrap="none">
            <a:spAutoFit/>
          </a:bodyPr>
          <a:lstStyle/>
          <a:p>
            <a:r>
              <a:rPr altLang="en-US" b="1" lang="zh-CN" smtClean="0" sz="22200">
                <a:solidFill>
                  <a:srgbClr val="008DCA"/>
                </a:solidFill>
              </a:rPr>
              <a:t>答复</a:t>
            </a:r>
          </a:p>
        </p:txBody>
      </p:sp>
    </p:spTree>
    <p:extLst>
      <p:ext uri="{BB962C8B-B14F-4D97-AF65-F5344CB8AC3E}">
        <p14:creationId val="267824938"/>
      </p:ext>
    </p:extLst>
  </p:cSld>
  <p:clrMapOvr>
    <a:masterClrMapping/>
  </p:clrMapOvr>
  <mc:AlternateContent>
    <mc:Choice Requires="p14">
      <p:transition>
        <p14:pan/>
      </p:transition>
    </mc:Choice>
    <mc:Fallback>
      <p:transition>
        <p:fade/>
      </p:transition>
    </mc:Fallback>
  </mc:AlternateConten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Freeform 5"/>
          <p:cNvSpPr/>
          <p:nvPr/>
        </p:nvSpPr>
        <p:spPr bwMode="auto">
          <a:xfrm>
            <a:off x="6095468" y="1705040"/>
            <a:ext cx="861448" cy="1723960"/>
          </a:xfrm>
          <a:custGeom>
            <a:gdLst>
              <a:gd fmla="*/ 0 w 6745" name="T0"/>
              <a:gd fmla="*/ 13488 h 13488" name="T1"/>
              <a:gd fmla="*/ 6745 w 6745" name="T2"/>
              <a:gd fmla="*/ 1807 h 13488" name="T3"/>
              <a:gd fmla="*/ 0 w 6745" name="T4"/>
              <a:gd fmla="*/ 0 h 13488" name="T5"/>
              <a:gd fmla="*/ 0 w 6745" name="T6"/>
              <a:gd fmla="*/ 13488 h 13488" name="T7"/>
            </a:gdLst>
            <a:cxnLst>
              <a:cxn ang="0">
                <a:pos x="T0" y="T1"/>
              </a:cxn>
              <a:cxn ang="0">
                <a:pos x="T2" y="T3"/>
              </a:cxn>
              <a:cxn ang="0">
                <a:pos x="T4" y="T5"/>
              </a:cxn>
              <a:cxn ang="0">
                <a:pos x="T6" y="T7"/>
              </a:cxn>
            </a:cxnLst>
            <a:rect b="b" l="0" r="r" t="0"/>
            <a:pathLst>
              <a:path h="13488" w="6745">
                <a:moveTo>
                  <a:pt x="0" y="13488"/>
                </a:moveTo>
                <a:lnTo>
                  <a:pt x="6745" y="1807"/>
                </a:lnTo>
                <a:cubicBezTo>
                  <a:pt x="4694" y="623"/>
                  <a:pt x="2368" y="0"/>
                  <a:pt x="0" y="0"/>
                </a:cubicBezTo>
                <a:lnTo>
                  <a:pt x="0"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7" name="Freeform 6"/>
          <p:cNvSpPr>
            <a:spLocks noEditPoints="1"/>
          </p:cNvSpPr>
          <p:nvPr/>
        </p:nvSpPr>
        <p:spPr bwMode="auto">
          <a:xfrm>
            <a:off x="6089079" y="1698651"/>
            <a:ext cx="874226" cy="1736738"/>
          </a:xfrm>
          <a:custGeom>
            <a:gdLst>
              <a:gd fmla="*/ 7 w 6843" name="T0"/>
              <a:gd fmla="*/ 13512 h 13588" name="T1"/>
              <a:gd fmla="*/ 6769 w 6843" name="T2"/>
              <a:gd fmla="*/ 1897 h 13588" name="T3"/>
              <a:gd fmla="*/ 6382 w 6843" name="T4"/>
              <a:gd fmla="*/ 1682 h 13588" name="T5"/>
              <a:gd fmla="*/ 5990 w 6843" name="T6"/>
              <a:gd fmla="*/ 1480 h 13588" name="T7"/>
              <a:gd fmla="*/ 5592 w 6843" name="T8"/>
              <a:gd fmla="*/ 1292 h 13588" name="T9"/>
              <a:gd fmla="*/ 5188 w 6843" name="T10"/>
              <a:gd fmla="*/ 1117 h 13588" name="T11"/>
              <a:gd fmla="*/ 4780 w 6843" name="T12"/>
              <a:gd fmla="*/ 956 h 13588" name="T13"/>
              <a:gd fmla="*/ 4367 w 6843" name="T14"/>
              <a:gd fmla="*/ 808 h 13588" name="T15"/>
              <a:gd fmla="*/ 3949 w 6843" name="T16"/>
              <a:gd fmla="*/ 674 h 13588" name="T17"/>
              <a:gd fmla="*/ 3527 w 6843" name="T18"/>
              <a:gd fmla="*/ 554 h 13588" name="T19"/>
              <a:gd fmla="*/ 3102 w 6843" name="T20"/>
              <a:gd fmla="*/ 447 h 13588" name="T21"/>
              <a:gd fmla="*/ 2673 w 6843" name="T22"/>
              <a:gd fmla="*/ 354 h 13588" name="T23"/>
              <a:gd fmla="*/ 2241 w 6843" name="T24"/>
              <a:gd fmla="*/ 276 h 13588" name="T25"/>
              <a:gd fmla="*/ 1806 w 6843" name="T26"/>
              <a:gd fmla="*/ 212 h 13588" name="T27"/>
              <a:gd fmla="*/ 1369 w 6843" name="T28"/>
              <a:gd fmla="*/ 161 h 13588" name="T29"/>
              <a:gd fmla="*/ 930 w 6843" name="T30"/>
              <a:gd fmla="*/ 125 h 13588" name="T31"/>
              <a:gd fmla="*/ 490 w 6843" name="T32"/>
              <a:gd fmla="*/ 103 h 13588" name="T33"/>
              <a:gd fmla="*/ 48 w 6843" name="T34"/>
              <a:gd fmla="*/ 96 h 13588" name="T35"/>
              <a:gd fmla="*/ 96 w 6843" name="T36"/>
              <a:gd fmla="*/ 13536 h 13588" name="T37"/>
              <a:gd fmla="*/ 15 w 6843" name="T38"/>
              <a:gd fmla="*/ 14 h 13588" name="T39"/>
              <a:gd fmla="*/ 271 w 6843" name="T40"/>
              <a:gd fmla="*/ 2 h 13588" name="T41"/>
              <a:gd fmla="*/ 716 w 6843" name="T42"/>
              <a:gd fmla="*/ 17 h 13588" name="T43"/>
              <a:gd fmla="*/ 1159 w 6843" name="T44"/>
              <a:gd fmla="*/ 46 h 13588" name="T45"/>
              <a:gd fmla="*/ 1600 w 6843" name="T46"/>
              <a:gd fmla="*/ 89 h 13588" name="T47"/>
              <a:gd fmla="*/ 2039 w 6843" name="T48"/>
              <a:gd fmla="*/ 147 h 13588" name="T49"/>
              <a:gd fmla="*/ 2475 w 6843" name="T50"/>
              <a:gd fmla="*/ 219 h 13588" name="T51"/>
              <a:gd fmla="*/ 2908 w 6843" name="T52"/>
              <a:gd fmla="*/ 306 h 13588" name="T53"/>
              <a:gd fmla="*/ 3338 w 6843" name="T54"/>
              <a:gd fmla="*/ 406 h 13588" name="T55"/>
              <a:gd fmla="*/ 3766 w 6843" name="T56"/>
              <a:gd fmla="*/ 520 h 13588" name="T57"/>
              <a:gd fmla="*/ 4188 w 6843" name="T58"/>
              <a:gd fmla="*/ 648 h 13588" name="T59"/>
              <a:gd fmla="*/ 4606 w 6843" name="T60"/>
              <a:gd fmla="*/ 790 h 13588" name="T61"/>
              <a:gd fmla="*/ 5020 w 6843" name="T62"/>
              <a:gd fmla="*/ 946 h 13588" name="T63"/>
              <a:gd fmla="*/ 5430 w 6843" name="T64"/>
              <a:gd fmla="*/ 1115 h 13588" name="T65"/>
              <a:gd fmla="*/ 5833 w 6843" name="T66"/>
              <a:gd fmla="*/ 1298 h 13588" name="T67"/>
              <a:gd fmla="*/ 6231 w 6843" name="T68"/>
              <a:gd fmla="*/ 1494 h 13588" name="T69"/>
              <a:gd fmla="*/ 6624 w 6843" name="T70"/>
              <a:gd fmla="*/ 1704 h 13588" name="T71"/>
              <a:gd fmla="*/ 6839 w 6843" name="T72"/>
              <a:gd fmla="*/ 1842 h 13588" name="T73"/>
              <a:gd fmla="*/ 90 w 6843" name="T74"/>
              <a:gd fmla="*/ 13560 h 13588" name="T75"/>
              <a:gd fmla="*/ 0 w 6843" name="T76"/>
              <a:gd fmla="*/ 13536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2">
                <a:moveTo>
                  <a:pt x="96" y="13536"/>
                </a:moveTo>
                <a:lnTo>
                  <a:pt x="7" y="13512"/>
                </a:lnTo>
                <a:lnTo>
                  <a:pt x="6751" y="1831"/>
                </a:lnTo>
                <a:lnTo>
                  <a:pt x="6769" y="1897"/>
                </a:lnTo>
                <a:lnTo>
                  <a:pt x="6576" y="1787"/>
                </a:lnTo>
                <a:lnTo>
                  <a:pt x="6382" y="1682"/>
                </a:lnTo>
                <a:lnTo>
                  <a:pt x="6187" y="1580"/>
                </a:lnTo>
                <a:lnTo>
                  <a:pt x="5990" y="1480"/>
                </a:lnTo>
                <a:lnTo>
                  <a:pt x="5792" y="1385"/>
                </a:lnTo>
                <a:lnTo>
                  <a:pt x="5592" y="1292"/>
                </a:lnTo>
                <a:lnTo>
                  <a:pt x="5391" y="1203"/>
                </a:lnTo>
                <a:lnTo>
                  <a:pt x="5188" y="1117"/>
                </a:lnTo>
                <a:lnTo>
                  <a:pt x="4985" y="1035"/>
                </a:lnTo>
                <a:lnTo>
                  <a:pt x="4780" y="956"/>
                </a:lnTo>
                <a:lnTo>
                  <a:pt x="4574" y="881"/>
                </a:lnTo>
                <a:lnTo>
                  <a:pt x="4367" y="808"/>
                </a:lnTo>
                <a:lnTo>
                  <a:pt x="4158" y="740"/>
                </a:lnTo>
                <a:lnTo>
                  <a:pt x="3949" y="674"/>
                </a:lnTo>
                <a:lnTo>
                  <a:pt x="3738" y="612"/>
                </a:lnTo>
                <a:lnTo>
                  <a:pt x="3527" y="554"/>
                </a:lnTo>
                <a:lnTo>
                  <a:pt x="3314" y="499"/>
                </a:lnTo>
                <a:lnTo>
                  <a:pt x="3102" y="447"/>
                </a:lnTo>
                <a:lnTo>
                  <a:pt x="2888" y="399"/>
                </a:lnTo>
                <a:lnTo>
                  <a:pt x="2673" y="354"/>
                </a:lnTo>
                <a:lnTo>
                  <a:pt x="2457" y="314"/>
                </a:lnTo>
                <a:lnTo>
                  <a:pt x="2241" y="276"/>
                </a:lnTo>
                <a:lnTo>
                  <a:pt x="2024" y="242"/>
                </a:lnTo>
                <a:lnTo>
                  <a:pt x="1806" y="212"/>
                </a:lnTo>
                <a:lnTo>
                  <a:pt x="1588" y="185"/>
                </a:lnTo>
                <a:lnTo>
                  <a:pt x="1369" y="161"/>
                </a:lnTo>
                <a:lnTo>
                  <a:pt x="1150" y="141"/>
                </a:lnTo>
                <a:lnTo>
                  <a:pt x="930" y="125"/>
                </a:lnTo>
                <a:lnTo>
                  <a:pt x="710" y="112"/>
                </a:lnTo>
                <a:lnTo>
                  <a:pt x="490" y="103"/>
                </a:lnTo>
                <a:lnTo>
                  <a:pt x="269" y="98"/>
                </a:lnTo>
                <a:lnTo>
                  <a:pt x="48" y="96"/>
                </a:lnTo>
                <a:lnTo>
                  <a:pt x="96" y="48"/>
                </a:lnTo>
                <a:lnTo>
                  <a:pt x="96" y="13536"/>
                </a:lnTo>
                <a:close/>
                <a:moveTo>
                  <a:pt x="0" y="48"/>
                </a:moveTo>
                <a:cubicBezTo>
                  <a:pt x="0" y="35"/>
                  <a:pt x="6" y="23"/>
                  <a:pt x="15" y="14"/>
                </a:cubicBezTo>
                <a:cubicBezTo>
                  <a:pt x="24" y="5"/>
                  <a:pt x="36" y="0"/>
                  <a:pt x="49" y="0"/>
                </a:cubicBezTo>
                <a:lnTo>
                  <a:pt x="271" y="2"/>
                </a:lnTo>
                <a:lnTo>
                  <a:pt x="494" y="8"/>
                </a:lnTo>
                <a:lnTo>
                  <a:pt x="716" y="17"/>
                </a:lnTo>
                <a:lnTo>
                  <a:pt x="938" y="29"/>
                </a:lnTo>
                <a:lnTo>
                  <a:pt x="1159" y="46"/>
                </a:lnTo>
                <a:lnTo>
                  <a:pt x="1380" y="66"/>
                </a:lnTo>
                <a:lnTo>
                  <a:pt x="1600" y="89"/>
                </a:lnTo>
                <a:lnTo>
                  <a:pt x="1820" y="116"/>
                </a:lnTo>
                <a:lnTo>
                  <a:pt x="2039" y="147"/>
                </a:lnTo>
                <a:lnTo>
                  <a:pt x="2257" y="181"/>
                </a:lnTo>
                <a:lnTo>
                  <a:pt x="2475" y="219"/>
                </a:lnTo>
                <a:lnTo>
                  <a:pt x="2692" y="260"/>
                </a:lnTo>
                <a:lnTo>
                  <a:pt x="2908" y="306"/>
                </a:lnTo>
                <a:lnTo>
                  <a:pt x="3124" y="354"/>
                </a:lnTo>
                <a:lnTo>
                  <a:pt x="3338" y="406"/>
                </a:lnTo>
                <a:lnTo>
                  <a:pt x="3553" y="461"/>
                </a:lnTo>
                <a:lnTo>
                  <a:pt x="3766" y="520"/>
                </a:lnTo>
                <a:lnTo>
                  <a:pt x="3977" y="583"/>
                </a:lnTo>
                <a:lnTo>
                  <a:pt x="4188" y="648"/>
                </a:lnTo>
                <a:lnTo>
                  <a:pt x="4398" y="718"/>
                </a:lnTo>
                <a:lnTo>
                  <a:pt x="4606" y="790"/>
                </a:lnTo>
                <a:lnTo>
                  <a:pt x="4814" y="866"/>
                </a:lnTo>
                <a:lnTo>
                  <a:pt x="5020" y="946"/>
                </a:lnTo>
                <a:lnTo>
                  <a:pt x="5226" y="1029"/>
                </a:lnTo>
                <a:lnTo>
                  <a:pt x="5430" y="1115"/>
                </a:lnTo>
                <a:lnTo>
                  <a:pt x="5632" y="1205"/>
                </a:lnTo>
                <a:lnTo>
                  <a:pt x="5833" y="1298"/>
                </a:lnTo>
                <a:lnTo>
                  <a:pt x="6033" y="1395"/>
                </a:lnTo>
                <a:lnTo>
                  <a:pt x="6231" y="1494"/>
                </a:lnTo>
                <a:lnTo>
                  <a:pt x="6428" y="1597"/>
                </a:lnTo>
                <a:lnTo>
                  <a:pt x="6624" y="1704"/>
                </a:lnTo>
                <a:lnTo>
                  <a:pt x="6817" y="1813"/>
                </a:lnTo>
                <a:cubicBezTo>
                  <a:pt x="6828" y="1820"/>
                  <a:pt x="6836" y="1830"/>
                  <a:pt x="6839" y="1842"/>
                </a:cubicBezTo>
                <a:cubicBezTo>
                  <a:pt x="6843" y="1855"/>
                  <a:pt x="6841" y="1868"/>
                  <a:pt x="6835" y="1879"/>
                </a:cubicBezTo>
                <a:lnTo>
                  <a:pt x="90" y="13560"/>
                </a:lnTo>
                <a:cubicBezTo>
                  <a:pt x="79" y="13579"/>
                  <a:pt x="57" y="13588"/>
                  <a:pt x="36" y="13583"/>
                </a:cubicBezTo>
                <a:cubicBezTo>
                  <a:pt x="15" y="13577"/>
                  <a:pt x="0" y="13558"/>
                  <a:pt x="0" y="13536"/>
                </a:cubicBezTo>
                <a:lnTo>
                  <a:pt x="0" y="48"/>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7"/>
          <p:cNvSpPr/>
          <p:nvPr/>
        </p:nvSpPr>
        <p:spPr bwMode="auto">
          <a:xfrm>
            <a:off x="6095468" y="1936108"/>
            <a:ext cx="1492892" cy="1492892"/>
          </a:xfrm>
          <a:custGeom>
            <a:gdLst>
              <a:gd fmla="*/ 0 w 5841" name="T0"/>
              <a:gd fmla="*/ 5840 h 5840" name="T1"/>
              <a:gd fmla="*/ 5841 w 5841" name="T2"/>
              <a:gd fmla="*/ 2468 h 5840" name="T3"/>
              <a:gd fmla="*/ 3373 w 5841" name="T4"/>
              <a:gd fmla="*/ 0 h 5840" name="T5"/>
              <a:gd fmla="*/ 0 w 5841" name="T6"/>
              <a:gd fmla="*/ 5840 h 5840" name="T7"/>
            </a:gdLst>
            <a:cxnLst>
              <a:cxn ang="0">
                <a:pos x="T0" y="T1"/>
              </a:cxn>
              <a:cxn ang="0">
                <a:pos x="T2" y="T3"/>
              </a:cxn>
              <a:cxn ang="0">
                <a:pos x="T4" y="T5"/>
              </a:cxn>
              <a:cxn ang="0">
                <a:pos x="T6" y="T7"/>
              </a:cxn>
            </a:cxnLst>
            <a:rect b="b" l="0" r="r" t="0"/>
            <a:pathLst>
              <a:path h="5840" w="5841">
                <a:moveTo>
                  <a:pt x="0" y="5840"/>
                </a:moveTo>
                <a:lnTo>
                  <a:pt x="5841" y="2468"/>
                </a:lnTo>
                <a:cubicBezTo>
                  <a:pt x="5249" y="1443"/>
                  <a:pt x="4398" y="592"/>
                  <a:pt x="3373" y="0"/>
                </a:cubicBezTo>
                <a:lnTo>
                  <a:pt x="0" y="5840"/>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7" name="Freeform 8"/>
          <p:cNvSpPr>
            <a:spLocks noEditPoints="1"/>
          </p:cNvSpPr>
          <p:nvPr/>
        </p:nvSpPr>
        <p:spPr bwMode="auto">
          <a:xfrm>
            <a:off x="6089079" y="1929719"/>
            <a:ext cx="1505670" cy="1505670"/>
          </a:xfrm>
          <a:custGeom>
            <a:gdLst>
              <a:gd fmla="*/ 47 w 5892" name="T0"/>
              <a:gd fmla="*/ 5877 h 5892" name="T1"/>
              <a:gd fmla="*/ 14 w 5892" name="T2"/>
              <a:gd fmla="*/ 5845 h 5892" name="T3"/>
              <a:gd fmla="*/ 5855 w 5892" name="T4"/>
              <a:gd fmla="*/ 2473 h 5892" name="T5"/>
              <a:gd fmla="*/ 5847 w 5892" name="T6"/>
              <a:gd fmla="*/ 2506 h 5892" name="T7"/>
              <a:gd fmla="*/ 5791 w 5892" name="T8"/>
              <a:gd fmla="*/ 2410 h 5892" name="T9"/>
              <a:gd fmla="*/ 5733 w 5892" name="T10"/>
              <a:gd fmla="*/ 2316 h 5892" name="T11"/>
              <a:gd fmla="*/ 5613 w 5892" name="T12"/>
              <a:gd fmla="*/ 2130 h 5892" name="T13"/>
              <a:gd fmla="*/ 5488 w 5892" name="T14"/>
              <a:gd fmla="*/ 1949 h 5892" name="T15"/>
              <a:gd fmla="*/ 5357 w 5892" name="T16"/>
              <a:gd fmla="*/ 1773 h 5892" name="T17"/>
              <a:gd fmla="*/ 5220 w 5892" name="T18"/>
              <a:gd fmla="*/ 1601 h 5892" name="T19"/>
              <a:gd fmla="*/ 5078 w 5892" name="T20"/>
              <a:gd fmla="*/ 1433 h 5892" name="T21"/>
              <a:gd fmla="*/ 4931 w 5892" name="T22"/>
              <a:gd fmla="*/ 1271 h 5892" name="T23"/>
              <a:gd fmla="*/ 4778 w 5892" name="T24"/>
              <a:gd fmla="*/ 1113 h 5892" name="T25"/>
              <a:gd fmla="*/ 4621 w 5892" name="T26"/>
              <a:gd fmla="*/ 961 h 5892" name="T27"/>
              <a:gd fmla="*/ 4458 w 5892" name="T28"/>
              <a:gd fmla="*/ 814 h 5892" name="T29"/>
              <a:gd fmla="*/ 4291 w 5892" name="T30"/>
              <a:gd fmla="*/ 671 h 5892" name="T31"/>
              <a:gd fmla="*/ 4119 w 5892" name="T32"/>
              <a:gd fmla="*/ 535 h 5892" name="T33"/>
              <a:gd fmla="*/ 3942 w 5892" name="T34"/>
              <a:gd fmla="*/ 404 h 5892" name="T35"/>
              <a:gd fmla="*/ 3761 w 5892" name="T36"/>
              <a:gd fmla="*/ 278 h 5892" name="T37"/>
              <a:gd fmla="*/ 3576 w 5892" name="T38"/>
              <a:gd fmla="*/ 159 h 5892" name="T39"/>
              <a:gd fmla="*/ 3482 w 5892" name="T40"/>
              <a:gd fmla="*/ 101 h 5892" name="T41"/>
              <a:gd fmla="*/ 3387 w 5892" name="T42"/>
              <a:gd fmla="*/ 45 h 5892" name="T43"/>
              <a:gd fmla="*/ 3420 w 5892" name="T44"/>
              <a:gd fmla="*/ 37 h 5892" name="T45"/>
              <a:gd fmla="*/ 47 w 5892" name="T46"/>
              <a:gd fmla="*/ 5877 h 5892" name="T47"/>
              <a:gd fmla="*/ 3378 w 5892" name="T48"/>
              <a:gd fmla="*/ 13 h 5892" name="T49"/>
              <a:gd fmla="*/ 3393 w 5892" name="T50"/>
              <a:gd fmla="*/ 2 h 5892" name="T51"/>
              <a:gd fmla="*/ 3411 w 5892" name="T52"/>
              <a:gd fmla="*/ 4 h 5892" name="T53"/>
              <a:gd fmla="*/ 3507 w 5892" name="T54"/>
              <a:gd fmla="*/ 60 h 5892" name="T55"/>
              <a:gd fmla="*/ 3602 w 5892" name="T56"/>
              <a:gd fmla="*/ 119 h 5892" name="T57"/>
              <a:gd fmla="*/ 3788 w 5892" name="T58"/>
              <a:gd fmla="*/ 239 h 5892" name="T59"/>
              <a:gd fmla="*/ 3971 w 5892" name="T60"/>
              <a:gd fmla="*/ 365 h 5892" name="T61"/>
              <a:gd fmla="*/ 4149 w 5892" name="T62"/>
              <a:gd fmla="*/ 497 h 5892" name="T63"/>
              <a:gd fmla="*/ 4322 w 5892" name="T64"/>
              <a:gd fmla="*/ 635 h 5892" name="T65"/>
              <a:gd fmla="*/ 4490 w 5892" name="T66"/>
              <a:gd fmla="*/ 778 h 5892" name="T67"/>
              <a:gd fmla="*/ 4654 w 5892" name="T68"/>
              <a:gd fmla="*/ 926 h 5892" name="T69"/>
              <a:gd fmla="*/ 4813 w 5892" name="T70"/>
              <a:gd fmla="*/ 1080 h 5892" name="T71"/>
              <a:gd fmla="*/ 4967 w 5892" name="T72"/>
              <a:gd fmla="*/ 1239 h 5892" name="T73"/>
              <a:gd fmla="*/ 5115 w 5892" name="T74"/>
              <a:gd fmla="*/ 1402 h 5892" name="T75"/>
              <a:gd fmla="*/ 5258 w 5892" name="T76"/>
              <a:gd fmla="*/ 1571 h 5892" name="T77"/>
              <a:gd fmla="*/ 5395 w 5892" name="T78"/>
              <a:gd fmla="*/ 1744 h 5892" name="T79"/>
              <a:gd fmla="*/ 5527 w 5892" name="T80"/>
              <a:gd fmla="*/ 1922 h 5892" name="T81"/>
              <a:gd fmla="*/ 5654 w 5892" name="T82"/>
              <a:gd fmla="*/ 2104 h 5892" name="T83"/>
              <a:gd fmla="*/ 5774 w 5892" name="T84"/>
              <a:gd fmla="*/ 2291 h 5892" name="T85"/>
              <a:gd fmla="*/ 5832 w 5892" name="T86"/>
              <a:gd fmla="*/ 2386 h 5892" name="T87"/>
              <a:gd fmla="*/ 5888 w 5892" name="T88"/>
              <a:gd fmla="*/ 2481 h 5892" name="T89"/>
              <a:gd fmla="*/ 5891 w 5892" name="T90"/>
              <a:gd fmla="*/ 2500 h 5892" name="T91"/>
              <a:gd fmla="*/ 5879 w 5892" name="T92"/>
              <a:gd fmla="*/ 2514 h 5892" name="T93"/>
              <a:gd fmla="*/ 38 w 5892" name="T94"/>
              <a:gd fmla="*/ 5886 h 5892" name="T95"/>
              <a:gd fmla="*/ 9 w 5892" name="T96"/>
              <a:gd fmla="*/ 5882 h 5892" name="T97"/>
              <a:gd fmla="*/ 6 w 5892" name="T98"/>
              <a:gd fmla="*/ 5853 h 5892" name="T99"/>
              <a:gd fmla="*/ 3378 w 5892" name="T100"/>
              <a:gd fmla="*/ 13 h 58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892" w="5892">
                <a:moveTo>
                  <a:pt x="47" y="5877"/>
                </a:moveTo>
                <a:lnTo>
                  <a:pt x="14" y="5845"/>
                </a:lnTo>
                <a:lnTo>
                  <a:pt x="5855" y="2473"/>
                </a:lnTo>
                <a:lnTo>
                  <a:pt x="5847" y="2506"/>
                </a:lnTo>
                <a:lnTo>
                  <a:pt x="5791" y="2410"/>
                </a:lnTo>
                <a:lnTo>
                  <a:pt x="5733" y="2316"/>
                </a:lnTo>
                <a:lnTo>
                  <a:pt x="5613" y="2130"/>
                </a:lnTo>
                <a:lnTo>
                  <a:pt x="5488" y="1949"/>
                </a:lnTo>
                <a:lnTo>
                  <a:pt x="5357" y="1773"/>
                </a:lnTo>
                <a:lnTo>
                  <a:pt x="5220" y="1601"/>
                </a:lnTo>
                <a:lnTo>
                  <a:pt x="5078" y="1433"/>
                </a:lnTo>
                <a:lnTo>
                  <a:pt x="4931" y="1271"/>
                </a:lnTo>
                <a:lnTo>
                  <a:pt x="4778" y="1113"/>
                </a:lnTo>
                <a:lnTo>
                  <a:pt x="4621" y="961"/>
                </a:lnTo>
                <a:lnTo>
                  <a:pt x="4458" y="814"/>
                </a:lnTo>
                <a:lnTo>
                  <a:pt x="4291" y="671"/>
                </a:lnTo>
                <a:lnTo>
                  <a:pt x="4119" y="535"/>
                </a:lnTo>
                <a:lnTo>
                  <a:pt x="3942" y="404"/>
                </a:lnTo>
                <a:lnTo>
                  <a:pt x="3761" y="278"/>
                </a:lnTo>
                <a:lnTo>
                  <a:pt x="3576" y="159"/>
                </a:lnTo>
                <a:lnTo>
                  <a:pt x="3482" y="101"/>
                </a:lnTo>
                <a:lnTo>
                  <a:pt x="3387" y="45"/>
                </a:lnTo>
                <a:lnTo>
                  <a:pt x="3420" y="37"/>
                </a:lnTo>
                <a:lnTo>
                  <a:pt x="47" y="5877"/>
                </a:lnTo>
                <a:close/>
                <a:moveTo>
                  <a:pt x="3378" y="13"/>
                </a:moveTo>
                <a:cubicBezTo>
                  <a:pt x="3381" y="7"/>
                  <a:pt x="3386" y="3"/>
                  <a:pt x="3393" y="2"/>
                </a:cubicBezTo>
                <a:cubicBezTo>
                  <a:pt x="3399" y="0"/>
                  <a:pt x="3405" y="1"/>
                  <a:pt x="3411" y="4"/>
                </a:cubicBezTo>
                <a:lnTo>
                  <a:pt x="3507" y="60"/>
                </a:lnTo>
                <a:lnTo>
                  <a:pt x="3602" y="119"/>
                </a:lnTo>
                <a:lnTo>
                  <a:pt x="3788" y="239"/>
                </a:lnTo>
                <a:lnTo>
                  <a:pt x="3971" y="365"/>
                </a:lnTo>
                <a:lnTo>
                  <a:pt x="4149" y="497"/>
                </a:lnTo>
                <a:lnTo>
                  <a:pt x="4322" y="635"/>
                </a:lnTo>
                <a:lnTo>
                  <a:pt x="4490" y="778"/>
                </a:lnTo>
                <a:lnTo>
                  <a:pt x="4654" y="926"/>
                </a:lnTo>
                <a:lnTo>
                  <a:pt x="4813" y="1080"/>
                </a:lnTo>
                <a:lnTo>
                  <a:pt x="4967" y="1239"/>
                </a:lnTo>
                <a:lnTo>
                  <a:pt x="5115" y="1402"/>
                </a:lnTo>
                <a:lnTo>
                  <a:pt x="5258" y="1571"/>
                </a:lnTo>
                <a:lnTo>
                  <a:pt x="5395" y="1744"/>
                </a:lnTo>
                <a:lnTo>
                  <a:pt x="5527" y="1922"/>
                </a:lnTo>
                <a:lnTo>
                  <a:pt x="5654" y="2104"/>
                </a:lnTo>
                <a:lnTo>
                  <a:pt x="5774" y="2291"/>
                </a:lnTo>
                <a:lnTo>
                  <a:pt x="5832" y="2386"/>
                </a:lnTo>
                <a:lnTo>
                  <a:pt x="5888" y="2481"/>
                </a:lnTo>
                <a:cubicBezTo>
                  <a:pt x="5891" y="2487"/>
                  <a:pt x="5892" y="2493"/>
                  <a:pt x="5891" y="2500"/>
                </a:cubicBezTo>
                <a:cubicBezTo>
                  <a:pt x="5889" y="2506"/>
                  <a:pt x="5885" y="2511"/>
                  <a:pt x="5879" y="2514"/>
                </a:cubicBezTo>
                <a:lnTo>
                  <a:pt x="38" y="5886"/>
                </a:lnTo>
                <a:cubicBezTo>
                  <a:pt x="29" y="5892"/>
                  <a:pt x="17" y="5890"/>
                  <a:pt x="9" y="5882"/>
                </a:cubicBezTo>
                <a:cubicBezTo>
                  <a:pt x="2" y="5875"/>
                  <a:pt x="0" y="5863"/>
                  <a:pt x="6" y="5853"/>
                </a:cubicBezTo>
                <a:lnTo>
                  <a:pt x="3378" y="13"/>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38" name="Freeform 9"/>
          <p:cNvSpPr/>
          <p:nvPr/>
        </p:nvSpPr>
        <p:spPr bwMode="auto">
          <a:xfrm>
            <a:off x="6095468" y="2566488"/>
            <a:ext cx="1723960" cy="862512"/>
          </a:xfrm>
          <a:custGeom>
            <a:gdLst>
              <a:gd fmla="*/ 0 w 6745" name="T0"/>
              <a:gd fmla="*/ 3372 h 3372" name="T1"/>
              <a:gd fmla="*/ 6745 w 6745" name="T2"/>
              <a:gd fmla="*/ 3372 h 3372" name="T3"/>
              <a:gd fmla="*/ 5841 w 6745" name="T4"/>
              <a:gd fmla="*/ 0 h 3372" name="T5"/>
              <a:gd fmla="*/ 0 w 6745" name="T6"/>
              <a:gd fmla="*/ 3372 h 3372" name="T7"/>
            </a:gdLst>
            <a:cxnLst>
              <a:cxn ang="0">
                <a:pos x="T0" y="T1"/>
              </a:cxn>
              <a:cxn ang="0">
                <a:pos x="T2" y="T3"/>
              </a:cxn>
              <a:cxn ang="0">
                <a:pos x="T4" y="T5"/>
              </a:cxn>
              <a:cxn ang="0">
                <a:pos x="T6" y="T7"/>
              </a:cxn>
            </a:cxnLst>
            <a:rect b="b" l="0" r="r" t="0"/>
            <a:pathLst>
              <a:path h="3372" w="6745">
                <a:moveTo>
                  <a:pt x="0" y="3372"/>
                </a:moveTo>
                <a:lnTo>
                  <a:pt x="6745" y="3372"/>
                </a:lnTo>
                <a:cubicBezTo>
                  <a:pt x="6745" y="2189"/>
                  <a:pt x="6433" y="1026"/>
                  <a:pt x="5841" y="0"/>
                </a:cubicBezTo>
                <a:lnTo>
                  <a:pt x="0" y="3372"/>
                </a:lnTo>
                <a:close/>
              </a:path>
            </a:pathLst>
          </a:custGeom>
          <a:solidFill>
            <a:srgbClr val="2EA7E0"/>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9" name="Freeform 10"/>
          <p:cNvSpPr>
            <a:spLocks noEditPoints="1"/>
          </p:cNvSpPr>
          <p:nvPr/>
        </p:nvSpPr>
        <p:spPr bwMode="auto">
          <a:xfrm>
            <a:off x="6089079" y="2561163"/>
            <a:ext cx="1736738" cy="874226"/>
          </a:xfrm>
          <a:custGeom>
            <a:gdLst>
              <a:gd fmla="*/ 26 w 6795" name="T0"/>
              <a:gd fmla="*/ 3372 h 3420" name="T1"/>
              <a:gd fmla="*/ 6747 w 6795" name="T2"/>
              <a:gd fmla="*/ 3397 h 3420" name="T3"/>
              <a:gd fmla="*/ 6743 w 6795" name="T4"/>
              <a:gd fmla="*/ 3175 h 3420" name="T5"/>
              <a:gd fmla="*/ 6733 w 6795" name="T6"/>
              <a:gd fmla="*/ 2955 h 3420" name="T7"/>
              <a:gd fmla="*/ 6714 w 6795" name="T8"/>
              <a:gd fmla="*/ 2736 h 3420" name="T9"/>
              <a:gd fmla="*/ 6689 w 6795" name="T10"/>
              <a:gd fmla="*/ 2517 h 3420" name="T11"/>
              <a:gd fmla="*/ 6657 w 6795" name="T12"/>
              <a:gd fmla="*/ 2300 h 3420" name="T13"/>
              <a:gd fmla="*/ 6618 w 6795" name="T14"/>
              <a:gd fmla="*/ 2084 h 3420" name="T15"/>
              <a:gd fmla="*/ 6571 w 6795" name="T16"/>
              <a:gd fmla="*/ 1870 h 3420" name="T17"/>
              <a:gd fmla="*/ 6518 w 6795" name="T18"/>
              <a:gd fmla="*/ 1657 h 3420" name="T19"/>
              <a:gd fmla="*/ 6458 w 6795" name="T20"/>
              <a:gd fmla="*/ 1446 h 3420" name="T21"/>
              <a:gd fmla="*/ 6391 w 6795" name="T22"/>
              <a:gd fmla="*/ 1237 h 3420" name="T23"/>
              <a:gd fmla="*/ 6317 w 6795" name="T24"/>
              <a:gd fmla="*/ 1031 h 3420" name="T25"/>
              <a:gd fmla="*/ 6236 w 6795" name="T26"/>
              <a:gd fmla="*/ 826 h 3420" name="T27"/>
              <a:gd fmla="*/ 6149 w 6795" name="T28"/>
              <a:gd fmla="*/ 625 h 3420" name="T29"/>
              <a:gd fmla="*/ 6055 w 6795" name="T30"/>
              <a:gd fmla="*/ 426 h 3420" name="T31"/>
              <a:gd fmla="*/ 5954 w 6795" name="T32"/>
              <a:gd fmla="*/ 229 h 3420" name="T33"/>
              <a:gd fmla="*/ 5847 w 6795" name="T34"/>
              <a:gd fmla="*/ 36 h 3420" name="T35"/>
              <a:gd fmla="*/ 38 w 6795" name="T36"/>
              <a:gd fmla="*/ 3417 h 3420" name="T37"/>
              <a:gd fmla="*/ 5874 w 6795" name="T38"/>
              <a:gd fmla="*/ 1 h 3420" name="T39"/>
              <a:gd fmla="*/ 5943 w 6795" name="T40"/>
              <a:gd fmla="*/ 109 h 3420" name="T41"/>
              <a:gd fmla="*/ 6048 w 6795" name="T42"/>
              <a:gd fmla="*/ 306 h 3420" name="T43"/>
              <a:gd fmla="*/ 6146 w 6795" name="T44"/>
              <a:gd fmla="*/ 505 h 3420" name="T45"/>
              <a:gd fmla="*/ 6238 w 6795" name="T46"/>
              <a:gd fmla="*/ 706 h 3420" name="T47"/>
              <a:gd fmla="*/ 6322 w 6795" name="T48"/>
              <a:gd fmla="*/ 911 h 3420" name="T49"/>
              <a:gd fmla="*/ 6400 w 6795" name="T50"/>
              <a:gd fmla="*/ 1118 h 3420" name="T51"/>
              <a:gd fmla="*/ 6471 w 6795" name="T52"/>
              <a:gd fmla="*/ 1327 h 3420" name="T53"/>
              <a:gd fmla="*/ 6535 w 6795" name="T54"/>
              <a:gd fmla="*/ 1539 h 3420" name="T55"/>
              <a:gd fmla="*/ 6592 w 6795" name="T56"/>
              <a:gd fmla="*/ 1752 h 3420" name="T57"/>
              <a:gd fmla="*/ 6642 w 6795" name="T58"/>
              <a:gd fmla="*/ 1967 h 3420" name="T59"/>
              <a:gd fmla="*/ 6685 w 6795" name="T60"/>
              <a:gd fmla="*/ 2184 h 3420" name="T61"/>
              <a:gd fmla="*/ 6721 w 6795" name="T62"/>
              <a:gd fmla="*/ 2402 h 3420" name="T63"/>
              <a:gd fmla="*/ 6750 w 6795" name="T64"/>
              <a:gd fmla="*/ 2621 h 3420" name="T65"/>
              <a:gd fmla="*/ 6772 w 6795" name="T66"/>
              <a:gd fmla="*/ 2842 h 3420" name="T67"/>
              <a:gd fmla="*/ 6787 w 6795" name="T68"/>
              <a:gd fmla="*/ 3063 h 3420" name="T69"/>
              <a:gd fmla="*/ 6794 w 6795" name="T70"/>
              <a:gd fmla="*/ 3285 h 3420" name="T71"/>
              <a:gd fmla="*/ 6788 w 6795" name="T72"/>
              <a:gd fmla="*/ 3413 h 3420" name="T73"/>
              <a:gd fmla="*/ 26 w 6795" name="T74"/>
              <a:gd fmla="*/ 3420 h 3420" name="T75"/>
              <a:gd fmla="*/ 14 w 6795" name="T76"/>
              <a:gd fmla="*/ 3376 h 34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20" w="6795">
                <a:moveTo>
                  <a:pt x="38" y="3417"/>
                </a:moveTo>
                <a:lnTo>
                  <a:pt x="26" y="3372"/>
                </a:lnTo>
                <a:lnTo>
                  <a:pt x="6771" y="3372"/>
                </a:lnTo>
                <a:lnTo>
                  <a:pt x="6747" y="3397"/>
                </a:lnTo>
                <a:lnTo>
                  <a:pt x="6746" y="3286"/>
                </a:lnTo>
                <a:lnTo>
                  <a:pt x="6743" y="3175"/>
                </a:lnTo>
                <a:lnTo>
                  <a:pt x="6739" y="3065"/>
                </a:lnTo>
                <a:lnTo>
                  <a:pt x="6733" y="2955"/>
                </a:lnTo>
                <a:lnTo>
                  <a:pt x="6724" y="2845"/>
                </a:lnTo>
                <a:lnTo>
                  <a:pt x="6714" y="2736"/>
                </a:lnTo>
                <a:lnTo>
                  <a:pt x="6703" y="2626"/>
                </a:lnTo>
                <a:lnTo>
                  <a:pt x="6689" y="2517"/>
                </a:lnTo>
                <a:lnTo>
                  <a:pt x="6674" y="2409"/>
                </a:lnTo>
                <a:lnTo>
                  <a:pt x="6657" y="2300"/>
                </a:lnTo>
                <a:lnTo>
                  <a:pt x="6638" y="2192"/>
                </a:lnTo>
                <a:lnTo>
                  <a:pt x="6618" y="2084"/>
                </a:lnTo>
                <a:lnTo>
                  <a:pt x="6595" y="1977"/>
                </a:lnTo>
                <a:lnTo>
                  <a:pt x="6571" y="1870"/>
                </a:lnTo>
                <a:lnTo>
                  <a:pt x="6545" y="1763"/>
                </a:lnTo>
                <a:lnTo>
                  <a:pt x="6518" y="1657"/>
                </a:lnTo>
                <a:lnTo>
                  <a:pt x="6489" y="1551"/>
                </a:lnTo>
                <a:lnTo>
                  <a:pt x="6458" y="1446"/>
                </a:lnTo>
                <a:lnTo>
                  <a:pt x="6425" y="1342"/>
                </a:lnTo>
                <a:lnTo>
                  <a:pt x="6391" y="1237"/>
                </a:lnTo>
                <a:lnTo>
                  <a:pt x="6355" y="1134"/>
                </a:lnTo>
                <a:lnTo>
                  <a:pt x="6317" y="1031"/>
                </a:lnTo>
                <a:lnTo>
                  <a:pt x="6277" y="928"/>
                </a:lnTo>
                <a:lnTo>
                  <a:pt x="6236" y="826"/>
                </a:lnTo>
                <a:lnTo>
                  <a:pt x="6193" y="725"/>
                </a:lnTo>
                <a:lnTo>
                  <a:pt x="6149" y="625"/>
                </a:lnTo>
                <a:lnTo>
                  <a:pt x="6102" y="525"/>
                </a:lnTo>
                <a:lnTo>
                  <a:pt x="6055" y="426"/>
                </a:lnTo>
                <a:lnTo>
                  <a:pt x="6005" y="327"/>
                </a:lnTo>
                <a:lnTo>
                  <a:pt x="5954" y="229"/>
                </a:lnTo>
                <a:lnTo>
                  <a:pt x="5901" y="132"/>
                </a:lnTo>
                <a:lnTo>
                  <a:pt x="5847" y="36"/>
                </a:lnTo>
                <a:lnTo>
                  <a:pt x="5879" y="45"/>
                </a:lnTo>
                <a:lnTo>
                  <a:pt x="38" y="3417"/>
                </a:lnTo>
                <a:close/>
                <a:moveTo>
                  <a:pt x="5855" y="4"/>
                </a:moveTo>
                <a:cubicBezTo>
                  <a:pt x="5861" y="0"/>
                  <a:pt x="5868" y="0"/>
                  <a:pt x="5874" y="1"/>
                </a:cubicBezTo>
                <a:cubicBezTo>
                  <a:pt x="5880" y="3"/>
                  <a:pt x="5885" y="7"/>
                  <a:pt x="5888" y="13"/>
                </a:cubicBezTo>
                <a:lnTo>
                  <a:pt x="5943" y="109"/>
                </a:lnTo>
                <a:lnTo>
                  <a:pt x="5996" y="207"/>
                </a:lnTo>
                <a:lnTo>
                  <a:pt x="6048" y="306"/>
                </a:lnTo>
                <a:lnTo>
                  <a:pt x="6098" y="405"/>
                </a:lnTo>
                <a:lnTo>
                  <a:pt x="6146" y="505"/>
                </a:lnTo>
                <a:lnTo>
                  <a:pt x="6193" y="605"/>
                </a:lnTo>
                <a:lnTo>
                  <a:pt x="6238" y="706"/>
                </a:lnTo>
                <a:lnTo>
                  <a:pt x="6281" y="808"/>
                </a:lnTo>
                <a:lnTo>
                  <a:pt x="6322" y="911"/>
                </a:lnTo>
                <a:lnTo>
                  <a:pt x="6362" y="1014"/>
                </a:lnTo>
                <a:lnTo>
                  <a:pt x="6400" y="1118"/>
                </a:lnTo>
                <a:lnTo>
                  <a:pt x="6436" y="1222"/>
                </a:lnTo>
                <a:lnTo>
                  <a:pt x="6471" y="1327"/>
                </a:lnTo>
                <a:lnTo>
                  <a:pt x="6504" y="1433"/>
                </a:lnTo>
                <a:lnTo>
                  <a:pt x="6535" y="1539"/>
                </a:lnTo>
                <a:lnTo>
                  <a:pt x="6564" y="1645"/>
                </a:lnTo>
                <a:lnTo>
                  <a:pt x="6592" y="1752"/>
                </a:lnTo>
                <a:lnTo>
                  <a:pt x="6618" y="1859"/>
                </a:lnTo>
                <a:lnTo>
                  <a:pt x="6642" y="1967"/>
                </a:lnTo>
                <a:lnTo>
                  <a:pt x="6665" y="2075"/>
                </a:lnTo>
                <a:lnTo>
                  <a:pt x="6685" y="2184"/>
                </a:lnTo>
                <a:lnTo>
                  <a:pt x="6704" y="2293"/>
                </a:lnTo>
                <a:lnTo>
                  <a:pt x="6721" y="2402"/>
                </a:lnTo>
                <a:lnTo>
                  <a:pt x="6737" y="2512"/>
                </a:lnTo>
                <a:lnTo>
                  <a:pt x="6750" y="2621"/>
                </a:lnTo>
                <a:lnTo>
                  <a:pt x="6762" y="2731"/>
                </a:lnTo>
                <a:lnTo>
                  <a:pt x="6772" y="2842"/>
                </a:lnTo>
                <a:lnTo>
                  <a:pt x="6780" y="2952"/>
                </a:lnTo>
                <a:lnTo>
                  <a:pt x="6787" y="3063"/>
                </a:lnTo>
                <a:lnTo>
                  <a:pt x="6791" y="3174"/>
                </a:lnTo>
                <a:lnTo>
                  <a:pt x="6794" y="3285"/>
                </a:lnTo>
                <a:lnTo>
                  <a:pt x="6795" y="3396"/>
                </a:lnTo>
                <a:cubicBezTo>
                  <a:pt x="6795" y="3403"/>
                  <a:pt x="6793" y="3409"/>
                  <a:pt x="6788" y="3413"/>
                </a:cubicBezTo>
                <a:cubicBezTo>
                  <a:pt x="6784" y="3418"/>
                  <a:pt x="6777" y="3420"/>
                  <a:pt x="6771" y="3420"/>
                </a:cubicBezTo>
                <a:lnTo>
                  <a:pt x="26" y="3420"/>
                </a:lnTo>
                <a:cubicBezTo>
                  <a:pt x="16" y="3420"/>
                  <a:pt x="6" y="3413"/>
                  <a:pt x="3" y="3403"/>
                </a:cubicBezTo>
                <a:cubicBezTo>
                  <a:pt x="0" y="3392"/>
                  <a:pt x="5" y="3381"/>
                  <a:pt x="14" y="3376"/>
                </a:cubicBezTo>
                <a:lnTo>
                  <a:pt x="5855" y="4"/>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0" name="Freeform 23"/>
          <p:cNvSpPr/>
          <p:nvPr/>
        </p:nvSpPr>
        <p:spPr bwMode="auto">
          <a:xfrm>
            <a:off x="4371508" y="2566488"/>
            <a:ext cx="1723960" cy="862512"/>
          </a:xfrm>
          <a:custGeom>
            <a:gdLst>
              <a:gd fmla="*/ 13488 w 13488" name="T0"/>
              <a:gd fmla="*/ 6744 h 6744" name="T1"/>
              <a:gd fmla="*/ 1807 w 13488" name="T2"/>
              <a:gd fmla="*/ 0 h 6744" name="T3"/>
              <a:gd fmla="*/ 0 w 13488" name="T4"/>
              <a:gd fmla="*/ 6744 h 6744" name="T5"/>
              <a:gd fmla="*/ 13488 w 13488" name="T6"/>
              <a:gd fmla="*/ 6744 h 6744" name="T7"/>
            </a:gdLst>
            <a:cxnLst>
              <a:cxn ang="0">
                <a:pos x="T0" y="T1"/>
              </a:cxn>
              <a:cxn ang="0">
                <a:pos x="T2" y="T3"/>
              </a:cxn>
              <a:cxn ang="0">
                <a:pos x="T4" y="T5"/>
              </a:cxn>
              <a:cxn ang="0">
                <a:pos x="T6" y="T7"/>
              </a:cxn>
            </a:cxnLst>
            <a:rect b="b" l="0" r="r" t="0"/>
            <a:pathLst>
              <a:path h="6744" w="13488">
                <a:moveTo>
                  <a:pt x="13488" y="6744"/>
                </a:moveTo>
                <a:lnTo>
                  <a:pt x="1807" y="0"/>
                </a:lnTo>
                <a:cubicBezTo>
                  <a:pt x="623" y="2051"/>
                  <a:pt x="0" y="4377"/>
                  <a:pt x="0" y="6744"/>
                </a:cubicBezTo>
                <a:lnTo>
                  <a:pt x="13488" y="6744"/>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1" name="Freeform 24"/>
          <p:cNvSpPr>
            <a:spLocks noEditPoints="1"/>
          </p:cNvSpPr>
          <p:nvPr/>
        </p:nvSpPr>
        <p:spPr bwMode="auto">
          <a:xfrm>
            <a:off x="4366184" y="2561163"/>
            <a:ext cx="1735673" cy="874226"/>
          </a:xfrm>
          <a:custGeom>
            <a:gdLst>
              <a:gd fmla="*/ 13512 w 13588" name="T0"/>
              <a:gd fmla="*/ 6835 h 6841" name="T1"/>
              <a:gd fmla="*/ 1897 w 13588" name="T2"/>
              <a:gd fmla="*/ 73 h 6841" name="T3"/>
              <a:gd fmla="*/ 1682 w 13588" name="T4"/>
              <a:gd fmla="*/ 460 h 6841" name="T5"/>
              <a:gd fmla="*/ 1480 w 13588" name="T6"/>
              <a:gd fmla="*/ 853 h 6841" name="T7"/>
              <a:gd fmla="*/ 1292 w 13588" name="T8"/>
              <a:gd fmla="*/ 1251 h 6841" name="T9"/>
              <a:gd fmla="*/ 1117 w 13588" name="T10"/>
              <a:gd fmla="*/ 1654 h 6841" name="T11"/>
              <a:gd fmla="*/ 956 w 13588" name="T12"/>
              <a:gd fmla="*/ 2063 h 6841" name="T13"/>
              <a:gd fmla="*/ 808 w 13588" name="T14"/>
              <a:gd fmla="*/ 2476 h 6841" name="T15"/>
              <a:gd fmla="*/ 674 w 13588" name="T16"/>
              <a:gd fmla="*/ 2894 h 6841" name="T17"/>
              <a:gd fmla="*/ 554 w 13588" name="T18"/>
              <a:gd fmla="*/ 3315 h 6841" name="T19"/>
              <a:gd fmla="*/ 447 w 13588" name="T20"/>
              <a:gd fmla="*/ 3741 h 6841" name="T21"/>
              <a:gd fmla="*/ 354 w 13588" name="T22"/>
              <a:gd fmla="*/ 4170 h 6841" name="T23"/>
              <a:gd fmla="*/ 276 w 13588" name="T24"/>
              <a:gd fmla="*/ 4602 h 6841" name="T25"/>
              <a:gd fmla="*/ 212 w 13588" name="T26"/>
              <a:gd fmla="*/ 5036 h 6841" name="T27"/>
              <a:gd fmla="*/ 161 w 13588" name="T28"/>
              <a:gd fmla="*/ 5473 h 6841" name="T29"/>
              <a:gd fmla="*/ 125 w 13588" name="T30"/>
              <a:gd fmla="*/ 5912 h 6841" name="T31"/>
              <a:gd fmla="*/ 103 w 13588" name="T32"/>
              <a:gd fmla="*/ 6352 h 6841" name="T33"/>
              <a:gd fmla="*/ 96 w 13588" name="T34"/>
              <a:gd fmla="*/ 6794 h 6841" name="T35"/>
              <a:gd fmla="*/ 13536 w 13588" name="T36"/>
              <a:gd fmla="*/ 6745 h 6841" name="T37"/>
              <a:gd fmla="*/ 14 w 13588" name="T38"/>
              <a:gd fmla="*/ 6827 h 6841" name="T39"/>
              <a:gd fmla="*/ 2 w 13588" name="T40"/>
              <a:gd fmla="*/ 6570 h 6841" name="T41"/>
              <a:gd fmla="*/ 17 w 13588" name="T42"/>
              <a:gd fmla="*/ 6126 h 6841" name="T43"/>
              <a:gd fmla="*/ 46 w 13588" name="T44"/>
              <a:gd fmla="*/ 5683 h 6841" name="T45"/>
              <a:gd fmla="*/ 89 w 13588" name="T46"/>
              <a:gd fmla="*/ 5242 h 6841" name="T47"/>
              <a:gd fmla="*/ 147 w 13588" name="T48"/>
              <a:gd fmla="*/ 4804 h 6841" name="T49"/>
              <a:gd fmla="*/ 219 w 13588" name="T50"/>
              <a:gd fmla="*/ 4367 h 6841" name="T51"/>
              <a:gd fmla="*/ 306 w 13588" name="T52"/>
              <a:gd fmla="*/ 3934 h 6841" name="T53"/>
              <a:gd fmla="*/ 406 w 13588" name="T54"/>
              <a:gd fmla="*/ 3503 h 6841" name="T55"/>
              <a:gd fmla="*/ 520 w 13588" name="T56"/>
              <a:gd fmla="*/ 3077 h 6841" name="T57"/>
              <a:gd fmla="*/ 648 w 13588" name="T58"/>
              <a:gd fmla="*/ 2654 h 6841" name="T59"/>
              <a:gd fmla="*/ 790 w 13588" name="T60"/>
              <a:gd fmla="*/ 2235 h 6841" name="T61"/>
              <a:gd fmla="*/ 946 w 13588" name="T62"/>
              <a:gd fmla="*/ 1822 h 6841" name="T63"/>
              <a:gd fmla="*/ 1115 w 13588" name="T64"/>
              <a:gd fmla="*/ 1412 h 6841" name="T65"/>
              <a:gd fmla="*/ 1298 w 13588" name="T66"/>
              <a:gd fmla="*/ 1009 h 6841" name="T67"/>
              <a:gd fmla="*/ 1494 w 13588" name="T68"/>
              <a:gd fmla="*/ 611 h 6841" name="T69"/>
              <a:gd fmla="*/ 1704 w 13588" name="T70"/>
              <a:gd fmla="*/ 219 h 6841" name="T71"/>
              <a:gd fmla="*/ 1842 w 13588" name="T72"/>
              <a:gd fmla="*/ 3 h 6841" name="T73"/>
              <a:gd fmla="*/ 13560 w 13588" name="T74"/>
              <a:gd fmla="*/ 6752 h 6841" name="T75"/>
              <a:gd fmla="*/ 13536 w 13588" name="T76"/>
              <a:gd fmla="*/ 6841 h 6841"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841" w="13588">
                <a:moveTo>
                  <a:pt x="13536" y="6745"/>
                </a:moveTo>
                <a:lnTo>
                  <a:pt x="13512" y="6835"/>
                </a:lnTo>
                <a:lnTo>
                  <a:pt x="1831" y="91"/>
                </a:lnTo>
                <a:lnTo>
                  <a:pt x="1897" y="73"/>
                </a:lnTo>
                <a:lnTo>
                  <a:pt x="1787" y="266"/>
                </a:lnTo>
                <a:lnTo>
                  <a:pt x="1682" y="460"/>
                </a:lnTo>
                <a:lnTo>
                  <a:pt x="1580" y="656"/>
                </a:lnTo>
                <a:lnTo>
                  <a:pt x="1480" y="853"/>
                </a:lnTo>
                <a:lnTo>
                  <a:pt x="1385" y="1051"/>
                </a:lnTo>
                <a:lnTo>
                  <a:pt x="1292" y="1251"/>
                </a:lnTo>
                <a:lnTo>
                  <a:pt x="1203" y="1451"/>
                </a:lnTo>
                <a:lnTo>
                  <a:pt x="1117" y="1654"/>
                </a:lnTo>
                <a:lnTo>
                  <a:pt x="1035" y="1858"/>
                </a:lnTo>
                <a:lnTo>
                  <a:pt x="956" y="2063"/>
                </a:lnTo>
                <a:lnTo>
                  <a:pt x="881" y="2268"/>
                </a:lnTo>
                <a:lnTo>
                  <a:pt x="808" y="2476"/>
                </a:lnTo>
                <a:lnTo>
                  <a:pt x="740" y="2684"/>
                </a:lnTo>
                <a:lnTo>
                  <a:pt x="674" y="2894"/>
                </a:lnTo>
                <a:lnTo>
                  <a:pt x="612" y="3104"/>
                </a:lnTo>
                <a:lnTo>
                  <a:pt x="554" y="3315"/>
                </a:lnTo>
                <a:lnTo>
                  <a:pt x="499" y="3527"/>
                </a:lnTo>
                <a:lnTo>
                  <a:pt x="447" y="3741"/>
                </a:lnTo>
                <a:lnTo>
                  <a:pt x="399" y="3955"/>
                </a:lnTo>
                <a:lnTo>
                  <a:pt x="354" y="4170"/>
                </a:lnTo>
                <a:lnTo>
                  <a:pt x="314" y="4385"/>
                </a:lnTo>
                <a:lnTo>
                  <a:pt x="276" y="4602"/>
                </a:lnTo>
                <a:lnTo>
                  <a:pt x="242" y="4818"/>
                </a:lnTo>
                <a:lnTo>
                  <a:pt x="212" y="5036"/>
                </a:lnTo>
                <a:lnTo>
                  <a:pt x="185" y="5254"/>
                </a:lnTo>
                <a:lnTo>
                  <a:pt x="161" y="5473"/>
                </a:lnTo>
                <a:lnTo>
                  <a:pt x="141" y="5692"/>
                </a:lnTo>
                <a:lnTo>
                  <a:pt x="125" y="5912"/>
                </a:lnTo>
                <a:lnTo>
                  <a:pt x="112" y="6132"/>
                </a:lnTo>
                <a:lnTo>
                  <a:pt x="103" y="6352"/>
                </a:lnTo>
                <a:lnTo>
                  <a:pt x="98" y="6573"/>
                </a:lnTo>
                <a:lnTo>
                  <a:pt x="96" y="6794"/>
                </a:lnTo>
                <a:lnTo>
                  <a:pt x="48" y="6745"/>
                </a:lnTo>
                <a:lnTo>
                  <a:pt x="13536" y="6745"/>
                </a:lnTo>
                <a:close/>
                <a:moveTo>
                  <a:pt x="48" y="6841"/>
                </a:moveTo>
                <a:cubicBezTo>
                  <a:pt x="35" y="6841"/>
                  <a:pt x="23" y="6836"/>
                  <a:pt x="14" y="6827"/>
                </a:cubicBezTo>
                <a:cubicBezTo>
                  <a:pt x="5" y="6818"/>
                  <a:pt x="0" y="6806"/>
                  <a:pt x="0" y="6793"/>
                </a:cubicBezTo>
                <a:lnTo>
                  <a:pt x="2" y="6570"/>
                </a:lnTo>
                <a:lnTo>
                  <a:pt x="8" y="6348"/>
                </a:lnTo>
                <a:lnTo>
                  <a:pt x="17" y="6126"/>
                </a:lnTo>
                <a:lnTo>
                  <a:pt x="29" y="5904"/>
                </a:lnTo>
                <a:lnTo>
                  <a:pt x="46" y="5683"/>
                </a:lnTo>
                <a:lnTo>
                  <a:pt x="66" y="5462"/>
                </a:lnTo>
                <a:lnTo>
                  <a:pt x="89" y="5242"/>
                </a:lnTo>
                <a:lnTo>
                  <a:pt x="116" y="5023"/>
                </a:lnTo>
                <a:lnTo>
                  <a:pt x="147" y="4804"/>
                </a:lnTo>
                <a:lnTo>
                  <a:pt x="181" y="4585"/>
                </a:lnTo>
                <a:lnTo>
                  <a:pt x="219" y="4367"/>
                </a:lnTo>
                <a:lnTo>
                  <a:pt x="260" y="4150"/>
                </a:lnTo>
                <a:lnTo>
                  <a:pt x="306" y="3934"/>
                </a:lnTo>
                <a:lnTo>
                  <a:pt x="354" y="3718"/>
                </a:lnTo>
                <a:lnTo>
                  <a:pt x="406" y="3503"/>
                </a:lnTo>
                <a:lnTo>
                  <a:pt x="461" y="3290"/>
                </a:lnTo>
                <a:lnTo>
                  <a:pt x="520" y="3077"/>
                </a:lnTo>
                <a:lnTo>
                  <a:pt x="583" y="2865"/>
                </a:lnTo>
                <a:lnTo>
                  <a:pt x="648" y="2654"/>
                </a:lnTo>
                <a:lnTo>
                  <a:pt x="718" y="2444"/>
                </a:lnTo>
                <a:lnTo>
                  <a:pt x="790" y="2235"/>
                </a:lnTo>
                <a:lnTo>
                  <a:pt x="866" y="2028"/>
                </a:lnTo>
                <a:lnTo>
                  <a:pt x="946" y="1822"/>
                </a:lnTo>
                <a:lnTo>
                  <a:pt x="1029" y="1617"/>
                </a:lnTo>
                <a:lnTo>
                  <a:pt x="1115" y="1412"/>
                </a:lnTo>
                <a:lnTo>
                  <a:pt x="1205" y="1210"/>
                </a:lnTo>
                <a:lnTo>
                  <a:pt x="1298" y="1009"/>
                </a:lnTo>
                <a:lnTo>
                  <a:pt x="1395" y="809"/>
                </a:lnTo>
                <a:lnTo>
                  <a:pt x="1494" y="611"/>
                </a:lnTo>
                <a:lnTo>
                  <a:pt x="1597" y="414"/>
                </a:lnTo>
                <a:lnTo>
                  <a:pt x="1704" y="219"/>
                </a:lnTo>
                <a:lnTo>
                  <a:pt x="1813" y="26"/>
                </a:lnTo>
                <a:cubicBezTo>
                  <a:pt x="1820" y="15"/>
                  <a:pt x="1830" y="7"/>
                  <a:pt x="1842" y="3"/>
                </a:cubicBezTo>
                <a:cubicBezTo>
                  <a:pt x="1855" y="0"/>
                  <a:pt x="1868" y="2"/>
                  <a:pt x="1879" y="8"/>
                </a:cubicBezTo>
                <a:lnTo>
                  <a:pt x="13560" y="6752"/>
                </a:lnTo>
                <a:cubicBezTo>
                  <a:pt x="13579" y="6763"/>
                  <a:pt x="13588" y="6785"/>
                  <a:pt x="13583" y="6806"/>
                </a:cubicBezTo>
                <a:cubicBezTo>
                  <a:pt x="13577" y="6827"/>
                  <a:pt x="13558" y="6841"/>
                  <a:pt x="13536" y="6841"/>
                </a:cubicBezTo>
                <a:lnTo>
                  <a:pt x="48" y="6841"/>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2" name="Freeform 25"/>
          <p:cNvSpPr/>
          <p:nvPr/>
        </p:nvSpPr>
        <p:spPr bwMode="auto">
          <a:xfrm>
            <a:off x="4602576" y="1936108"/>
            <a:ext cx="1492892" cy="1492892"/>
          </a:xfrm>
          <a:custGeom>
            <a:gdLst>
              <a:gd fmla="*/ 11681 w 11681" name="T0"/>
              <a:gd fmla="*/ 11681 h 11681" name="T1"/>
              <a:gd fmla="*/ 4937 w 11681" name="T2"/>
              <a:gd fmla="*/ 0 h 11681" name="T3"/>
              <a:gd fmla="*/ 0 w 11681" name="T4"/>
              <a:gd fmla="*/ 4937 h 11681" name="T5"/>
              <a:gd fmla="*/ 11681 w 11681" name="T6"/>
              <a:gd fmla="*/ 11681 h 11681" name="T7"/>
            </a:gdLst>
            <a:cxnLst>
              <a:cxn ang="0">
                <a:pos x="T0" y="T1"/>
              </a:cxn>
              <a:cxn ang="0">
                <a:pos x="T2" y="T3"/>
              </a:cxn>
              <a:cxn ang="0">
                <a:pos x="T4" y="T5"/>
              </a:cxn>
              <a:cxn ang="0">
                <a:pos x="T6" y="T7"/>
              </a:cxn>
            </a:cxnLst>
            <a:rect b="b" l="0" r="r" t="0"/>
            <a:pathLst>
              <a:path h="11681" w="11681">
                <a:moveTo>
                  <a:pt x="11681" y="11681"/>
                </a:moveTo>
                <a:lnTo>
                  <a:pt x="4937" y="0"/>
                </a:lnTo>
                <a:cubicBezTo>
                  <a:pt x="2886" y="1184"/>
                  <a:pt x="1184" y="2886"/>
                  <a:pt x="0" y="4937"/>
                </a:cubicBezTo>
                <a:lnTo>
                  <a:pt x="11681" y="11681"/>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3" name="Freeform 26"/>
          <p:cNvSpPr>
            <a:spLocks noEditPoints="1"/>
          </p:cNvSpPr>
          <p:nvPr/>
        </p:nvSpPr>
        <p:spPr bwMode="auto">
          <a:xfrm>
            <a:off x="4596187" y="1929719"/>
            <a:ext cx="1505670" cy="1505670"/>
          </a:xfrm>
          <a:custGeom>
            <a:gdLst>
              <a:gd fmla="*/ 11755 w 11784" name="T0"/>
              <a:gd fmla="*/ 11690 h 11784" name="T1"/>
              <a:gd fmla="*/ 11690 w 11784" name="T2"/>
              <a:gd fmla="*/ 11755 h 11784" name="T3"/>
              <a:gd fmla="*/ 4946 w 11784" name="T4"/>
              <a:gd fmla="*/ 74 h 11784" name="T5"/>
              <a:gd fmla="*/ 5012 w 11784" name="T6"/>
              <a:gd fmla="*/ 91 h 11784" name="T7"/>
              <a:gd fmla="*/ 4820 w 11784" name="T8"/>
              <a:gd fmla="*/ 204 h 11784" name="T9"/>
              <a:gd fmla="*/ 4632 w 11784" name="T10"/>
              <a:gd fmla="*/ 319 h 11784" name="T11"/>
              <a:gd fmla="*/ 4261 w 11784" name="T12"/>
              <a:gd fmla="*/ 558 h 11784" name="T13"/>
              <a:gd fmla="*/ 3899 w 11784" name="T14"/>
              <a:gd fmla="*/ 809 h 11784" name="T15"/>
              <a:gd fmla="*/ 3546 w 11784" name="T16"/>
              <a:gd fmla="*/ 1071 h 11784" name="T17"/>
              <a:gd fmla="*/ 3202 w 11784" name="T18"/>
              <a:gd fmla="*/ 1344 h 11784" name="T19"/>
              <a:gd fmla="*/ 2867 w 11784" name="T20"/>
              <a:gd fmla="*/ 1629 h 11784" name="T21"/>
              <a:gd fmla="*/ 2542 w 11784" name="T22"/>
              <a:gd fmla="*/ 1923 h 11784" name="T23"/>
              <a:gd fmla="*/ 2227 w 11784" name="T24"/>
              <a:gd fmla="*/ 2228 h 11784" name="T25"/>
              <a:gd fmla="*/ 1922 w 11784" name="T26"/>
              <a:gd fmla="*/ 2543 h 11784" name="T27"/>
              <a:gd fmla="*/ 1628 w 11784" name="T28"/>
              <a:gd fmla="*/ 2868 h 11784" name="T29"/>
              <a:gd fmla="*/ 1343 w 11784" name="T30"/>
              <a:gd fmla="*/ 3203 h 11784" name="T31"/>
              <a:gd fmla="*/ 1070 w 11784" name="T32"/>
              <a:gd fmla="*/ 3547 h 11784" name="T33"/>
              <a:gd fmla="*/ 808 w 11784" name="T34"/>
              <a:gd fmla="*/ 3900 h 11784" name="T35"/>
              <a:gd fmla="*/ 557 w 11784" name="T36"/>
              <a:gd fmla="*/ 4262 h 11784" name="T37"/>
              <a:gd fmla="*/ 318 w 11784" name="T38"/>
              <a:gd fmla="*/ 4633 h 11784" name="T39"/>
              <a:gd fmla="*/ 203 w 11784" name="T40"/>
              <a:gd fmla="*/ 4821 h 11784" name="T41"/>
              <a:gd fmla="*/ 91 w 11784" name="T42"/>
              <a:gd fmla="*/ 5012 h 11784" name="T43"/>
              <a:gd fmla="*/ 74 w 11784" name="T44"/>
              <a:gd fmla="*/ 4946 h 11784" name="T45"/>
              <a:gd fmla="*/ 11755 w 11784" name="T46"/>
              <a:gd fmla="*/ 11690 h 11784" name="T47"/>
              <a:gd fmla="*/ 26 w 11784" name="T48"/>
              <a:gd fmla="*/ 5029 h 11784" name="T49"/>
              <a:gd fmla="*/ 4 w 11784" name="T50"/>
              <a:gd fmla="*/ 5000 h 11784" name="T51"/>
              <a:gd fmla="*/ 9 w 11784" name="T52"/>
              <a:gd fmla="*/ 4963 h 11784" name="T53"/>
              <a:gd fmla="*/ 122 w 11784" name="T54"/>
              <a:gd fmla="*/ 4771 h 11784" name="T55"/>
              <a:gd fmla="*/ 238 w 11784" name="T56"/>
              <a:gd fmla="*/ 4581 h 11784" name="T57"/>
              <a:gd fmla="*/ 478 w 11784" name="T58"/>
              <a:gd fmla="*/ 4208 h 11784" name="T59"/>
              <a:gd fmla="*/ 731 w 11784" name="T60"/>
              <a:gd fmla="*/ 3843 h 11784" name="T61"/>
              <a:gd fmla="*/ 995 w 11784" name="T62"/>
              <a:gd fmla="*/ 3487 h 11784" name="T63"/>
              <a:gd fmla="*/ 1270 w 11784" name="T64"/>
              <a:gd fmla="*/ 3141 h 11784" name="T65"/>
              <a:gd fmla="*/ 1556 w 11784" name="T66"/>
              <a:gd fmla="*/ 2804 h 11784" name="T67"/>
              <a:gd fmla="*/ 1853 w 11784" name="T68"/>
              <a:gd fmla="*/ 2477 h 11784" name="T69"/>
              <a:gd fmla="*/ 2160 w 11784" name="T70"/>
              <a:gd fmla="*/ 2159 h 11784" name="T71"/>
              <a:gd fmla="*/ 2478 w 11784" name="T72"/>
              <a:gd fmla="*/ 1852 h 11784" name="T73"/>
              <a:gd fmla="*/ 2805 w 11784" name="T74"/>
              <a:gd fmla="*/ 1555 h 11784" name="T75"/>
              <a:gd fmla="*/ 3142 w 11784" name="T76"/>
              <a:gd fmla="*/ 1269 h 11784" name="T77"/>
              <a:gd fmla="*/ 3489 w 11784" name="T78"/>
              <a:gd fmla="*/ 994 h 11784" name="T79"/>
              <a:gd fmla="*/ 3844 w 11784" name="T80"/>
              <a:gd fmla="*/ 730 h 11784" name="T81"/>
              <a:gd fmla="*/ 4209 w 11784" name="T82"/>
              <a:gd fmla="*/ 478 h 11784" name="T83"/>
              <a:gd fmla="*/ 4582 w 11784" name="T84"/>
              <a:gd fmla="*/ 237 h 11784" name="T85"/>
              <a:gd fmla="*/ 4772 w 11784" name="T86"/>
              <a:gd fmla="*/ 121 h 11784" name="T87"/>
              <a:gd fmla="*/ 4963 w 11784" name="T88"/>
              <a:gd fmla="*/ 9 h 11784" name="T89"/>
              <a:gd fmla="*/ 5000 w 11784" name="T90"/>
              <a:gd fmla="*/ 4 h 11784" name="T91"/>
              <a:gd fmla="*/ 5029 w 11784" name="T92"/>
              <a:gd fmla="*/ 26 h 11784" name="T93"/>
              <a:gd fmla="*/ 11773 w 11784" name="T94"/>
              <a:gd fmla="*/ 11707 h 11784" name="T95"/>
              <a:gd fmla="*/ 11765 w 11784" name="T96"/>
              <a:gd fmla="*/ 11765 h 11784" name="T97"/>
              <a:gd fmla="*/ 11707 w 11784" name="T98"/>
              <a:gd fmla="*/ 11773 h 11784" name="T99"/>
              <a:gd fmla="*/ 26 w 11784" name="T100"/>
              <a:gd fmla="*/ 5029 h 117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784" w="11784">
                <a:moveTo>
                  <a:pt x="11755" y="11690"/>
                </a:moveTo>
                <a:lnTo>
                  <a:pt x="11690" y="11755"/>
                </a:lnTo>
                <a:lnTo>
                  <a:pt x="4946" y="74"/>
                </a:lnTo>
                <a:lnTo>
                  <a:pt x="5012" y="91"/>
                </a:lnTo>
                <a:lnTo>
                  <a:pt x="4820" y="204"/>
                </a:lnTo>
                <a:lnTo>
                  <a:pt x="4632" y="319"/>
                </a:lnTo>
                <a:lnTo>
                  <a:pt x="4261" y="558"/>
                </a:lnTo>
                <a:lnTo>
                  <a:pt x="3899" y="809"/>
                </a:lnTo>
                <a:lnTo>
                  <a:pt x="3546" y="1071"/>
                </a:lnTo>
                <a:lnTo>
                  <a:pt x="3202" y="1344"/>
                </a:lnTo>
                <a:lnTo>
                  <a:pt x="2867" y="1629"/>
                </a:lnTo>
                <a:lnTo>
                  <a:pt x="2542" y="1923"/>
                </a:lnTo>
                <a:lnTo>
                  <a:pt x="2227" y="2228"/>
                </a:lnTo>
                <a:lnTo>
                  <a:pt x="1922" y="2543"/>
                </a:lnTo>
                <a:lnTo>
                  <a:pt x="1628" y="2868"/>
                </a:lnTo>
                <a:lnTo>
                  <a:pt x="1343" y="3203"/>
                </a:lnTo>
                <a:lnTo>
                  <a:pt x="1070" y="3547"/>
                </a:lnTo>
                <a:lnTo>
                  <a:pt x="808" y="3900"/>
                </a:lnTo>
                <a:lnTo>
                  <a:pt x="557" y="4262"/>
                </a:lnTo>
                <a:lnTo>
                  <a:pt x="318" y="4633"/>
                </a:lnTo>
                <a:lnTo>
                  <a:pt x="203" y="4821"/>
                </a:lnTo>
                <a:lnTo>
                  <a:pt x="91" y="5012"/>
                </a:lnTo>
                <a:lnTo>
                  <a:pt x="74" y="4946"/>
                </a:lnTo>
                <a:lnTo>
                  <a:pt x="11755" y="11690"/>
                </a:lnTo>
                <a:close/>
                <a:moveTo>
                  <a:pt x="26" y="5029"/>
                </a:moveTo>
                <a:cubicBezTo>
                  <a:pt x="15" y="5023"/>
                  <a:pt x="7" y="5012"/>
                  <a:pt x="4" y="5000"/>
                </a:cubicBezTo>
                <a:cubicBezTo>
                  <a:pt x="0" y="4987"/>
                  <a:pt x="2" y="4974"/>
                  <a:pt x="9" y="4963"/>
                </a:cubicBezTo>
                <a:lnTo>
                  <a:pt x="122" y="4771"/>
                </a:lnTo>
                <a:lnTo>
                  <a:pt x="238" y="4581"/>
                </a:lnTo>
                <a:lnTo>
                  <a:pt x="478" y="4208"/>
                </a:lnTo>
                <a:lnTo>
                  <a:pt x="731" y="3843"/>
                </a:lnTo>
                <a:lnTo>
                  <a:pt x="995" y="3487"/>
                </a:lnTo>
                <a:lnTo>
                  <a:pt x="1270" y="3141"/>
                </a:lnTo>
                <a:lnTo>
                  <a:pt x="1556" y="2804"/>
                </a:lnTo>
                <a:lnTo>
                  <a:pt x="1853" y="2477"/>
                </a:lnTo>
                <a:lnTo>
                  <a:pt x="2160" y="2159"/>
                </a:lnTo>
                <a:lnTo>
                  <a:pt x="2478" y="1852"/>
                </a:lnTo>
                <a:lnTo>
                  <a:pt x="2805" y="1555"/>
                </a:lnTo>
                <a:lnTo>
                  <a:pt x="3142" y="1269"/>
                </a:lnTo>
                <a:lnTo>
                  <a:pt x="3489" y="994"/>
                </a:lnTo>
                <a:lnTo>
                  <a:pt x="3844" y="730"/>
                </a:lnTo>
                <a:lnTo>
                  <a:pt x="4209" y="478"/>
                </a:lnTo>
                <a:lnTo>
                  <a:pt x="4582" y="237"/>
                </a:lnTo>
                <a:lnTo>
                  <a:pt x="4772" y="121"/>
                </a:lnTo>
                <a:lnTo>
                  <a:pt x="4963" y="9"/>
                </a:lnTo>
                <a:cubicBezTo>
                  <a:pt x="4974" y="2"/>
                  <a:pt x="4987" y="0"/>
                  <a:pt x="5000" y="4"/>
                </a:cubicBezTo>
                <a:cubicBezTo>
                  <a:pt x="5012" y="7"/>
                  <a:pt x="5023" y="15"/>
                  <a:pt x="5029" y="26"/>
                </a:cubicBezTo>
                <a:lnTo>
                  <a:pt x="11773" y="11707"/>
                </a:lnTo>
                <a:cubicBezTo>
                  <a:pt x="11784" y="11726"/>
                  <a:pt x="11781" y="11750"/>
                  <a:pt x="11765" y="11765"/>
                </a:cubicBezTo>
                <a:cubicBezTo>
                  <a:pt x="11750" y="11781"/>
                  <a:pt x="11726" y="11784"/>
                  <a:pt x="11707" y="11773"/>
                </a:cubicBezTo>
                <a:lnTo>
                  <a:pt x="26" y="502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44" name="Freeform 27"/>
          <p:cNvSpPr/>
          <p:nvPr/>
        </p:nvSpPr>
        <p:spPr bwMode="auto">
          <a:xfrm>
            <a:off x="5234021" y="1705040"/>
            <a:ext cx="861448" cy="1723960"/>
          </a:xfrm>
          <a:custGeom>
            <a:gdLst>
              <a:gd fmla="*/ 6744 w 6744" name="T0"/>
              <a:gd fmla="*/ 13488 h 13488" name="T1"/>
              <a:gd fmla="*/ 6744 w 6744" name="T2"/>
              <a:gd fmla="*/ 0 h 13488" name="T3"/>
              <a:gd fmla="*/ 0 w 6744" name="T4"/>
              <a:gd fmla="*/ 1807 h 13488" name="T5"/>
              <a:gd fmla="*/ 6744 w 6744" name="T6"/>
              <a:gd fmla="*/ 13488 h 13488" name="T7"/>
            </a:gdLst>
            <a:cxnLst>
              <a:cxn ang="0">
                <a:pos x="T0" y="T1"/>
              </a:cxn>
              <a:cxn ang="0">
                <a:pos x="T2" y="T3"/>
              </a:cxn>
              <a:cxn ang="0">
                <a:pos x="T4" y="T5"/>
              </a:cxn>
              <a:cxn ang="0">
                <a:pos x="T6" y="T7"/>
              </a:cxn>
            </a:cxnLst>
            <a:rect b="b" l="0" r="r" t="0"/>
            <a:pathLst>
              <a:path h="13488" w="6744">
                <a:moveTo>
                  <a:pt x="6744" y="13488"/>
                </a:moveTo>
                <a:lnTo>
                  <a:pt x="6744" y="0"/>
                </a:lnTo>
                <a:cubicBezTo>
                  <a:pt x="4377" y="0"/>
                  <a:pt x="2051" y="623"/>
                  <a:pt x="0" y="1807"/>
                </a:cubicBezTo>
                <a:lnTo>
                  <a:pt x="6744"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45" name="Freeform 28"/>
          <p:cNvSpPr>
            <a:spLocks noEditPoints="1"/>
          </p:cNvSpPr>
          <p:nvPr/>
        </p:nvSpPr>
        <p:spPr bwMode="auto">
          <a:xfrm>
            <a:off x="5227632" y="1698651"/>
            <a:ext cx="874226" cy="1736738"/>
          </a:xfrm>
          <a:custGeom>
            <a:gdLst>
              <a:gd fmla="*/ 6745 w 6841" name="T0"/>
              <a:gd fmla="*/ 13536 h 13588" name="T1"/>
              <a:gd fmla="*/ 6794 w 6841" name="T2"/>
              <a:gd fmla="*/ 96 h 13588" name="T3"/>
              <a:gd fmla="*/ 6351 w 6841" name="T4"/>
              <a:gd fmla="*/ 103 h 13588" name="T5"/>
              <a:gd fmla="*/ 5911 w 6841" name="T6"/>
              <a:gd fmla="*/ 125 h 13588" name="T7"/>
              <a:gd fmla="*/ 5472 w 6841" name="T8"/>
              <a:gd fmla="*/ 161 h 13588" name="T9"/>
              <a:gd fmla="*/ 5035 w 6841" name="T10"/>
              <a:gd fmla="*/ 212 h 13588" name="T11"/>
              <a:gd fmla="*/ 4601 w 6841" name="T12"/>
              <a:gd fmla="*/ 276 h 13588" name="T13"/>
              <a:gd fmla="*/ 4169 w 6841" name="T14"/>
              <a:gd fmla="*/ 355 h 13588" name="T15"/>
              <a:gd fmla="*/ 3740 w 6841" name="T16"/>
              <a:gd fmla="*/ 447 h 13588" name="T17"/>
              <a:gd fmla="*/ 3314 w 6841" name="T18"/>
              <a:gd fmla="*/ 554 h 13588" name="T19"/>
              <a:gd fmla="*/ 2893 w 6841" name="T20"/>
              <a:gd fmla="*/ 674 h 13588" name="T21"/>
              <a:gd fmla="*/ 2475 w 6841" name="T22"/>
              <a:gd fmla="*/ 809 h 13588" name="T23"/>
              <a:gd fmla="*/ 2062 w 6841" name="T24"/>
              <a:gd fmla="*/ 956 h 13588" name="T25"/>
              <a:gd fmla="*/ 1653 w 6841" name="T26"/>
              <a:gd fmla="*/ 1117 h 13588" name="T27"/>
              <a:gd fmla="*/ 1250 w 6841" name="T28"/>
              <a:gd fmla="*/ 1292 h 13588" name="T29"/>
              <a:gd fmla="*/ 852 w 6841" name="T30"/>
              <a:gd fmla="*/ 1481 h 13588" name="T31"/>
              <a:gd fmla="*/ 459 w 6841" name="T32"/>
              <a:gd fmla="*/ 1682 h 13588" name="T33"/>
              <a:gd fmla="*/ 73 w 6841" name="T34"/>
              <a:gd fmla="*/ 1897 h 13588" name="T35"/>
              <a:gd fmla="*/ 6835 w 6841" name="T36"/>
              <a:gd fmla="*/ 13512 h 13588" name="T37"/>
              <a:gd fmla="*/ 3 w 6841" name="T38"/>
              <a:gd fmla="*/ 1842 h 13588" name="T39"/>
              <a:gd fmla="*/ 219 w 6841" name="T40"/>
              <a:gd fmla="*/ 1703 h 13588" name="T41"/>
              <a:gd fmla="*/ 612 w 6841" name="T42"/>
              <a:gd fmla="*/ 1494 h 13588" name="T43"/>
              <a:gd fmla="*/ 1010 w 6841" name="T44"/>
              <a:gd fmla="*/ 1298 h 13588" name="T45"/>
              <a:gd fmla="*/ 1413 w 6841" name="T46"/>
              <a:gd fmla="*/ 1115 h 13588" name="T47"/>
              <a:gd fmla="*/ 1823 w 6841" name="T48"/>
              <a:gd fmla="*/ 946 h 13588" name="T49"/>
              <a:gd fmla="*/ 2236 w 6841" name="T50"/>
              <a:gd fmla="*/ 790 h 13588" name="T51"/>
              <a:gd fmla="*/ 2655 w 6841" name="T52"/>
              <a:gd fmla="*/ 648 h 13588" name="T53"/>
              <a:gd fmla="*/ 3078 w 6841" name="T54"/>
              <a:gd fmla="*/ 520 h 13588" name="T55"/>
              <a:gd fmla="*/ 3504 w 6841" name="T56"/>
              <a:gd fmla="*/ 406 h 13588" name="T57"/>
              <a:gd fmla="*/ 3935 w 6841" name="T58"/>
              <a:gd fmla="*/ 305 h 13588" name="T59"/>
              <a:gd fmla="*/ 4368 w 6841" name="T60"/>
              <a:gd fmla="*/ 219 h 13588" name="T61"/>
              <a:gd fmla="*/ 4804 w 6841" name="T62"/>
              <a:gd fmla="*/ 147 h 13588" name="T63"/>
              <a:gd fmla="*/ 5243 w 6841" name="T64"/>
              <a:gd fmla="*/ 89 h 13588" name="T65"/>
              <a:gd fmla="*/ 5684 w 6841" name="T66"/>
              <a:gd fmla="*/ 46 h 13588" name="T67"/>
              <a:gd fmla="*/ 6127 w 6841" name="T68"/>
              <a:gd fmla="*/ 17 h 13588" name="T69"/>
              <a:gd fmla="*/ 6571 w 6841" name="T70"/>
              <a:gd fmla="*/ 2 h 13588" name="T71"/>
              <a:gd fmla="*/ 6827 w 6841" name="T72"/>
              <a:gd fmla="*/ 14 h 13588" name="T73"/>
              <a:gd fmla="*/ 6841 w 6841" name="T74"/>
              <a:gd fmla="*/ 13536 h 13588" name="T75"/>
              <a:gd fmla="*/ 6752 w 6841" name="T76"/>
              <a:gd fmla="*/ 13560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1">
                <a:moveTo>
                  <a:pt x="6835" y="13512"/>
                </a:moveTo>
                <a:lnTo>
                  <a:pt x="6745" y="13536"/>
                </a:lnTo>
                <a:lnTo>
                  <a:pt x="6745" y="48"/>
                </a:lnTo>
                <a:lnTo>
                  <a:pt x="6794" y="96"/>
                </a:lnTo>
                <a:lnTo>
                  <a:pt x="6572" y="98"/>
                </a:lnTo>
                <a:lnTo>
                  <a:pt x="6351" y="103"/>
                </a:lnTo>
                <a:lnTo>
                  <a:pt x="6131" y="112"/>
                </a:lnTo>
                <a:lnTo>
                  <a:pt x="5911" y="125"/>
                </a:lnTo>
                <a:lnTo>
                  <a:pt x="5691" y="141"/>
                </a:lnTo>
                <a:lnTo>
                  <a:pt x="5472" y="161"/>
                </a:lnTo>
                <a:lnTo>
                  <a:pt x="5253" y="185"/>
                </a:lnTo>
                <a:lnTo>
                  <a:pt x="5035" y="212"/>
                </a:lnTo>
                <a:lnTo>
                  <a:pt x="4818" y="242"/>
                </a:lnTo>
                <a:lnTo>
                  <a:pt x="4601" y="276"/>
                </a:lnTo>
                <a:lnTo>
                  <a:pt x="4384" y="314"/>
                </a:lnTo>
                <a:lnTo>
                  <a:pt x="4169" y="355"/>
                </a:lnTo>
                <a:lnTo>
                  <a:pt x="3954" y="399"/>
                </a:lnTo>
                <a:lnTo>
                  <a:pt x="3740" y="447"/>
                </a:lnTo>
                <a:lnTo>
                  <a:pt x="3527" y="499"/>
                </a:lnTo>
                <a:lnTo>
                  <a:pt x="3314" y="554"/>
                </a:lnTo>
                <a:lnTo>
                  <a:pt x="3103" y="612"/>
                </a:lnTo>
                <a:lnTo>
                  <a:pt x="2893" y="674"/>
                </a:lnTo>
                <a:lnTo>
                  <a:pt x="2684" y="740"/>
                </a:lnTo>
                <a:lnTo>
                  <a:pt x="2475" y="809"/>
                </a:lnTo>
                <a:lnTo>
                  <a:pt x="2268" y="881"/>
                </a:lnTo>
                <a:lnTo>
                  <a:pt x="2062" y="956"/>
                </a:lnTo>
                <a:lnTo>
                  <a:pt x="1857" y="1035"/>
                </a:lnTo>
                <a:lnTo>
                  <a:pt x="1653" y="1117"/>
                </a:lnTo>
                <a:lnTo>
                  <a:pt x="1451" y="1203"/>
                </a:lnTo>
                <a:lnTo>
                  <a:pt x="1250" y="1292"/>
                </a:lnTo>
                <a:lnTo>
                  <a:pt x="1050" y="1385"/>
                </a:lnTo>
                <a:lnTo>
                  <a:pt x="852" y="1481"/>
                </a:lnTo>
                <a:lnTo>
                  <a:pt x="655" y="1580"/>
                </a:lnTo>
                <a:lnTo>
                  <a:pt x="459" y="1682"/>
                </a:lnTo>
                <a:lnTo>
                  <a:pt x="265" y="1788"/>
                </a:lnTo>
                <a:lnTo>
                  <a:pt x="73" y="1897"/>
                </a:lnTo>
                <a:lnTo>
                  <a:pt x="91" y="1831"/>
                </a:lnTo>
                <a:lnTo>
                  <a:pt x="6835" y="13512"/>
                </a:lnTo>
                <a:close/>
                <a:moveTo>
                  <a:pt x="8" y="1879"/>
                </a:moveTo>
                <a:cubicBezTo>
                  <a:pt x="2" y="1868"/>
                  <a:pt x="0" y="1855"/>
                  <a:pt x="3" y="1842"/>
                </a:cubicBezTo>
                <a:cubicBezTo>
                  <a:pt x="7" y="1830"/>
                  <a:pt x="15" y="1820"/>
                  <a:pt x="26" y="1813"/>
                </a:cubicBezTo>
                <a:lnTo>
                  <a:pt x="219" y="1703"/>
                </a:lnTo>
                <a:lnTo>
                  <a:pt x="415" y="1597"/>
                </a:lnTo>
                <a:lnTo>
                  <a:pt x="612" y="1494"/>
                </a:lnTo>
                <a:lnTo>
                  <a:pt x="810" y="1394"/>
                </a:lnTo>
                <a:lnTo>
                  <a:pt x="1010" y="1298"/>
                </a:lnTo>
                <a:lnTo>
                  <a:pt x="1211" y="1205"/>
                </a:lnTo>
                <a:lnTo>
                  <a:pt x="1413" y="1115"/>
                </a:lnTo>
                <a:lnTo>
                  <a:pt x="1618" y="1028"/>
                </a:lnTo>
                <a:lnTo>
                  <a:pt x="1823" y="946"/>
                </a:lnTo>
                <a:lnTo>
                  <a:pt x="2029" y="866"/>
                </a:lnTo>
                <a:lnTo>
                  <a:pt x="2236" y="790"/>
                </a:lnTo>
                <a:lnTo>
                  <a:pt x="2445" y="717"/>
                </a:lnTo>
                <a:lnTo>
                  <a:pt x="2655" y="648"/>
                </a:lnTo>
                <a:lnTo>
                  <a:pt x="2866" y="582"/>
                </a:lnTo>
                <a:lnTo>
                  <a:pt x="3078" y="520"/>
                </a:lnTo>
                <a:lnTo>
                  <a:pt x="3290" y="461"/>
                </a:lnTo>
                <a:lnTo>
                  <a:pt x="3504" y="406"/>
                </a:lnTo>
                <a:lnTo>
                  <a:pt x="3719" y="354"/>
                </a:lnTo>
                <a:lnTo>
                  <a:pt x="3935" y="305"/>
                </a:lnTo>
                <a:lnTo>
                  <a:pt x="4151" y="260"/>
                </a:lnTo>
                <a:lnTo>
                  <a:pt x="4368" y="219"/>
                </a:lnTo>
                <a:lnTo>
                  <a:pt x="4586" y="181"/>
                </a:lnTo>
                <a:lnTo>
                  <a:pt x="4804" y="147"/>
                </a:lnTo>
                <a:lnTo>
                  <a:pt x="5024" y="116"/>
                </a:lnTo>
                <a:lnTo>
                  <a:pt x="5243" y="89"/>
                </a:lnTo>
                <a:lnTo>
                  <a:pt x="5463" y="66"/>
                </a:lnTo>
                <a:lnTo>
                  <a:pt x="5684" y="46"/>
                </a:lnTo>
                <a:lnTo>
                  <a:pt x="5905" y="29"/>
                </a:lnTo>
                <a:lnTo>
                  <a:pt x="6127" y="17"/>
                </a:lnTo>
                <a:lnTo>
                  <a:pt x="6349" y="7"/>
                </a:lnTo>
                <a:lnTo>
                  <a:pt x="6571" y="2"/>
                </a:lnTo>
                <a:lnTo>
                  <a:pt x="6793" y="0"/>
                </a:lnTo>
                <a:cubicBezTo>
                  <a:pt x="6806" y="0"/>
                  <a:pt x="6818" y="5"/>
                  <a:pt x="6827" y="14"/>
                </a:cubicBezTo>
                <a:cubicBezTo>
                  <a:pt x="6836" y="23"/>
                  <a:pt x="6841" y="35"/>
                  <a:pt x="6841" y="48"/>
                </a:cubicBezTo>
                <a:lnTo>
                  <a:pt x="6841" y="13536"/>
                </a:lnTo>
                <a:cubicBezTo>
                  <a:pt x="6841" y="13558"/>
                  <a:pt x="6827" y="13577"/>
                  <a:pt x="6806" y="13583"/>
                </a:cubicBezTo>
                <a:cubicBezTo>
                  <a:pt x="6785" y="13588"/>
                  <a:pt x="6763" y="13579"/>
                  <a:pt x="6752" y="13560"/>
                </a:cubicBezTo>
                <a:lnTo>
                  <a:pt x="8" y="187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grpSp>
        <p:nvGrpSpPr>
          <p:cNvPr id="56" name="组合 55"/>
          <p:cNvGrpSpPr/>
          <p:nvPr/>
        </p:nvGrpSpPr>
        <p:grpSpPr>
          <a:xfrm>
            <a:off x="3485297" y="5317889"/>
            <a:ext cx="623510" cy="653096"/>
            <a:chOff x="234950" y="2943226"/>
            <a:chExt cx="1344613" cy="1320800"/>
          </a:xfrm>
          <a:solidFill>
            <a:schemeClr val="bg1"/>
          </a:solidFill>
        </p:grpSpPr>
        <p:sp>
          <p:nvSpPr>
            <p:cNvPr id="57" name="Freeform 41"/>
            <p:cNvSpPr/>
            <p:nvPr/>
          </p:nvSpPr>
          <p:spPr bwMode="auto">
            <a:xfrm>
              <a:off x="479425" y="2943226"/>
              <a:ext cx="560388" cy="1320800"/>
            </a:xfrm>
            <a:custGeom>
              <a:gdLst>
                <a:gd fmla="*/ 174 w 196" name="T0"/>
                <a:gd fmla="*/ 0 h 462" name="T1"/>
                <a:gd fmla="*/ 139 w 196" name="T2"/>
                <a:gd fmla="*/ 0 h 462" name="T3"/>
                <a:gd fmla="*/ 139 w 196" name="T4"/>
                <a:gd fmla="*/ 0 h 462" name="T5"/>
                <a:gd fmla="*/ 0 w 196" name="T6"/>
                <a:gd fmla="*/ 135 h 462" name="T7"/>
                <a:gd fmla="*/ 0 w 196" name="T8"/>
                <a:gd fmla="*/ 327 h 462" name="T9"/>
                <a:gd fmla="*/ 139 w 196" name="T10"/>
                <a:gd fmla="*/ 462 h 462" name="T11"/>
                <a:gd fmla="*/ 139 w 196" name="T12"/>
                <a:gd fmla="*/ 462 h 462" name="T13"/>
                <a:gd fmla="*/ 139 w 196" name="T14"/>
                <a:gd fmla="*/ 462 h 462" name="T15"/>
                <a:gd fmla="*/ 139 w 196" name="T16"/>
                <a:gd fmla="*/ 462 h 462" name="T17"/>
                <a:gd fmla="*/ 139 w 196" name="T18"/>
                <a:gd fmla="*/ 462 h 462" name="T19"/>
                <a:gd fmla="*/ 174 w 196" name="T20"/>
                <a:gd fmla="*/ 462 h 462" name="T21"/>
                <a:gd fmla="*/ 196 w 196" name="T22"/>
                <a:gd fmla="*/ 441 h 462" name="T23"/>
                <a:gd fmla="*/ 196 w 196" name="T24"/>
                <a:gd fmla="*/ 21 h 462" name="T25"/>
                <a:gd fmla="*/ 174 w 196" name="T26"/>
                <a:gd fmla="*/ 0 h 462"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62" w="196">
                  <a:moveTo>
                    <a:pt x="174" y="0"/>
                  </a:moveTo>
                  <a:cubicBezTo>
                    <a:pt x="139" y="0"/>
                    <a:pt x="139" y="0"/>
                    <a:pt x="139" y="0"/>
                  </a:cubicBezTo>
                  <a:cubicBezTo>
                    <a:pt x="139" y="0"/>
                    <a:pt x="139" y="0"/>
                    <a:pt x="139" y="0"/>
                  </a:cubicBezTo>
                  <a:cubicBezTo>
                    <a:pt x="0" y="135"/>
                    <a:pt x="0" y="135"/>
                    <a:pt x="0" y="135"/>
                  </a:cubicBezTo>
                  <a:cubicBezTo>
                    <a:pt x="0" y="327"/>
                    <a:pt x="0" y="327"/>
                    <a:pt x="0" y="327"/>
                  </a:cubicBezTo>
                  <a:cubicBezTo>
                    <a:pt x="139" y="462"/>
                    <a:pt x="139" y="462"/>
                    <a:pt x="139" y="462"/>
                  </a:cubicBezTo>
                  <a:cubicBezTo>
                    <a:pt x="139" y="462"/>
                    <a:pt x="139" y="462"/>
                    <a:pt x="139" y="462"/>
                  </a:cubicBezTo>
                  <a:cubicBezTo>
                    <a:pt x="139" y="462"/>
                    <a:pt x="139" y="462"/>
                    <a:pt x="139" y="462"/>
                  </a:cubicBezTo>
                  <a:cubicBezTo>
                    <a:pt x="139" y="462"/>
                    <a:pt x="139" y="462"/>
                    <a:pt x="139" y="462"/>
                  </a:cubicBezTo>
                  <a:cubicBezTo>
                    <a:pt x="139" y="462"/>
                    <a:pt x="139" y="462"/>
                    <a:pt x="139" y="462"/>
                  </a:cubicBezTo>
                  <a:cubicBezTo>
                    <a:pt x="174" y="462"/>
                    <a:pt x="174" y="462"/>
                    <a:pt x="174" y="462"/>
                  </a:cubicBezTo>
                  <a:cubicBezTo>
                    <a:pt x="186" y="462"/>
                    <a:pt x="196" y="452"/>
                    <a:pt x="196" y="441"/>
                  </a:cubicBezTo>
                  <a:cubicBezTo>
                    <a:pt x="196" y="21"/>
                    <a:pt x="196" y="21"/>
                    <a:pt x="196" y="21"/>
                  </a:cubicBezTo>
                  <a:cubicBezTo>
                    <a:pt x="196" y="9"/>
                    <a:pt x="186" y="0"/>
                    <a:pt x="17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42"/>
            <p:cNvSpPr/>
            <p:nvPr/>
          </p:nvSpPr>
          <p:spPr bwMode="auto">
            <a:xfrm>
              <a:off x="234950" y="3322638"/>
              <a:ext cx="204788" cy="557213"/>
            </a:xfrm>
            <a:custGeom>
              <a:gdLst>
                <a:gd fmla="*/ 72 w 72" name="T0"/>
                <a:gd fmla="*/ 0 h 195" name="T1"/>
                <a:gd fmla="*/ 22 w 72" name="T2"/>
                <a:gd fmla="*/ 0 h 195" name="T3"/>
                <a:gd fmla="*/ 0 w 72" name="T4"/>
                <a:gd fmla="*/ 21 h 195" name="T5"/>
                <a:gd fmla="*/ 0 w 72" name="T6"/>
                <a:gd fmla="*/ 174 h 195" name="T7"/>
                <a:gd fmla="*/ 22 w 72" name="T8"/>
                <a:gd fmla="*/ 195 h 195" name="T9"/>
                <a:gd fmla="*/ 72 w 72" name="T10"/>
                <a:gd fmla="*/ 195 h 195" name="T11"/>
                <a:gd fmla="*/ 72 w 72" name="T12"/>
                <a:gd fmla="*/ 0 h 195" name="T13"/>
              </a:gdLst>
              <a:cxnLst>
                <a:cxn ang="0">
                  <a:pos x="T0" y="T1"/>
                </a:cxn>
                <a:cxn ang="0">
                  <a:pos x="T2" y="T3"/>
                </a:cxn>
                <a:cxn ang="0">
                  <a:pos x="T4" y="T5"/>
                </a:cxn>
                <a:cxn ang="0">
                  <a:pos x="T6" y="T7"/>
                </a:cxn>
                <a:cxn ang="0">
                  <a:pos x="T8" y="T9"/>
                </a:cxn>
                <a:cxn ang="0">
                  <a:pos x="T10" y="T11"/>
                </a:cxn>
                <a:cxn ang="0">
                  <a:pos x="T12" y="T13"/>
                </a:cxn>
              </a:cxnLst>
              <a:rect b="b" l="0" r="r" t="0"/>
              <a:pathLst>
                <a:path h="195" w="72">
                  <a:moveTo>
                    <a:pt x="72" y="0"/>
                  </a:moveTo>
                  <a:cubicBezTo>
                    <a:pt x="22" y="0"/>
                    <a:pt x="22" y="0"/>
                    <a:pt x="22" y="0"/>
                  </a:cubicBezTo>
                  <a:cubicBezTo>
                    <a:pt x="10" y="0"/>
                    <a:pt x="0" y="10"/>
                    <a:pt x="0" y="21"/>
                  </a:cubicBezTo>
                  <a:cubicBezTo>
                    <a:pt x="0" y="174"/>
                    <a:pt x="0" y="174"/>
                    <a:pt x="0" y="174"/>
                  </a:cubicBezTo>
                  <a:cubicBezTo>
                    <a:pt x="0" y="186"/>
                    <a:pt x="10" y="195"/>
                    <a:pt x="22" y="195"/>
                  </a:cubicBezTo>
                  <a:cubicBezTo>
                    <a:pt x="72" y="195"/>
                    <a:pt x="72" y="195"/>
                    <a:pt x="72" y="195"/>
                  </a:cubicBezTo>
                  <a:lnTo>
                    <a:pt x="72"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Freeform 43"/>
            <p:cNvSpPr/>
            <p:nvPr/>
          </p:nvSpPr>
          <p:spPr bwMode="auto">
            <a:xfrm>
              <a:off x="1103313" y="3429001"/>
              <a:ext cx="168275" cy="346075"/>
            </a:xfrm>
            <a:custGeom>
              <a:gdLst>
                <a:gd fmla="*/ 0 w 59" name="T0"/>
                <a:gd fmla="*/ 0 h 121" name="T1"/>
                <a:gd fmla="*/ 0 w 59" name="T2"/>
                <a:gd fmla="*/ 121 h 121" name="T3"/>
                <a:gd fmla="*/ 59 w 59" name="T4"/>
                <a:gd fmla="*/ 61 h 121" name="T5"/>
                <a:gd fmla="*/ 0 w 59" name="T6"/>
                <a:gd fmla="*/ 0 h 121" name="T7"/>
              </a:gdLst>
              <a:cxnLst>
                <a:cxn ang="0">
                  <a:pos x="T0" y="T1"/>
                </a:cxn>
                <a:cxn ang="0">
                  <a:pos x="T2" y="T3"/>
                </a:cxn>
                <a:cxn ang="0">
                  <a:pos x="T4" y="T5"/>
                </a:cxn>
                <a:cxn ang="0">
                  <a:pos x="T6" y="T7"/>
                </a:cxn>
              </a:cxnLst>
              <a:rect b="b" l="0" r="r" t="0"/>
              <a:pathLst>
                <a:path h="120" w="59">
                  <a:moveTo>
                    <a:pt x="0" y="0"/>
                  </a:moveTo>
                  <a:cubicBezTo>
                    <a:pt x="0" y="121"/>
                    <a:pt x="0" y="121"/>
                    <a:pt x="0" y="121"/>
                  </a:cubicBezTo>
                  <a:cubicBezTo>
                    <a:pt x="33" y="120"/>
                    <a:pt x="59" y="94"/>
                    <a:pt x="59" y="61"/>
                  </a:cubicBezTo>
                  <a:cubicBezTo>
                    <a:pt x="59" y="28"/>
                    <a:pt x="33"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 name="Freeform 44"/>
            <p:cNvSpPr/>
            <p:nvPr/>
          </p:nvSpPr>
          <p:spPr bwMode="auto">
            <a:xfrm>
              <a:off x="1104900" y="3243263"/>
              <a:ext cx="298450" cy="719138"/>
            </a:xfrm>
            <a:custGeom>
              <a:gdLst>
                <a:gd fmla="*/ 0 w 104" name="T0"/>
                <a:gd fmla="*/ 0 h 252" name="T1"/>
                <a:gd fmla="*/ 0 w 104" name="T2"/>
                <a:gd fmla="*/ 28 h 252" name="T3"/>
                <a:gd fmla="*/ 77 w 104" name="T4"/>
                <a:gd fmla="*/ 126 h 252" name="T5"/>
                <a:gd fmla="*/ 0 w 104" name="T6"/>
                <a:gd fmla="*/ 223 h 252" name="T7"/>
                <a:gd fmla="*/ 0 w 104" name="T8"/>
                <a:gd fmla="*/ 252 h 252" name="T9"/>
                <a:gd fmla="*/ 104 w 104" name="T10"/>
                <a:gd fmla="*/ 126 h 252" name="T11"/>
                <a:gd fmla="*/ 0 w 104" name="T12"/>
                <a:gd fmla="*/ 0 h 252" name="T13"/>
              </a:gdLst>
              <a:cxnLst>
                <a:cxn ang="0">
                  <a:pos x="T0" y="T1"/>
                </a:cxn>
                <a:cxn ang="0">
                  <a:pos x="T2" y="T3"/>
                </a:cxn>
                <a:cxn ang="0">
                  <a:pos x="T4" y="T5"/>
                </a:cxn>
                <a:cxn ang="0">
                  <a:pos x="T6" y="T7"/>
                </a:cxn>
                <a:cxn ang="0">
                  <a:pos x="T8" y="T9"/>
                </a:cxn>
                <a:cxn ang="0">
                  <a:pos x="T10" y="T11"/>
                </a:cxn>
                <a:cxn ang="0">
                  <a:pos x="T12" y="T13"/>
                </a:cxn>
              </a:cxnLst>
              <a:rect b="b" l="0" r="r" t="0"/>
              <a:pathLst>
                <a:path h="251" w="104">
                  <a:moveTo>
                    <a:pt x="0" y="0"/>
                  </a:moveTo>
                  <a:cubicBezTo>
                    <a:pt x="0" y="28"/>
                    <a:pt x="0" y="28"/>
                    <a:pt x="0" y="28"/>
                  </a:cubicBezTo>
                  <a:cubicBezTo>
                    <a:pt x="44" y="39"/>
                    <a:pt x="77" y="78"/>
                    <a:pt x="77" y="126"/>
                  </a:cubicBezTo>
                  <a:cubicBezTo>
                    <a:pt x="77" y="173"/>
                    <a:pt x="44" y="213"/>
                    <a:pt x="0" y="223"/>
                  </a:cubicBezTo>
                  <a:cubicBezTo>
                    <a:pt x="0" y="252"/>
                    <a:pt x="0" y="252"/>
                    <a:pt x="0" y="252"/>
                  </a:cubicBezTo>
                  <a:cubicBezTo>
                    <a:pt x="59" y="240"/>
                    <a:pt x="104" y="188"/>
                    <a:pt x="104" y="126"/>
                  </a:cubicBezTo>
                  <a:cubicBezTo>
                    <a:pt x="104" y="63"/>
                    <a:pt x="59" y="1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 name="Freeform 45"/>
            <p:cNvSpPr/>
            <p:nvPr/>
          </p:nvSpPr>
          <p:spPr bwMode="auto">
            <a:xfrm>
              <a:off x="1104900" y="3090863"/>
              <a:ext cx="474663" cy="1020763"/>
            </a:xfrm>
            <a:custGeom>
              <a:gdLst>
                <a:gd fmla="*/ 0 w 166" name="T0"/>
                <a:gd fmla="*/ 0 h 357" name="T1"/>
                <a:gd fmla="*/ 0 w 166" name="T2"/>
                <a:gd fmla="*/ 32 h 357" name="T3"/>
                <a:gd fmla="*/ 92 w 166" name="T4"/>
                <a:gd fmla="*/ 74 h 357" name="T5"/>
                <a:gd fmla="*/ 135 w 166" name="T6"/>
                <a:gd fmla="*/ 179 h 357" name="T7"/>
                <a:gd fmla="*/ 92 w 166" name="T8"/>
                <a:gd fmla="*/ 283 h 357" name="T9"/>
                <a:gd fmla="*/ 0 w 166" name="T10"/>
                <a:gd fmla="*/ 326 h 357" name="T11"/>
                <a:gd fmla="*/ 0 w 166" name="T12"/>
                <a:gd fmla="*/ 357 h 357" name="T13"/>
                <a:gd fmla="*/ 166 w 166" name="T14"/>
                <a:gd fmla="*/ 179 h 357" name="T15"/>
                <a:gd fmla="*/ 0 w 166" name="T16"/>
                <a:gd fmla="*/ 0 h 3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57" w="166">
                  <a:moveTo>
                    <a:pt x="0" y="0"/>
                  </a:moveTo>
                  <a:cubicBezTo>
                    <a:pt x="0" y="32"/>
                    <a:pt x="0" y="32"/>
                    <a:pt x="0" y="32"/>
                  </a:cubicBezTo>
                  <a:cubicBezTo>
                    <a:pt x="36" y="35"/>
                    <a:pt x="68" y="50"/>
                    <a:pt x="92" y="74"/>
                  </a:cubicBezTo>
                  <a:cubicBezTo>
                    <a:pt x="119" y="101"/>
                    <a:pt x="135" y="138"/>
                    <a:pt x="135" y="179"/>
                  </a:cubicBezTo>
                  <a:cubicBezTo>
                    <a:pt x="135" y="220"/>
                    <a:pt x="119" y="256"/>
                    <a:pt x="92" y="283"/>
                  </a:cubicBezTo>
                  <a:cubicBezTo>
                    <a:pt x="68" y="307"/>
                    <a:pt x="36" y="323"/>
                    <a:pt x="0" y="326"/>
                  </a:cubicBezTo>
                  <a:cubicBezTo>
                    <a:pt x="0" y="357"/>
                    <a:pt x="0" y="357"/>
                    <a:pt x="0" y="357"/>
                  </a:cubicBezTo>
                  <a:cubicBezTo>
                    <a:pt x="93" y="351"/>
                    <a:pt x="166" y="273"/>
                    <a:pt x="166" y="179"/>
                  </a:cubicBezTo>
                  <a:cubicBezTo>
                    <a:pt x="166" y="84"/>
                    <a:pt x="93" y="7"/>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79" name="文本框 78"/>
          <p:cNvSpPr txBox="1"/>
          <p:nvPr/>
        </p:nvSpPr>
        <p:spPr>
          <a:xfrm>
            <a:off x="4279423" y="5173539"/>
            <a:ext cx="3154680" cy="749808"/>
          </a:xfrm>
          <a:prstGeom prst="rect">
            <a:avLst/>
          </a:prstGeom>
          <a:noFill/>
        </p:spPr>
        <p:txBody>
          <a:bodyPr rtlCol="0" wrap="none">
            <a:spAutoFit/>
          </a:bodyPr>
          <a:lstStyle/>
          <a:p>
            <a:pPr>
              <a:lnSpc>
                <a:spcPct val="120000"/>
              </a:lnSpc>
            </a:pPr>
            <a:r>
              <a:rPr altLang="en-US" lang="zh-CN" smtClean="0">
                <a:solidFill>
                  <a:schemeClr val="bg1"/>
                </a:solidFill>
              </a:rPr>
              <a:t>第六章 </a:t>
            </a:r>
          </a:p>
          <a:p>
            <a:pPr>
              <a:lnSpc>
                <a:spcPct val="120000"/>
              </a:lnSpc>
            </a:pPr>
            <a:r>
              <a:rPr altLang="en-US" lang="zh-CN" smtClean="0">
                <a:solidFill>
                  <a:schemeClr val="bg1"/>
                </a:solidFill>
              </a:rPr>
              <a:t>企业文化讨论结果的整合宣传</a:t>
            </a:r>
          </a:p>
        </p:txBody>
      </p:sp>
    </p:spTree>
    <p:extLst>
      <p:ext uri="{BB962C8B-B14F-4D97-AF65-F5344CB8AC3E}">
        <p14:creationId val="423923960"/>
      </p:ext>
    </p:extLst>
  </p:cSld>
  <p:clrMapOvr>
    <a:masterClrMapping/>
  </p:clrMapOvr>
  <mc:AlternateContent>
    <mc:Choice Requires="p14">
      <p:transition spd="med">
        <p14:prism/>
      </p:transition>
    </mc:Choice>
    <mc:Fallback>
      <p:transition spd="med">
        <p:fade/>
      </p:transition>
    </mc:Fallback>
  </mc:AlternateConten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6.1  企业文化讨论的过程回顾</a:t>
            </a:r>
          </a:p>
        </p:txBody>
      </p:sp>
      <p:sp>
        <p:nvSpPr>
          <p:cNvPr id="7" name="圆角矩形 6"/>
          <p:cNvSpPr/>
          <p:nvPr/>
        </p:nvSpPr>
        <p:spPr>
          <a:xfrm>
            <a:off x="5213445" y="2759667"/>
            <a:ext cx="6141492"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000"/>
              <a:t>基于企业文化建设时间节点的 过程回顾</a:t>
            </a:r>
          </a:p>
        </p:txBody>
      </p:sp>
      <p:sp>
        <p:nvSpPr>
          <p:cNvPr id="8" name="圆角矩形 7"/>
          <p:cNvSpPr/>
          <p:nvPr/>
        </p:nvSpPr>
        <p:spPr>
          <a:xfrm>
            <a:off x="5213445" y="3616831"/>
            <a:ext cx="6141492"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企业文化讨论的 工作成果概述</a:t>
            </a:r>
          </a:p>
        </p:txBody>
      </p:sp>
      <p:sp>
        <p:nvSpPr>
          <p:cNvPr id="9" name="圆角矩形 8"/>
          <p:cNvSpPr/>
          <p:nvPr/>
        </p:nvSpPr>
        <p:spPr>
          <a:xfrm>
            <a:off x="5213445" y="4473995"/>
            <a:ext cx="6141492"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各部门企业文化讨论的 精彩展示</a:t>
            </a:r>
          </a:p>
        </p:txBody>
      </p:sp>
      <p:sp>
        <p:nvSpPr>
          <p:cNvPr id="10" name="圆角矩形 9"/>
          <p:cNvSpPr/>
          <p:nvPr/>
        </p:nvSpPr>
        <p:spPr>
          <a:xfrm>
            <a:off x="5213445" y="5331158"/>
            <a:ext cx="6141492" cy="687924"/>
          </a:xfrm>
          <a:prstGeom prst="roundRect">
            <a:avLst>
              <a:gd fmla="val 873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2000"/>
              <a:t>企业文化建设思路的 未来展望</a:t>
            </a:r>
          </a:p>
        </p:txBody>
      </p:sp>
      <p:sp>
        <p:nvSpPr>
          <p:cNvPr id="11" name="矩形 10"/>
          <p:cNvSpPr/>
          <p:nvPr/>
        </p:nvSpPr>
        <p:spPr>
          <a:xfrm>
            <a:off x="1733266" y="1354649"/>
            <a:ext cx="10044752" cy="749808"/>
          </a:xfrm>
          <a:prstGeom prst="rect">
            <a:avLst/>
          </a:prstGeom>
        </p:spPr>
        <p:txBody>
          <a:bodyPr wrap="square">
            <a:spAutoFit/>
          </a:bodyPr>
          <a:lstStyle/>
          <a:p>
            <a:pPr>
              <a:lnSpc>
                <a:spcPct val="120000"/>
              </a:lnSpc>
              <a:spcBef>
                <a:spcPts val="600"/>
              </a:spcBef>
            </a:pPr>
            <a:r>
              <a:rPr altLang="en-US" lang="zh-CN">
                <a:solidFill>
                  <a:schemeClr val="tx1">
                    <a:lumMod val="65000"/>
                    <a:lumOff val="35000"/>
                  </a:schemeClr>
                </a:solidFill>
                <a:latin charset="-122" pitchFamily="34" typeface="微软雅黑"/>
                <a:ea charset="-122" pitchFamily="34" typeface="微软雅黑"/>
              </a:rPr>
              <a:t>对企业文化讨论从项目成立到讨论模拟、动员会议、各部门讨论实施到整合宣传等全过程进行宣传，让全体员工感受项目的整个进程，进一步营造企业文化氛围。</a:t>
            </a:r>
          </a:p>
        </p:txBody>
      </p:sp>
      <p:grpSp>
        <p:nvGrpSpPr>
          <p:cNvPr id="12" name="组合 11"/>
          <p:cNvGrpSpPr/>
          <p:nvPr/>
        </p:nvGrpSpPr>
        <p:grpSpPr>
          <a:xfrm>
            <a:off x="1733266" y="2232757"/>
            <a:ext cx="2620370" cy="3786325"/>
            <a:chOff x="5435600" y="2636838"/>
            <a:chExt cx="1370013" cy="1979612"/>
          </a:xfrm>
        </p:grpSpPr>
        <p:sp>
          <p:nvSpPr>
            <p:cNvPr id="13" name="Freeform 216"/>
            <p:cNvSpPr/>
            <p:nvPr/>
          </p:nvSpPr>
          <p:spPr bwMode="auto">
            <a:xfrm>
              <a:off x="6081713" y="3943350"/>
              <a:ext cx="320675" cy="158750"/>
            </a:xfrm>
            <a:custGeom>
              <a:gdLst>
                <a:gd fmla="*/ 66 w 404" name="T0"/>
                <a:gd fmla="*/ 200 h 201" name="T1"/>
                <a:gd fmla="*/ 66 w 404" name="T2"/>
                <a:gd fmla="*/ 200 h 201" name="T3"/>
                <a:gd fmla="*/ 54 w 404" name="T4"/>
                <a:gd fmla="*/ 201 h 201" name="T5"/>
                <a:gd fmla="*/ 43 w 404" name="T6"/>
                <a:gd fmla="*/ 200 h 201" name="T7"/>
                <a:gd fmla="*/ 34 w 404" name="T8"/>
                <a:gd fmla="*/ 197 h 201" name="T9"/>
                <a:gd fmla="*/ 24 w 404" name="T10"/>
                <a:gd fmla="*/ 191 h 201" name="T11"/>
                <a:gd fmla="*/ 16 w 404" name="T12"/>
                <a:gd fmla="*/ 185 h 201" name="T13"/>
                <a:gd fmla="*/ 9 w 404" name="T14"/>
                <a:gd fmla="*/ 176 h 201" name="T15"/>
                <a:gd fmla="*/ 4 w 404" name="T16"/>
                <a:gd fmla="*/ 166 h 201" name="T17"/>
                <a:gd fmla="*/ 1 w 404" name="T18"/>
                <a:gd fmla="*/ 155 h 201" name="T19"/>
                <a:gd fmla="*/ 1 w 404" name="T20"/>
                <a:gd fmla="*/ 155 h 201" name="T21"/>
                <a:gd fmla="*/ 1 w 404" name="T22"/>
                <a:gd fmla="*/ 155 h 201" name="T23"/>
                <a:gd fmla="*/ 0 w 404" name="T24"/>
                <a:gd fmla="*/ 144 h 201" name="T25"/>
                <a:gd fmla="*/ 1 w 404" name="T26"/>
                <a:gd fmla="*/ 134 h 201" name="T27"/>
                <a:gd fmla="*/ 4 w 404" name="T28"/>
                <a:gd fmla="*/ 123 h 201" name="T29"/>
                <a:gd fmla="*/ 10 w 404" name="T30"/>
                <a:gd fmla="*/ 113 h 201" name="T31"/>
                <a:gd fmla="*/ 16 w 404" name="T32"/>
                <a:gd fmla="*/ 105 h 201" name="T33"/>
                <a:gd fmla="*/ 25 w 404" name="T34"/>
                <a:gd fmla="*/ 99 h 201" name="T35"/>
                <a:gd fmla="*/ 35 w 404" name="T36"/>
                <a:gd fmla="*/ 93 h 201" name="T37"/>
                <a:gd fmla="*/ 46 w 404" name="T38"/>
                <a:gd fmla="*/ 90 h 201" name="T39"/>
                <a:gd fmla="*/ 338 w 404" name="T40"/>
                <a:gd fmla="*/ 1 h 201" name="T41"/>
                <a:gd fmla="*/ 338 w 404" name="T42"/>
                <a:gd fmla="*/ 1 h 201" name="T43"/>
                <a:gd fmla="*/ 349 w 404" name="T44"/>
                <a:gd fmla="*/ 0 h 201" name="T45"/>
                <a:gd fmla="*/ 360 w 404" name="T46"/>
                <a:gd fmla="*/ 1 h 201" name="T47"/>
                <a:gd fmla="*/ 371 w 404" name="T48"/>
                <a:gd fmla="*/ 5 h 201" name="T49"/>
                <a:gd fmla="*/ 379 w 404" name="T50"/>
                <a:gd fmla="*/ 10 h 201" name="T51"/>
                <a:gd fmla="*/ 388 w 404" name="T52"/>
                <a:gd fmla="*/ 17 h 201" name="T53"/>
                <a:gd fmla="*/ 395 w 404" name="T54"/>
                <a:gd fmla="*/ 25 h 201" name="T55"/>
                <a:gd fmla="*/ 400 w 404" name="T56"/>
                <a:gd fmla="*/ 35 h 201" name="T57"/>
                <a:gd fmla="*/ 403 w 404" name="T58"/>
                <a:gd fmla="*/ 46 h 201" name="T59"/>
                <a:gd fmla="*/ 403 w 404" name="T60"/>
                <a:gd fmla="*/ 46 h 201" name="T61"/>
                <a:gd fmla="*/ 403 w 404" name="T62"/>
                <a:gd fmla="*/ 46 h 201" name="T63"/>
                <a:gd fmla="*/ 404 w 404" name="T64"/>
                <a:gd fmla="*/ 58 h 201" name="T65"/>
                <a:gd fmla="*/ 403 w 404" name="T66"/>
                <a:gd fmla="*/ 68 h 201" name="T67"/>
                <a:gd fmla="*/ 399 w 404" name="T68"/>
                <a:gd fmla="*/ 78 h 201" name="T69"/>
                <a:gd fmla="*/ 395 w 404" name="T70"/>
                <a:gd fmla="*/ 88 h 201" name="T71"/>
                <a:gd fmla="*/ 387 w 404" name="T72"/>
                <a:gd fmla="*/ 96 h 201" name="T73"/>
                <a:gd fmla="*/ 379 w 404" name="T74"/>
                <a:gd fmla="*/ 102 h 201" name="T75"/>
                <a:gd fmla="*/ 370 w 404" name="T76"/>
                <a:gd fmla="*/ 108 h 201" name="T77"/>
                <a:gd fmla="*/ 359 w 404" name="T78"/>
                <a:gd fmla="*/ 111 h 201" name="T79"/>
                <a:gd fmla="*/ 66 w 404" name="T80"/>
                <a:gd fmla="*/ 200 h 201"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201" w="403">
                  <a:moveTo>
                    <a:pt x="66" y="200"/>
                  </a:moveTo>
                  <a:lnTo>
                    <a:pt x="66" y="200"/>
                  </a:lnTo>
                  <a:lnTo>
                    <a:pt x="54" y="201"/>
                  </a:lnTo>
                  <a:lnTo>
                    <a:pt x="43" y="200"/>
                  </a:lnTo>
                  <a:lnTo>
                    <a:pt x="34" y="197"/>
                  </a:lnTo>
                  <a:lnTo>
                    <a:pt x="24" y="191"/>
                  </a:lnTo>
                  <a:lnTo>
                    <a:pt x="16" y="185"/>
                  </a:lnTo>
                  <a:lnTo>
                    <a:pt x="9" y="176"/>
                  </a:lnTo>
                  <a:lnTo>
                    <a:pt x="4" y="166"/>
                  </a:lnTo>
                  <a:lnTo>
                    <a:pt x="1" y="155"/>
                  </a:lnTo>
                  <a:lnTo>
                    <a:pt x="1" y="155"/>
                  </a:lnTo>
                  <a:lnTo>
                    <a:pt x="1" y="155"/>
                  </a:lnTo>
                  <a:lnTo>
                    <a:pt x="0" y="144"/>
                  </a:lnTo>
                  <a:lnTo>
                    <a:pt x="1" y="134"/>
                  </a:lnTo>
                  <a:lnTo>
                    <a:pt x="4" y="123"/>
                  </a:lnTo>
                  <a:lnTo>
                    <a:pt x="10" y="113"/>
                  </a:lnTo>
                  <a:lnTo>
                    <a:pt x="16" y="105"/>
                  </a:lnTo>
                  <a:lnTo>
                    <a:pt x="25" y="99"/>
                  </a:lnTo>
                  <a:lnTo>
                    <a:pt x="35" y="93"/>
                  </a:lnTo>
                  <a:lnTo>
                    <a:pt x="46" y="90"/>
                  </a:lnTo>
                  <a:lnTo>
                    <a:pt x="338" y="1"/>
                  </a:lnTo>
                  <a:lnTo>
                    <a:pt x="338" y="1"/>
                  </a:lnTo>
                  <a:lnTo>
                    <a:pt x="349" y="0"/>
                  </a:lnTo>
                  <a:lnTo>
                    <a:pt x="360" y="1"/>
                  </a:lnTo>
                  <a:lnTo>
                    <a:pt x="371" y="5"/>
                  </a:lnTo>
                  <a:lnTo>
                    <a:pt x="379" y="10"/>
                  </a:lnTo>
                  <a:lnTo>
                    <a:pt x="388" y="17"/>
                  </a:lnTo>
                  <a:lnTo>
                    <a:pt x="395" y="25"/>
                  </a:lnTo>
                  <a:lnTo>
                    <a:pt x="400" y="35"/>
                  </a:lnTo>
                  <a:lnTo>
                    <a:pt x="403" y="46"/>
                  </a:lnTo>
                  <a:lnTo>
                    <a:pt x="403" y="46"/>
                  </a:lnTo>
                  <a:lnTo>
                    <a:pt x="403" y="46"/>
                  </a:lnTo>
                  <a:lnTo>
                    <a:pt x="404" y="58"/>
                  </a:lnTo>
                  <a:lnTo>
                    <a:pt x="403" y="68"/>
                  </a:lnTo>
                  <a:lnTo>
                    <a:pt x="399" y="78"/>
                  </a:lnTo>
                  <a:lnTo>
                    <a:pt x="395" y="88"/>
                  </a:lnTo>
                  <a:lnTo>
                    <a:pt x="387" y="96"/>
                  </a:lnTo>
                  <a:lnTo>
                    <a:pt x="379" y="102"/>
                  </a:lnTo>
                  <a:lnTo>
                    <a:pt x="370" y="108"/>
                  </a:lnTo>
                  <a:lnTo>
                    <a:pt x="359" y="111"/>
                  </a:lnTo>
                  <a:lnTo>
                    <a:pt x="66" y="20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Freeform 217"/>
            <p:cNvSpPr/>
            <p:nvPr/>
          </p:nvSpPr>
          <p:spPr bwMode="auto">
            <a:xfrm>
              <a:off x="6313488" y="3763963"/>
              <a:ext cx="285750" cy="265112"/>
            </a:xfrm>
            <a:custGeom>
              <a:gdLst>
                <a:gd fmla="*/ 100 w 360" name="T0"/>
                <a:gd fmla="*/ 314 h 336" name="T1"/>
                <a:gd fmla="*/ 84 w 360" name="T2"/>
                <a:gd fmla="*/ 329 h 336" name="T3"/>
                <a:gd fmla="*/ 63 w 360" name="T4"/>
                <a:gd fmla="*/ 336 h 336" name="T5"/>
                <a:gd fmla="*/ 42 w 360" name="T6"/>
                <a:gd fmla="*/ 335 h 336" name="T7"/>
                <a:gd fmla="*/ 22 w 360" name="T8"/>
                <a:gd fmla="*/ 325 h 336" name="T9"/>
                <a:gd fmla="*/ 13 w 360" name="T10"/>
                <a:gd fmla="*/ 316 h 336" name="T11"/>
                <a:gd fmla="*/ 4 w 360" name="T12"/>
                <a:gd fmla="*/ 298 h 336" name="T13"/>
                <a:gd fmla="*/ 0 w 360" name="T14"/>
                <a:gd fmla="*/ 277 h 336" name="T15"/>
                <a:gd fmla="*/ 6 w 360" name="T16"/>
                <a:gd fmla="*/ 255 h 336" name="T17"/>
                <a:gd fmla="*/ 12 w 360" name="T18"/>
                <a:gd fmla="*/ 245 h 336" name="T19"/>
                <a:gd fmla="*/ 100 w 360" name="T20"/>
                <a:gd fmla="*/ 100 h 336" name="T21"/>
                <a:gd fmla="*/ 121 w 360" name="T22"/>
                <a:gd fmla="*/ 63 h 336" name="T23"/>
                <a:gd fmla="*/ 137 w 360" name="T24"/>
                <a:gd fmla="*/ 40 h 336" name="T25"/>
                <a:gd fmla="*/ 157 w 360" name="T26"/>
                <a:gd fmla="*/ 21 h 336" name="T27"/>
                <a:gd fmla="*/ 169 w 360" name="T28"/>
                <a:gd fmla="*/ 13 h 336" name="T29"/>
                <a:gd fmla="*/ 196 w 360" name="T30"/>
                <a:gd fmla="*/ 3 h 336" name="T31"/>
                <a:gd fmla="*/ 224 w 360" name="T32"/>
                <a:gd fmla="*/ 0 h 336" name="T33"/>
                <a:gd fmla="*/ 254 w 360" name="T34"/>
                <a:gd fmla="*/ 3 h 336" name="T35"/>
                <a:gd fmla="*/ 282 w 360" name="T36"/>
                <a:gd fmla="*/ 12 h 336" name="T37"/>
                <a:gd fmla="*/ 293 w 360" name="T38"/>
                <a:gd fmla="*/ 16 h 336" name="T39"/>
                <a:gd fmla="*/ 316 w 360" name="T40"/>
                <a:gd fmla="*/ 28 h 336" name="T41"/>
                <a:gd fmla="*/ 336 w 360" name="T42"/>
                <a:gd fmla="*/ 44 h 336" name="T43"/>
                <a:gd fmla="*/ 351 w 360" name="T44"/>
                <a:gd fmla="*/ 63 h 336" name="T45"/>
                <a:gd fmla="*/ 357 w 360" name="T46"/>
                <a:gd fmla="*/ 74 h 336" name="T47"/>
                <a:gd fmla="*/ 360 w 360" name="T48"/>
                <a:gd fmla="*/ 90 h 336" name="T49"/>
                <a:gd fmla="*/ 360 w 360" name="T50"/>
                <a:gd fmla="*/ 106 h 336" name="T51"/>
                <a:gd fmla="*/ 356 w 360" name="T52"/>
                <a:gd fmla="*/ 138 h 336" name="T53"/>
                <a:gd fmla="*/ 348 w 360" name="T54"/>
                <a:gd fmla="*/ 139 h 336" name="T55"/>
                <a:gd fmla="*/ 333 w 360" name="T56"/>
                <a:gd fmla="*/ 139 h 336" name="T57"/>
                <a:gd fmla="*/ 311 w 360" name="T58"/>
                <a:gd fmla="*/ 135 h 336" name="T59"/>
                <a:gd fmla="*/ 297 w 360" name="T60"/>
                <a:gd fmla="*/ 131 h 336" name="T61"/>
                <a:gd fmla="*/ 278 w 360" name="T62"/>
                <a:gd fmla="*/ 131 h 336" name="T63"/>
                <a:gd fmla="*/ 259 w 360" name="T64"/>
                <a:gd fmla="*/ 134 h 336" name="T65"/>
                <a:gd fmla="*/ 243 w 360" name="T66"/>
                <a:gd fmla="*/ 138 h 336" name="T67"/>
                <a:gd fmla="*/ 212 w 360" name="T68"/>
                <a:gd fmla="*/ 154 h 336" name="T69"/>
                <a:gd fmla="*/ 187 w 360" name="T70"/>
                <a:gd fmla="*/ 177 h 336" name="T71"/>
                <a:gd fmla="*/ 165 w 360" name="T72"/>
                <a:gd fmla="*/ 205 h 336" name="T73"/>
                <a:gd fmla="*/ 135 w 360" name="T74"/>
                <a:gd fmla="*/ 252 h 336" name="T75"/>
                <a:gd fmla="*/ 100 w 360" name="T76"/>
                <a:gd fmla="*/ 314 h 336"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36" w="360">
                  <a:moveTo>
                    <a:pt x="100" y="314"/>
                  </a:moveTo>
                  <a:lnTo>
                    <a:pt x="100" y="314"/>
                  </a:lnTo>
                  <a:lnTo>
                    <a:pt x="93" y="323"/>
                  </a:lnTo>
                  <a:lnTo>
                    <a:pt x="84" y="329"/>
                  </a:lnTo>
                  <a:lnTo>
                    <a:pt x="73" y="333"/>
                  </a:lnTo>
                  <a:lnTo>
                    <a:pt x="63" y="336"/>
                  </a:lnTo>
                  <a:lnTo>
                    <a:pt x="53" y="336"/>
                  </a:lnTo>
                  <a:lnTo>
                    <a:pt x="42" y="335"/>
                  </a:lnTo>
                  <a:lnTo>
                    <a:pt x="32" y="330"/>
                  </a:lnTo>
                  <a:lnTo>
                    <a:pt x="22" y="325"/>
                  </a:lnTo>
                  <a:lnTo>
                    <a:pt x="22" y="325"/>
                  </a:lnTo>
                  <a:lnTo>
                    <a:pt x="13" y="316"/>
                  </a:lnTo>
                  <a:lnTo>
                    <a:pt x="8" y="307"/>
                  </a:lnTo>
                  <a:lnTo>
                    <a:pt x="4" y="298"/>
                  </a:lnTo>
                  <a:lnTo>
                    <a:pt x="0" y="287"/>
                  </a:lnTo>
                  <a:lnTo>
                    <a:pt x="0" y="277"/>
                  </a:lnTo>
                  <a:lnTo>
                    <a:pt x="3" y="266"/>
                  </a:lnTo>
                  <a:lnTo>
                    <a:pt x="6" y="255"/>
                  </a:lnTo>
                  <a:lnTo>
                    <a:pt x="12" y="245"/>
                  </a:lnTo>
                  <a:lnTo>
                    <a:pt x="12" y="245"/>
                  </a:lnTo>
                  <a:lnTo>
                    <a:pt x="100" y="100"/>
                  </a:lnTo>
                  <a:lnTo>
                    <a:pt x="100" y="100"/>
                  </a:lnTo>
                  <a:lnTo>
                    <a:pt x="115" y="75"/>
                  </a:lnTo>
                  <a:lnTo>
                    <a:pt x="121" y="63"/>
                  </a:lnTo>
                  <a:lnTo>
                    <a:pt x="129" y="51"/>
                  </a:lnTo>
                  <a:lnTo>
                    <a:pt x="137" y="40"/>
                  </a:lnTo>
                  <a:lnTo>
                    <a:pt x="146" y="29"/>
                  </a:lnTo>
                  <a:lnTo>
                    <a:pt x="157" y="21"/>
                  </a:lnTo>
                  <a:lnTo>
                    <a:pt x="169" y="13"/>
                  </a:lnTo>
                  <a:lnTo>
                    <a:pt x="169" y="13"/>
                  </a:lnTo>
                  <a:lnTo>
                    <a:pt x="182" y="7"/>
                  </a:lnTo>
                  <a:lnTo>
                    <a:pt x="196" y="3"/>
                  </a:lnTo>
                  <a:lnTo>
                    <a:pt x="210" y="0"/>
                  </a:lnTo>
                  <a:lnTo>
                    <a:pt x="224" y="0"/>
                  </a:lnTo>
                  <a:lnTo>
                    <a:pt x="239" y="1"/>
                  </a:lnTo>
                  <a:lnTo>
                    <a:pt x="254" y="3"/>
                  </a:lnTo>
                  <a:lnTo>
                    <a:pt x="268" y="7"/>
                  </a:lnTo>
                  <a:lnTo>
                    <a:pt x="282" y="12"/>
                  </a:lnTo>
                  <a:lnTo>
                    <a:pt x="282" y="12"/>
                  </a:lnTo>
                  <a:lnTo>
                    <a:pt x="293" y="16"/>
                  </a:lnTo>
                  <a:lnTo>
                    <a:pt x="304" y="22"/>
                  </a:lnTo>
                  <a:lnTo>
                    <a:pt x="316" y="28"/>
                  </a:lnTo>
                  <a:lnTo>
                    <a:pt x="325" y="36"/>
                  </a:lnTo>
                  <a:lnTo>
                    <a:pt x="336" y="44"/>
                  </a:lnTo>
                  <a:lnTo>
                    <a:pt x="344" y="53"/>
                  </a:lnTo>
                  <a:lnTo>
                    <a:pt x="351" y="63"/>
                  </a:lnTo>
                  <a:lnTo>
                    <a:pt x="357" y="74"/>
                  </a:lnTo>
                  <a:lnTo>
                    <a:pt x="357" y="74"/>
                  </a:lnTo>
                  <a:lnTo>
                    <a:pt x="359" y="82"/>
                  </a:lnTo>
                  <a:lnTo>
                    <a:pt x="360" y="90"/>
                  </a:lnTo>
                  <a:lnTo>
                    <a:pt x="360" y="98"/>
                  </a:lnTo>
                  <a:lnTo>
                    <a:pt x="360" y="106"/>
                  </a:lnTo>
                  <a:lnTo>
                    <a:pt x="358" y="123"/>
                  </a:lnTo>
                  <a:lnTo>
                    <a:pt x="356" y="138"/>
                  </a:lnTo>
                  <a:lnTo>
                    <a:pt x="356" y="138"/>
                  </a:lnTo>
                  <a:lnTo>
                    <a:pt x="348" y="139"/>
                  </a:lnTo>
                  <a:lnTo>
                    <a:pt x="341" y="139"/>
                  </a:lnTo>
                  <a:lnTo>
                    <a:pt x="333" y="139"/>
                  </a:lnTo>
                  <a:lnTo>
                    <a:pt x="326" y="137"/>
                  </a:lnTo>
                  <a:lnTo>
                    <a:pt x="311" y="135"/>
                  </a:lnTo>
                  <a:lnTo>
                    <a:pt x="297" y="131"/>
                  </a:lnTo>
                  <a:lnTo>
                    <a:pt x="297" y="131"/>
                  </a:lnTo>
                  <a:lnTo>
                    <a:pt x="287" y="131"/>
                  </a:lnTo>
                  <a:lnTo>
                    <a:pt x="278" y="131"/>
                  </a:lnTo>
                  <a:lnTo>
                    <a:pt x="268" y="133"/>
                  </a:lnTo>
                  <a:lnTo>
                    <a:pt x="259" y="134"/>
                  </a:lnTo>
                  <a:lnTo>
                    <a:pt x="250" y="136"/>
                  </a:lnTo>
                  <a:lnTo>
                    <a:pt x="243" y="138"/>
                  </a:lnTo>
                  <a:lnTo>
                    <a:pt x="228" y="146"/>
                  </a:lnTo>
                  <a:lnTo>
                    <a:pt x="212" y="154"/>
                  </a:lnTo>
                  <a:lnTo>
                    <a:pt x="199" y="165"/>
                  </a:lnTo>
                  <a:lnTo>
                    <a:pt x="187" y="177"/>
                  </a:lnTo>
                  <a:lnTo>
                    <a:pt x="175" y="191"/>
                  </a:lnTo>
                  <a:lnTo>
                    <a:pt x="165" y="205"/>
                  </a:lnTo>
                  <a:lnTo>
                    <a:pt x="154" y="221"/>
                  </a:lnTo>
                  <a:lnTo>
                    <a:pt x="135" y="252"/>
                  </a:lnTo>
                  <a:lnTo>
                    <a:pt x="118" y="285"/>
                  </a:lnTo>
                  <a:lnTo>
                    <a:pt x="100" y="314"/>
                  </a:lnTo>
                  <a:lnTo>
                    <a:pt x="100" y="314"/>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218"/>
            <p:cNvSpPr/>
            <p:nvPr/>
          </p:nvSpPr>
          <p:spPr bwMode="auto">
            <a:xfrm>
              <a:off x="6280150" y="3509963"/>
              <a:ext cx="261938" cy="261937"/>
            </a:xfrm>
            <a:custGeom>
              <a:gdLst>
                <a:gd fmla="*/ 106 w 329" name="T0"/>
                <a:gd fmla="*/ 319 h 330" name="T1"/>
                <a:gd fmla="*/ 138 w 329" name="T2"/>
                <a:gd fmla="*/ 328 h 330" name="T3"/>
                <a:gd fmla="*/ 170 w 329" name="T4"/>
                <a:gd fmla="*/ 330 h 330" name="T5"/>
                <a:gd fmla="*/ 201 w 329" name="T6"/>
                <a:gd fmla="*/ 326 h 330" name="T7"/>
                <a:gd fmla="*/ 232 w 329" name="T8"/>
                <a:gd fmla="*/ 316 h 330" name="T9"/>
                <a:gd fmla="*/ 259 w 329" name="T10"/>
                <a:gd fmla="*/ 300 h 330" name="T11"/>
                <a:gd fmla="*/ 284 w 329" name="T12"/>
                <a:gd fmla="*/ 279 h 330" name="T13"/>
                <a:gd fmla="*/ 303 w 329" name="T14"/>
                <a:gd fmla="*/ 254 h 330" name="T15"/>
                <a:gd fmla="*/ 319 w 329" name="T16"/>
                <a:gd fmla="*/ 224 h 330" name="T17"/>
                <a:gd fmla="*/ 324 w 329" name="T18"/>
                <a:gd fmla="*/ 208 h 330" name="T19"/>
                <a:gd fmla="*/ 328 w 329" name="T20"/>
                <a:gd fmla="*/ 176 h 330" name="T21"/>
                <a:gd fmla="*/ 327 w 329" name="T22"/>
                <a:gd fmla="*/ 143 h 330" name="T23"/>
                <a:gd fmla="*/ 321 w 329" name="T24"/>
                <a:gd fmla="*/ 113 h 330" name="T25"/>
                <a:gd fmla="*/ 308 w 329" name="T26"/>
                <a:gd fmla="*/ 83 h 330" name="T27"/>
                <a:gd fmla="*/ 289 w 329" name="T28"/>
                <a:gd fmla="*/ 57 h 330" name="T29"/>
                <a:gd fmla="*/ 266 w 329" name="T30"/>
                <a:gd fmla="*/ 36 h 330" name="T31"/>
                <a:gd fmla="*/ 239 w 329" name="T32"/>
                <a:gd fmla="*/ 18 h 330" name="T33"/>
                <a:gd fmla="*/ 223 w 329" name="T34"/>
                <a:gd fmla="*/ 11 h 330" name="T35"/>
                <a:gd fmla="*/ 191 w 329" name="T36"/>
                <a:gd fmla="*/ 2 h 330" name="T37"/>
                <a:gd fmla="*/ 159 w 329" name="T38"/>
                <a:gd fmla="*/ 0 h 330" name="T39"/>
                <a:gd fmla="*/ 127 w 329" name="T40"/>
                <a:gd fmla="*/ 4 h 330" name="T41"/>
                <a:gd fmla="*/ 97 w 329" name="T42"/>
                <a:gd fmla="*/ 15 h 330" name="T43"/>
                <a:gd fmla="*/ 70 w 329" name="T44"/>
                <a:gd fmla="*/ 30 h 330" name="T45"/>
                <a:gd fmla="*/ 46 w 329" name="T46"/>
                <a:gd fmla="*/ 51 h 330" name="T47"/>
                <a:gd fmla="*/ 25 w 329" name="T48"/>
                <a:gd fmla="*/ 77 h 330" name="T49"/>
                <a:gd fmla="*/ 11 w 329" name="T50"/>
                <a:gd fmla="*/ 106 h 330" name="T51"/>
                <a:gd fmla="*/ 6 w 329" name="T52"/>
                <a:gd fmla="*/ 123 h 330" name="T53"/>
                <a:gd fmla="*/ 0 w 329" name="T54"/>
                <a:gd fmla="*/ 155 h 330" name="T55"/>
                <a:gd fmla="*/ 1 w 329" name="T56"/>
                <a:gd fmla="*/ 187 h 330" name="T57"/>
                <a:gd fmla="*/ 8 w 329" name="T58"/>
                <a:gd fmla="*/ 217 h 330" name="T59"/>
                <a:gd fmla="*/ 21 w 329" name="T60"/>
                <a:gd fmla="*/ 246 h 330" name="T61"/>
                <a:gd fmla="*/ 39 w 329" name="T62"/>
                <a:gd fmla="*/ 272 h 330" name="T63"/>
                <a:gd fmla="*/ 62 w 329" name="T64"/>
                <a:gd fmla="*/ 294 h 330" name="T65"/>
                <a:gd fmla="*/ 90 w 329" name="T66"/>
                <a:gd fmla="*/ 311 h 330" name="T67"/>
                <a:gd fmla="*/ 106 w 329" name="T68"/>
                <a:gd fmla="*/ 319 h 330"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30" w="329">
                  <a:moveTo>
                    <a:pt x="106" y="319"/>
                  </a:moveTo>
                  <a:lnTo>
                    <a:pt x="106" y="319"/>
                  </a:lnTo>
                  <a:lnTo>
                    <a:pt x="122" y="323"/>
                  </a:lnTo>
                  <a:lnTo>
                    <a:pt x="138" y="328"/>
                  </a:lnTo>
                  <a:lnTo>
                    <a:pt x="153" y="329"/>
                  </a:lnTo>
                  <a:lnTo>
                    <a:pt x="170" y="330"/>
                  </a:lnTo>
                  <a:lnTo>
                    <a:pt x="186" y="328"/>
                  </a:lnTo>
                  <a:lnTo>
                    <a:pt x="201" y="326"/>
                  </a:lnTo>
                  <a:lnTo>
                    <a:pt x="216" y="321"/>
                  </a:lnTo>
                  <a:lnTo>
                    <a:pt x="232" y="316"/>
                  </a:lnTo>
                  <a:lnTo>
                    <a:pt x="246" y="308"/>
                  </a:lnTo>
                  <a:lnTo>
                    <a:pt x="259" y="300"/>
                  </a:lnTo>
                  <a:lnTo>
                    <a:pt x="272" y="290"/>
                  </a:lnTo>
                  <a:lnTo>
                    <a:pt x="284" y="279"/>
                  </a:lnTo>
                  <a:lnTo>
                    <a:pt x="294" y="267"/>
                  </a:lnTo>
                  <a:lnTo>
                    <a:pt x="303" y="254"/>
                  </a:lnTo>
                  <a:lnTo>
                    <a:pt x="311" y="240"/>
                  </a:lnTo>
                  <a:lnTo>
                    <a:pt x="319" y="224"/>
                  </a:lnTo>
                  <a:lnTo>
                    <a:pt x="319" y="224"/>
                  </a:lnTo>
                  <a:lnTo>
                    <a:pt x="324" y="208"/>
                  </a:lnTo>
                  <a:lnTo>
                    <a:pt x="327" y="192"/>
                  </a:lnTo>
                  <a:lnTo>
                    <a:pt x="328" y="176"/>
                  </a:lnTo>
                  <a:lnTo>
                    <a:pt x="329" y="159"/>
                  </a:lnTo>
                  <a:lnTo>
                    <a:pt x="327" y="143"/>
                  </a:lnTo>
                  <a:lnTo>
                    <a:pt x="325" y="128"/>
                  </a:lnTo>
                  <a:lnTo>
                    <a:pt x="321" y="113"/>
                  </a:lnTo>
                  <a:lnTo>
                    <a:pt x="315" y="98"/>
                  </a:lnTo>
                  <a:lnTo>
                    <a:pt x="308" y="83"/>
                  </a:lnTo>
                  <a:lnTo>
                    <a:pt x="299" y="70"/>
                  </a:lnTo>
                  <a:lnTo>
                    <a:pt x="289" y="57"/>
                  </a:lnTo>
                  <a:lnTo>
                    <a:pt x="278" y="47"/>
                  </a:lnTo>
                  <a:lnTo>
                    <a:pt x="266" y="36"/>
                  </a:lnTo>
                  <a:lnTo>
                    <a:pt x="253" y="26"/>
                  </a:lnTo>
                  <a:lnTo>
                    <a:pt x="239" y="18"/>
                  </a:lnTo>
                  <a:lnTo>
                    <a:pt x="223" y="11"/>
                  </a:lnTo>
                  <a:lnTo>
                    <a:pt x="223" y="11"/>
                  </a:lnTo>
                  <a:lnTo>
                    <a:pt x="208" y="6"/>
                  </a:lnTo>
                  <a:lnTo>
                    <a:pt x="191" y="2"/>
                  </a:lnTo>
                  <a:lnTo>
                    <a:pt x="175" y="1"/>
                  </a:lnTo>
                  <a:lnTo>
                    <a:pt x="159" y="0"/>
                  </a:lnTo>
                  <a:lnTo>
                    <a:pt x="142" y="2"/>
                  </a:lnTo>
                  <a:lnTo>
                    <a:pt x="127" y="4"/>
                  </a:lnTo>
                  <a:lnTo>
                    <a:pt x="112" y="9"/>
                  </a:lnTo>
                  <a:lnTo>
                    <a:pt x="97" y="15"/>
                  </a:lnTo>
                  <a:lnTo>
                    <a:pt x="83" y="22"/>
                  </a:lnTo>
                  <a:lnTo>
                    <a:pt x="70" y="30"/>
                  </a:lnTo>
                  <a:lnTo>
                    <a:pt x="57" y="40"/>
                  </a:lnTo>
                  <a:lnTo>
                    <a:pt x="46" y="51"/>
                  </a:lnTo>
                  <a:lnTo>
                    <a:pt x="35" y="63"/>
                  </a:lnTo>
                  <a:lnTo>
                    <a:pt x="25" y="77"/>
                  </a:lnTo>
                  <a:lnTo>
                    <a:pt x="17" y="91"/>
                  </a:lnTo>
                  <a:lnTo>
                    <a:pt x="11" y="106"/>
                  </a:lnTo>
                  <a:lnTo>
                    <a:pt x="11" y="106"/>
                  </a:lnTo>
                  <a:lnTo>
                    <a:pt x="6" y="123"/>
                  </a:lnTo>
                  <a:lnTo>
                    <a:pt x="1" y="139"/>
                  </a:lnTo>
                  <a:lnTo>
                    <a:pt x="0" y="155"/>
                  </a:lnTo>
                  <a:lnTo>
                    <a:pt x="0" y="170"/>
                  </a:lnTo>
                  <a:lnTo>
                    <a:pt x="1" y="187"/>
                  </a:lnTo>
                  <a:lnTo>
                    <a:pt x="3" y="202"/>
                  </a:lnTo>
                  <a:lnTo>
                    <a:pt x="8" y="217"/>
                  </a:lnTo>
                  <a:lnTo>
                    <a:pt x="14" y="232"/>
                  </a:lnTo>
                  <a:lnTo>
                    <a:pt x="21" y="246"/>
                  </a:lnTo>
                  <a:lnTo>
                    <a:pt x="29" y="259"/>
                  </a:lnTo>
                  <a:lnTo>
                    <a:pt x="39" y="272"/>
                  </a:lnTo>
                  <a:lnTo>
                    <a:pt x="50" y="283"/>
                  </a:lnTo>
                  <a:lnTo>
                    <a:pt x="62" y="294"/>
                  </a:lnTo>
                  <a:lnTo>
                    <a:pt x="75" y="304"/>
                  </a:lnTo>
                  <a:lnTo>
                    <a:pt x="90" y="311"/>
                  </a:lnTo>
                  <a:lnTo>
                    <a:pt x="106" y="319"/>
                  </a:lnTo>
                  <a:lnTo>
                    <a:pt x="106" y="319"/>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219"/>
            <p:cNvSpPr/>
            <p:nvPr/>
          </p:nvSpPr>
          <p:spPr bwMode="auto">
            <a:xfrm>
              <a:off x="6281738" y="4170363"/>
              <a:ext cx="158750" cy="428625"/>
            </a:xfrm>
            <a:custGeom>
              <a:gdLst>
                <a:gd fmla="*/ 156 w 199" name="T0"/>
                <a:gd fmla="*/ 470 h 538" name="T1"/>
                <a:gd fmla="*/ 152 w 199" name="T2"/>
                <a:gd fmla="*/ 485 h 538" name="T3"/>
                <a:gd fmla="*/ 146 w 199" name="T4"/>
                <a:gd fmla="*/ 499 h 538" name="T5"/>
                <a:gd fmla="*/ 137 w 199" name="T6"/>
                <a:gd fmla="*/ 511 h 538" name="T7"/>
                <a:gd fmla="*/ 126 w 199" name="T8"/>
                <a:gd fmla="*/ 521 h 538" name="T9"/>
                <a:gd fmla="*/ 114 w 199" name="T10"/>
                <a:gd fmla="*/ 530 h 538" name="T11"/>
                <a:gd fmla="*/ 100 w 199" name="T12"/>
                <a:gd fmla="*/ 535 h 538" name="T13"/>
                <a:gd fmla="*/ 85 w 199" name="T14"/>
                <a:gd fmla="*/ 538 h 538" name="T15"/>
                <a:gd fmla="*/ 70 w 199" name="T16"/>
                <a:gd fmla="*/ 538 h 538" name="T17"/>
                <a:gd fmla="*/ 70 w 199" name="T18"/>
                <a:gd fmla="*/ 538 h 538" name="T19"/>
                <a:gd fmla="*/ 55 w 199" name="T20"/>
                <a:gd fmla="*/ 534 h 538" name="T21"/>
                <a:gd fmla="*/ 40 w 199" name="T22"/>
                <a:gd fmla="*/ 528 h 538" name="T23"/>
                <a:gd fmla="*/ 27 w 199" name="T24"/>
                <a:gd fmla="*/ 520 h 538" name="T25"/>
                <a:gd fmla="*/ 18 w 199" name="T26"/>
                <a:gd fmla="*/ 509 h 538" name="T27"/>
                <a:gd fmla="*/ 9 w 199" name="T28"/>
                <a:gd fmla="*/ 497 h 538" name="T29"/>
                <a:gd fmla="*/ 4 w 199" name="T30"/>
                <a:gd fmla="*/ 483 h 538" name="T31"/>
                <a:gd fmla="*/ 1 w 199" name="T32"/>
                <a:gd fmla="*/ 468 h 538" name="T33"/>
                <a:gd fmla="*/ 1 w 199" name="T34"/>
                <a:gd fmla="*/ 451 h 538" name="T35"/>
                <a:gd fmla="*/ 45 w 199" name="T36"/>
                <a:gd fmla="*/ 68 h 538" name="T37"/>
                <a:gd fmla="*/ 48 w 199" name="T38"/>
                <a:gd fmla="*/ 53 h 538" name="T39"/>
                <a:gd fmla="*/ 55 w 199" name="T40"/>
                <a:gd fmla="*/ 39 h 538" name="T41"/>
                <a:gd fmla="*/ 63 w 199" name="T42"/>
                <a:gd fmla="*/ 27 h 538" name="T43"/>
                <a:gd fmla="*/ 73 w 199" name="T44"/>
                <a:gd fmla="*/ 16 h 538" name="T45"/>
                <a:gd fmla="*/ 86 w 199" name="T46"/>
                <a:gd fmla="*/ 8 h 538" name="T47"/>
                <a:gd fmla="*/ 100 w 199" name="T48"/>
                <a:gd fmla="*/ 3 h 538" name="T49"/>
                <a:gd fmla="*/ 114 w 199" name="T50"/>
                <a:gd fmla="*/ 0 h 538" name="T51"/>
                <a:gd fmla="*/ 131 w 199" name="T52"/>
                <a:gd fmla="*/ 0 h 538" name="T53"/>
                <a:gd fmla="*/ 131 w 199" name="T54"/>
                <a:gd fmla="*/ 0 h 538" name="T55"/>
                <a:gd fmla="*/ 146 w 199" name="T56"/>
                <a:gd fmla="*/ 3 h 538" name="T57"/>
                <a:gd fmla="*/ 160 w 199" name="T58"/>
                <a:gd fmla="*/ 9 h 538" name="T59"/>
                <a:gd fmla="*/ 172 w 199" name="T60"/>
                <a:gd fmla="*/ 18 h 538" name="T61"/>
                <a:gd fmla="*/ 183 w 199" name="T62"/>
                <a:gd fmla="*/ 28 h 538" name="T63"/>
                <a:gd fmla="*/ 190 w 199" name="T64"/>
                <a:gd fmla="*/ 41 h 538" name="T65"/>
                <a:gd fmla="*/ 196 w 199" name="T66"/>
                <a:gd fmla="*/ 55 h 538" name="T67"/>
                <a:gd fmla="*/ 199 w 199" name="T68"/>
                <a:gd fmla="*/ 70 h 538" name="T69"/>
                <a:gd fmla="*/ 199 w 199" name="T70"/>
                <a:gd fmla="*/ 85 h 538"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538" w="199">
                  <a:moveTo>
                    <a:pt x="156" y="470"/>
                  </a:moveTo>
                  <a:lnTo>
                    <a:pt x="156" y="470"/>
                  </a:lnTo>
                  <a:lnTo>
                    <a:pt x="154" y="477"/>
                  </a:lnTo>
                  <a:lnTo>
                    <a:pt x="152" y="485"/>
                  </a:lnTo>
                  <a:lnTo>
                    <a:pt x="149" y="492"/>
                  </a:lnTo>
                  <a:lnTo>
                    <a:pt x="146" y="499"/>
                  </a:lnTo>
                  <a:lnTo>
                    <a:pt x="142" y="505"/>
                  </a:lnTo>
                  <a:lnTo>
                    <a:pt x="137" y="511"/>
                  </a:lnTo>
                  <a:lnTo>
                    <a:pt x="132" y="516"/>
                  </a:lnTo>
                  <a:lnTo>
                    <a:pt x="126" y="521"/>
                  </a:lnTo>
                  <a:lnTo>
                    <a:pt x="121" y="525"/>
                  </a:lnTo>
                  <a:lnTo>
                    <a:pt x="114" y="530"/>
                  </a:lnTo>
                  <a:lnTo>
                    <a:pt x="107" y="533"/>
                  </a:lnTo>
                  <a:lnTo>
                    <a:pt x="100" y="535"/>
                  </a:lnTo>
                  <a:lnTo>
                    <a:pt x="93" y="537"/>
                  </a:lnTo>
                  <a:lnTo>
                    <a:pt x="85" y="538"/>
                  </a:lnTo>
                  <a:lnTo>
                    <a:pt x="77" y="538"/>
                  </a:lnTo>
                  <a:lnTo>
                    <a:pt x="70" y="538"/>
                  </a:lnTo>
                  <a:lnTo>
                    <a:pt x="70" y="538"/>
                  </a:lnTo>
                  <a:lnTo>
                    <a:pt x="70" y="538"/>
                  </a:lnTo>
                  <a:lnTo>
                    <a:pt x="61" y="536"/>
                  </a:lnTo>
                  <a:lnTo>
                    <a:pt x="55" y="534"/>
                  </a:lnTo>
                  <a:lnTo>
                    <a:pt x="47" y="532"/>
                  </a:lnTo>
                  <a:lnTo>
                    <a:pt x="40" y="528"/>
                  </a:lnTo>
                  <a:lnTo>
                    <a:pt x="34" y="524"/>
                  </a:lnTo>
                  <a:lnTo>
                    <a:pt x="27" y="520"/>
                  </a:lnTo>
                  <a:lnTo>
                    <a:pt x="22" y="514"/>
                  </a:lnTo>
                  <a:lnTo>
                    <a:pt x="18" y="509"/>
                  </a:lnTo>
                  <a:lnTo>
                    <a:pt x="13" y="502"/>
                  </a:lnTo>
                  <a:lnTo>
                    <a:pt x="9" y="497"/>
                  </a:lnTo>
                  <a:lnTo>
                    <a:pt x="7" y="489"/>
                  </a:lnTo>
                  <a:lnTo>
                    <a:pt x="4" y="483"/>
                  </a:lnTo>
                  <a:lnTo>
                    <a:pt x="2" y="475"/>
                  </a:lnTo>
                  <a:lnTo>
                    <a:pt x="1" y="468"/>
                  </a:lnTo>
                  <a:lnTo>
                    <a:pt x="0" y="460"/>
                  </a:lnTo>
                  <a:lnTo>
                    <a:pt x="1" y="451"/>
                  </a:lnTo>
                  <a:lnTo>
                    <a:pt x="45" y="68"/>
                  </a:lnTo>
                  <a:lnTo>
                    <a:pt x="45" y="68"/>
                  </a:lnTo>
                  <a:lnTo>
                    <a:pt x="46" y="60"/>
                  </a:lnTo>
                  <a:lnTo>
                    <a:pt x="48" y="53"/>
                  </a:lnTo>
                  <a:lnTo>
                    <a:pt x="51" y="45"/>
                  </a:lnTo>
                  <a:lnTo>
                    <a:pt x="55" y="39"/>
                  </a:lnTo>
                  <a:lnTo>
                    <a:pt x="58" y="32"/>
                  </a:lnTo>
                  <a:lnTo>
                    <a:pt x="63" y="27"/>
                  </a:lnTo>
                  <a:lnTo>
                    <a:pt x="68" y="21"/>
                  </a:lnTo>
                  <a:lnTo>
                    <a:pt x="73" y="16"/>
                  </a:lnTo>
                  <a:lnTo>
                    <a:pt x="80" y="12"/>
                  </a:lnTo>
                  <a:lnTo>
                    <a:pt x="86" y="8"/>
                  </a:lnTo>
                  <a:lnTo>
                    <a:pt x="93" y="5"/>
                  </a:lnTo>
                  <a:lnTo>
                    <a:pt x="100" y="3"/>
                  </a:lnTo>
                  <a:lnTo>
                    <a:pt x="107" y="1"/>
                  </a:lnTo>
                  <a:lnTo>
                    <a:pt x="114" y="0"/>
                  </a:lnTo>
                  <a:lnTo>
                    <a:pt x="123" y="0"/>
                  </a:lnTo>
                  <a:lnTo>
                    <a:pt x="131" y="0"/>
                  </a:lnTo>
                  <a:lnTo>
                    <a:pt x="131" y="0"/>
                  </a:lnTo>
                  <a:lnTo>
                    <a:pt x="131" y="0"/>
                  </a:lnTo>
                  <a:lnTo>
                    <a:pt x="138" y="1"/>
                  </a:lnTo>
                  <a:lnTo>
                    <a:pt x="146" y="3"/>
                  </a:lnTo>
                  <a:lnTo>
                    <a:pt x="154" y="6"/>
                  </a:lnTo>
                  <a:lnTo>
                    <a:pt x="160" y="9"/>
                  </a:lnTo>
                  <a:lnTo>
                    <a:pt x="167" y="13"/>
                  </a:lnTo>
                  <a:lnTo>
                    <a:pt x="172" y="18"/>
                  </a:lnTo>
                  <a:lnTo>
                    <a:pt x="177" y="22"/>
                  </a:lnTo>
                  <a:lnTo>
                    <a:pt x="183" y="28"/>
                  </a:lnTo>
                  <a:lnTo>
                    <a:pt x="187" y="34"/>
                  </a:lnTo>
                  <a:lnTo>
                    <a:pt x="190" y="41"/>
                  </a:lnTo>
                  <a:lnTo>
                    <a:pt x="194" y="47"/>
                  </a:lnTo>
                  <a:lnTo>
                    <a:pt x="196" y="55"/>
                  </a:lnTo>
                  <a:lnTo>
                    <a:pt x="198" y="63"/>
                  </a:lnTo>
                  <a:lnTo>
                    <a:pt x="199" y="70"/>
                  </a:lnTo>
                  <a:lnTo>
                    <a:pt x="199" y="78"/>
                  </a:lnTo>
                  <a:lnTo>
                    <a:pt x="199" y="85"/>
                  </a:lnTo>
                  <a:lnTo>
                    <a:pt x="156" y="47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220"/>
            <p:cNvSpPr/>
            <p:nvPr/>
          </p:nvSpPr>
          <p:spPr bwMode="auto">
            <a:xfrm>
              <a:off x="6338888" y="4140200"/>
              <a:ext cx="371475" cy="149225"/>
            </a:xfrm>
            <a:custGeom>
              <a:gdLst>
                <a:gd fmla="*/ 86 w 467" name="T0"/>
                <a:gd fmla="*/ 187 h 188" name="T1"/>
                <a:gd fmla="*/ 70 w 467" name="T2"/>
                <a:gd fmla="*/ 187 h 188" name="T3"/>
                <a:gd fmla="*/ 55 w 467" name="T4"/>
                <a:gd fmla="*/ 185 h 188" name="T5"/>
                <a:gd fmla="*/ 41 w 467" name="T6"/>
                <a:gd fmla="*/ 180 h 188" name="T7"/>
                <a:gd fmla="*/ 28 w 467" name="T8"/>
                <a:gd fmla="*/ 171 h 188" name="T9"/>
                <a:gd fmla="*/ 18 w 467" name="T10"/>
                <a:gd fmla="*/ 161 h 188" name="T11"/>
                <a:gd fmla="*/ 10 w 467" name="T12"/>
                <a:gd fmla="*/ 148 h 188" name="T13"/>
                <a:gd fmla="*/ 3 w 467" name="T14"/>
                <a:gd fmla="*/ 134 h 188" name="T15"/>
                <a:gd fmla="*/ 0 w 467" name="T16"/>
                <a:gd fmla="*/ 119 h 188" name="T17"/>
                <a:gd fmla="*/ 0 w 467" name="T18"/>
                <a:gd fmla="*/ 119 h 188" name="T19"/>
                <a:gd fmla="*/ 0 w 467" name="T20"/>
                <a:gd fmla="*/ 104 h 188" name="T21"/>
                <a:gd fmla="*/ 3 w 467" name="T22"/>
                <a:gd fmla="*/ 89 h 188" name="T23"/>
                <a:gd fmla="*/ 9 w 467" name="T24"/>
                <a:gd fmla="*/ 74 h 188" name="T25"/>
                <a:gd fmla="*/ 16 w 467" name="T26"/>
                <a:gd fmla="*/ 63 h 188" name="T27"/>
                <a:gd fmla="*/ 27 w 467" name="T28"/>
                <a:gd fmla="*/ 52 h 188" name="T29"/>
                <a:gd fmla="*/ 39 w 467" name="T30"/>
                <a:gd fmla="*/ 43 h 188" name="T31"/>
                <a:gd fmla="*/ 53 w 467" name="T32"/>
                <a:gd fmla="*/ 36 h 188" name="T33"/>
                <a:gd fmla="*/ 68 w 467" name="T34"/>
                <a:gd fmla="*/ 33 h 188" name="T35"/>
                <a:gd fmla="*/ 381 w 467" name="T36"/>
                <a:gd fmla="*/ 0 h 188" name="T37"/>
                <a:gd fmla="*/ 398 w 467" name="T38"/>
                <a:gd fmla="*/ 0 h 188" name="T39"/>
                <a:gd fmla="*/ 413 w 467" name="T40"/>
                <a:gd fmla="*/ 3 h 188" name="T41"/>
                <a:gd fmla="*/ 426 w 467" name="T42"/>
                <a:gd fmla="*/ 8 h 188" name="T43"/>
                <a:gd fmla="*/ 439 w 467" name="T44"/>
                <a:gd fmla="*/ 16 h 188" name="T45"/>
                <a:gd fmla="*/ 450 w 467" name="T46"/>
                <a:gd fmla="*/ 27 h 188" name="T47"/>
                <a:gd fmla="*/ 458 w 467" name="T48"/>
                <a:gd fmla="*/ 39 h 188" name="T49"/>
                <a:gd fmla="*/ 464 w 467" name="T50"/>
                <a:gd fmla="*/ 53 h 188" name="T51"/>
                <a:gd fmla="*/ 467 w 467" name="T52"/>
                <a:gd fmla="*/ 68 h 188" name="T53"/>
                <a:gd fmla="*/ 467 w 467" name="T54"/>
                <a:gd fmla="*/ 68 h 188" name="T55"/>
                <a:gd fmla="*/ 467 w 467" name="T56"/>
                <a:gd fmla="*/ 84 h 188" name="T57"/>
                <a:gd fmla="*/ 464 w 467" name="T58"/>
                <a:gd fmla="*/ 99 h 188" name="T59"/>
                <a:gd fmla="*/ 459 w 467" name="T60"/>
                <a:gd fmla="*/ 112 h 188" name="T61"/>
                <a:gd fmla="*/ 451 w 467" name="T62"/>
                <a:gd fmla="*/ 126 h 188" name="T63"/>
                <a:gd fmla="*/ 440 w 467" name="T64"/>
                <a:gd fmla="*/ 136 h 188" name="T65"/>
                <a:gd fmla="*/ 428 w 467" name="T66"/>
                <a:gd fmla="*/ 144 h 188" name="T67"/>
                <a:gd fmla="*/ 414 w 467" name="T68"/>
                <a:gd fmla="*/ 150 h 188" name="T69"/>
                <a:gd fmla="*/ 399 w 467" name="T70"/>
                <a:gd fmla="*/ 154 h 188"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88" w="467">
                  <a:moveTo>
                    <a:pt x="86" y="187"/>
                  </a:moveTo>
                  <a:lnTo>
                    <a:pt x="86" y="187"/>
                  </a:lnTo>
                  <a:lnTo>
                    <a:pt x="78" y="188"/>
                  </a:lnTo>
                  <a:lnTo>
                    <a:pt x="70" y="187"/>
                  </a:lnTo>
                  <a:lnTo>
                    <a:pt x="62" y="186"/>
                  </a:lnTo>
                  <a:lnTo>
                    <a:pt x="55" y="185"/>
                  </a:lnTo>
                  <a:lnTo>
                    <a:pt x="48" y="182"/>
                  </a:lnTo>
                  <a:lnTo>
                    <a:pt x="41" y="180"/>
                  </a:lnTo>
                  <a:lnTo>
                    <a:pt x="35" y="175"/>
                  </a:lnTo>
                  <a:lnTo>
                    <a:pt x="28" y="171"/>
                  </a:lnTo>
                  <a:lnTo>
                    <a:pt x="23" y="167"/>
                  </a:lnTo>
                  <a:lnTo>
                    <a:pt x="18" y="161"/>
                  </a:lnTo>
                  <a:lnTo>
                    <a:pt x="13" y="155"/>
                  </a:lnTo>
                  <a:lnTo>
                    <a:pt x="10" y="148"/>
                  </a:lnTo>
                  <a:lnTo>
                    <a:pt x="7" y="142"/>
                  </a:lnTo>
                  <a:lnTo>
                    <a:pt x="3" y="134"/>
                  </a:lnTo>
                  <a:lnTo>
                    <a:pt x="1" y="127"/>
                  </a:lnTo>
                  <a:lnTo>
                    <a:pt x="0" y="119"/>
                  </a:lnTo>
                  <a:lnTo>
                    <a:pt x="0" y="119"/>
                  </a:lnTo>
                  <a:lnTo>
                    <a:pt x="0" y="119"/>
                  </a:lnTo>
                  <a:lnTo>
                    <a:pt x="0" y="111"/>
                  </a:lnTo>
                  <a:lnTo>
                    <a:pt x="0" y="104"/>
                  </a:lnTo>
                  <a:lnTo>
                    <a:pt x="1" y="96"/>
                  </a:lnTo>
                  <a:lnTo>
                    <a:pt x="3" y="89"/>
                  </a:lnTo>
                  <a:lnTo>
                    <a:pt x="5" y="81"/>
                  </a:lnTo>
                  <a:lnTo>
                    <a:pt x="9" y="74"/>
                  </a:lnTo>
                  <a:lnTo>
                    <a:pt x="12" y="68"/>
                  </a:lnTo>
                  <a:lnTo>
                    <a:pt x="16" y="63"/>
                  </a:lnTo>
                  <a:lnTo>
                    <a:pt x="22" y="57"/>
                  </a:lnTo>
                  <a:lnTo>
                    <a:pt x="27" y="52"/>
                  </a:lnTo>
                  <a:lnTo>
                    <a:pt x="33" y="47"/>
                  </a:lnTo>
                  <a:lnTo>
                    <a:pt x="39" y="43"/>
                  </a:lnTo>
                  <a:lnTo>
                    <a:pt x="47" y="40"/>
                  </a:lnTo>
                  <a:lnTo>
                    <a:pt x="53" y="36"/>
                  </a:lnTo>
                  <a:lnTo>
                    <a:pt x="61" y="35"/>
                  </a:lnTo>
                  <a:lnTo>
                    <a:pt x="68" y="33"/>
                  </a:lnTo>
                  <a:lnTo>
                    <a:pt x="381" y="0"/>
                  </a:lnTo>
                  <a:lnTo>
                    <a:pt x="381" y="0"/>
                  </a:lnTo>
                  <a:lnTo>
                    <a:pt x="390" y="0"/>
                  </a:lnTo>
                  <a:lnTo>
                    <a:pt x="398" y="0"/>
                  </a:lnTo>
                  <a:lnTo>
                    <a:pt x="405" y="1"/>
                  </a:lnTo>
                  <a:lnTo>
                    <a:pt x="413" y="3"/>
                  </a:lnTo>
                  <a:lnTo>
                    <a:pt x="420" y="5"/>
                  </a:lnTo>
                  <a:lnTo>
                    <a:pt x="426" y="8"/>
                  </a:lnTo>
                  <a:lnTo>
                    <a:pt x="433" y="12"/>
                  </a:lnTo>
                  <a:lnTo>
                    <a:pt x="439" y="16"/>
                  </a:lnTo>
                  <a:lnTo>
                    <a:pt x="445" y="21"/>
                  </a:lnTo>
                  <a:lnTo>
                    <a:pt x="450" y="27"/>
                  </a:lnTo>
                  <a:lnTo>
                    <a:pt x="454" y="32"/>
                  </a:lnTo>
                  <a:lnTo>
                    <a:pt x="458" y="39"/>
                  </a:lnTo>
                  <a:lnTo>
                    <a:pt x="461" y="46"/>
                  </a:lnTo>
                  <a:lnTo>
                    <a:pt x="464" y="53"/>
                  </a:lnTo>
                  <a:lnTo>
                    <a:pt x="466" y="60"/>
                  </a:lnTo>
                  <a:lnTo>
                    <a:pt x="467" y="68"/>
                  </a:lnTo>
                  <a:lnTo>
                    <a:pt x="467" y="68"/>
                  </a:lnTo>
                  <a:lnTo>
                    <a:pt x="467" y="68"/>
                  </a:lnTo>
                  <a:lnTo>
                    <a:pt x="467" y="77"/>
                  </a:lnTo>
                  <a:lnTo>
                    <a:pt x="467" y="84"/>
                  </a:lnTo>
                  <a:lnTo>
                    <a:pt x="466" y="92"/>
                  </a:lnTo>
                  <a:lnTo>
                    <a:pt x="464" y="99"/>
                  </a:lnTo>
                  <a:lnTo>
                    <a:pt x="462" y="106"/>
                  </a:lnTo>
                  <a:lnTo>
                    <a:pt x="459" y="112"/>
                  </a:lnTo>
                  <a:lnTo>
                    <a:pt x="455" y="119"/>
                  </a:lnTo>
                  <a:lnTo>
                    <a:pt x="451" y="126"/>
                  </a:lnTo>
                  <a:lnTo>
                    <a:pt x="446" y="131"/>
                  </a:lnTo>
                  <a:lnTo>
                    <a:pt x="440" y="136"/>
                  </a:lnTo>
                  <a:lnTo>
                    <a:pt x="435" y="141"/>
                  </a:lnTo>
                  <a:lnTo>
                    <a:pt x="428" y="144"/>
                  </a:lnTo>
                  <a:lnTo>
                    <a:pt x="422" y="147"/>
                  </a:lnTo>
                  <a:lnTo>
                    <a:pt x="414" y="150"/>
                  </a:lnTo>
                  <a:lnTo>
                    <a:pt x="406" y="153"/>
                  </a:lnTo>
                  <a:lnTo>
                    <a:pt x="399" y="154"/>
                  </a:lnTo>
                  <a:lnTo>
                    <a:pt x="86" y="187"/>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221"/>
            <p:cNvSpPr/>
            <p:nvPr/>
          </p:nvSpPr>
          <p:spPr bwMode="auto">
            <a:xfrm>
              <a:off x="6419850" y="3751263"/>
              <a:ext cx="312738" cy="493712"/>
            </a:xfrm>
            <a:custGeom>
              <a:gdLst>
                <a:gd fmla="*/ 389 w 396" name="T0"/>
                <a:gd fmla="*/ 474 h 621" name="T1"/>
                <a:gd fmla="*/ 395 w 396" name="T2"/>
                <a:gd fmla="*/ 503 h 621" name="T3"/>
                <a:gd fmla="*/ 395 w 396" name="T4"/>
                <a:gd fmla="*/ 527 h 621" name="T5"/>
                <a:gd fmla="*/ 388 w 396" name="T6"/>
                <a:gd fmla="*/ 545 h 621" name="T7"/>
                <a:gd fmla="*/ 377 w 396" name="T8"/>
                <a:gd fmla="*/ 560 h 621" name="T9"/>
                <a:gd fmla="*/ 363 w 396" name="T10"/>
                <a:gd fmla="*/ 572 h 621" name="T11"/>
                <a:gd fmla="*/ 345 w 396" name="T12"/>
                <a:gd fmla="*/ 582 h 621" name="T13"/>
                <a:gd fmla="*/ 301 w 396" name="T14"/>
                <a:gd fmla="*/ 597 h 621" name="T15"/>
                <a:gd fmla="*/ 253 w 396" name="T16"/>
                <a:gd fmla="*/ 610 h 621" name="T17"/>
                <a:gd fmla="*/ 209 w 396" name="T18"/>
                <a:gd fmla="*/ 620 h 621" name="T19"/>
                <a:gd fmla="*/ 188 w 396" name="T20"/>
                <a:gd fmla="*/ 621 h 621" name="T21"/>
                <a:gd fmla="*/ 170 w 396" name="T22"/>
                <a:gd fmla="*/ 619 h 621" name="T23"/>
                <a:gd fmla="*/ 152 w 396" name="T24"/>
                <a:gd fmla="*/ 611 h 621" name="T25"/>
                <a:gd fmla="*/ 138 w 396" name="T26"/>
                <a:gd fmla="*/ 598 h 621" name="T27"/>
                <a:gd fmla="*/ 125 w 396" name="T28"/>
                <a:gd fmla="*/ 578 h 621" name="T29"/>
                <a:gd fmla="*/ 115 w 396" name="T30"/>
                <a:gd fmla="*/ 550 h 621" name="T31"/>
                <a:gd fmla="*/ 96 w 396" name="T32"/>
                <a:gd fmla="*/ 474 h 621" name="T33"/>
                <a:gd fmla="*/ 65 w 396" name="T34"/>
                <a:gd fmla="*/ 359 h 621" name="T35"/>
                <a:gd fmla="*/ 40 w 396" name="T36"/>
                <a:gd fmla="*/ 284 h 621" name="T37"/>
                <a:gd fmla="*/ 26 w 396" name="T38"/>
                <a:gd fmla="*/ 250 h 621" name="T39"/>
                <a:gd fmla="*/ 13 w 396" name="T40"/>
                <a:gd fmla="*/ 213 h 621" name="T41"/>
                <a:gd fmla="*/ 3 w 396" name="T42"/>
                <a:gd fmla="*/ 173 h 621" name="T43"/>
                <a:gd fmla="*/ 0 w 396" name="T44"/>
                <a:gd fmla="*/ 134 h 621" name="T45"/>
                <a:gd fmla="*/ 1 w 396" name="T46"/>
                <a:gd fmla="*/ 94 h 621" name="T47"/>
                <a:gd fmla="*/ 10 w 396" name="T48"/>
                <a:gd fmla="*/ 61 h 621" name="T49"/>
                <a:gd fmla="*/ 21 w 396" name="T50"/>
                <a:gd fmla="*/ 38 h 621" name="T51"/>
                <a:gd fmla="*/ 32 w 396" name="T52"/>
                <a:gd fmla="*/ 26 h 621" name="T53"/>
                <a:gd fmla="*/ 44 w 396" name="T54"/>
                <a:gd fmla="*/ 15 h 621" name="T55"/>
                <a:gd fmla="*/ 58 w 396" name="T56"/>
                <a:gd fmla="*/ 8 h 621" name="T57"/>
                <a:gd fmla="*/ 74 w 396" name="T58"/>
                <a:gd fmla="*/ 2 h 621" name="T59"/>
                <a:gd fmla="*/ 84 w 396" name="T60"/>
                <a:gd fmla="*/ 1 h 621" name="T61"/>
                <a:gd fmla="*/ 115 w 396" name="T62"/>
                <a:gd fmla="*/ 0 h 621" name="T63"/>
                <a:gd fmla="*/ 148 w 396" name="T64"/>
                <a:gd fmla="*/ 4 h 621" name="T65"/>
                <a:gd fmla="*/ 182 w 396" name="T66"/>
                <a:gd fmla="*/ 15 h 621" name="T67"/>
                <a:gd fmla="*/ 213 w 396" name="T68"/>
                <a:gd fmla="*/ 35 h 621" name="T69"/>
                <a:gd fmla="*/ 224 w 396" name="T70"/>
                <a:gd fmla="*/ 43 h 621" name="T71"/>
                <a:gd fmla="*/ 242 w 396" name="T72"/>
                <a:gd fmla="*/ 62 h 621" name="T73"/>
                <a:gd fmla="*/ 260 w 396" name="T74"/>
                <a:gd fmla="*/ 84 h 621" name="T75"/>
                <a:gd fmla="*/ 283 w 396" name="T76"/>
                <a:gd fmla="*/ 120 h 621" name="T77"/>
                <a:gd fmla="*/ 308 w 396" name="T78"/>
                <a:gd fmla="*/ 175 h 621" name="T79"/>
                <a:gd fmla="*/ 328 w 396" name="T80"/>
                <a:gd fmla="*/ 235 h 621" name="T81"/>
                <a:gd fmla="*/ 346 w 396" name="T82"/>
                <a:gd fmla="*/ 296 h 621" name="T83"/>
                <a:gd fmla="*/ 375 w 396" name="T84"/>
                <a:gd fmla="*/ 418 h 621" name="T85"/>
                <a:gd fmla="*/ 389 w 396" name="T86"/>
                <a:gd fmla="*/ 474 h 621"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621" w="396">
                  <a:moveTo>
                    <a:pt x="389" y="474"/>
                  </a:moveTo>
                  <a:lnTo>
                    <a:pt x="389" y="474"/>
                  </a:lnTo>
                  <a:lnTo>
                    <a:pt x="392" y="489"/>
                  </a:lnTo>
                  <a:lnTo>
                    <a:pt x="395" y="503"/>
                  </a:lnTo>
                  <a:lnTo>
                    <a:pt x="396" y="516"/>
                  </a:lnTo>
                  <a:lnTo>
                    <a:pt x="395" y="527"/>
                  </a:lnTo>
                  <a:lnTo>
                    <a:pt x="392" y="536"/>
                  </a:lnTo>
                  <a:lnTo>
                    <a:pt x="388" y="545"/>
                  </a:lnTo>
                  <a:lnTo>
                    <a:pt x="384" y="554"/>
                  </a:lnTo>
                  <a:lnTo>
                    <a:pt x="377" y="560"/>
                  </a:lnTo>
                  <a:lnTo>
                    <a:pt x="371" y="567"/>
                  </a:lnTo>
                  <a:lnTo>
                    <a:pt x="363" y="572"/>
                  </a:lnTo>
                  <a:lnTo>
                    <a:pt x="354" y="578"/>
                  </a:lnTo>
                  <a:lnTo>
                    <a:pt x="345" y="582"/>
                  </a:lnTo>
                  <a:lnTo>
                    <a:pt x="324" y="590"/>
                  </a:lnTo>
                  <a:lnTo>
                    <a:pt x="301" y="597"/>
                  </a:lnTo>
                  <a:lnTo>
                    <a:pt x="253" y="610"/>
                  </a:lnTo>
                  <a:lnTo>
                    <a:pt x="253" y="610"/>
                  </a:lnTo>
                  <a:lnTo>
                    <a:pt x="230" y="616"/>
                  </a:lnTo>
                  <a:lnTo>
                    <a:pt x="209" y="620"/>
                  </a:lnTo>
                  <a:lnTo>
                    <a:pt x="199" y="621"/>
                  </a:lnTo>
                  <a:lnTo>
                    <a:pt x="188" y="621"/>
                  </a:lnTo>
                  <a:lnTo>
                    <a:pt x="179" y="620"/>
                  </a:lnTo>
                  <a:lnTo>
                    <a:pt x="170" y="619"/>
                  </a:lnTo>
                  <a:lnTo>
                    <a:pt x="161" y="616"/>
                  </a:lnTo>
                  <a:lnTo>
                    <a:pt x="152" y="611"/>
                  </a:lnTo>
                  <a:lnTo>
                    <a:pt x="145" y="605"/>
                  </a:lnTo>
                  <a:lnTo>
                    <a:pt x="138" y="598"/>
                  </a:lnTo>
                  <a:lnTo>
                    <a:pt x="132" y="588"/>
                  </a:lnTo>
                  <a:lnTo>
                    <a:pt x="125" y="578"/>
                  </a:lnTo>
                  <a:lnTo>
                    <a:pt x="120" y="565"/>
                  </a:lnTo>
                  <a:lnTo>
                    <a:pt x="115" y="550"/>
                  </a:lnTo>
                  <a:lnTo>
                    <a:pt x="115" y="550"/>
                  </a:lnTo>
                  <a:lnTo>
                    <a:pt x="96" y="474"/>
                  </a:lnTo>
                  <a:lnTo>
                    <a:pt x="75" y="397"/>
                  </a:lnTo>
                  <a:lnTo>
                    <a:pt x="65" y="359"/>
                  </a:lnTo>
                  <a:lnTo>
                    <a:pt x="53" y="321"/>
                  </a:lnTo>
                  <a:lnTo>
                    <a:pt x="40" y="284"/>
                  </a:lnTo>
                  <a:lnTo>
                    <a:pt x="26" y="250"/>
                  </a:lnTo>
                  <a:lnTo>
                    <a:pt x="26" y="250"/>
                  </a:lnTo>
                  <a:lnTo>
                    <a:pt x="20" y="231"/>
                  </a:lnTo>
                  <a:lnTo>
                    <a:pt x="13" y="213"/>
                  </a:lnTo>
                  <a:lnTo>
                    <a:pt x="8" y="193"/>
                  </a:lnTo>
                  <a:lnTo>
                    <a:pt x="3" y="173"/>
                  </a:lnTo>
                  <a:lnTo>
                    <a:pt x="1" y="153"/>
                  </a:lnTo>
                  <a:lnTo>
                    <a:pt x="0" y="134"/>
                  </a:lnTo>
                  <a:lnTo>
                    <a:pt x="0" y="114"/>
                  </a:lnTo>
                  <a:lnTo>
                    <a:pt x="1" y="94"/>
                  </a:lnTo>
                  <a:lnTo>
                    <a:pt x="4" y="77"/>
                  </a:lnTo>
                  <a:lnTo>
                    <a:pt x="10" y="61"/>
                  </a:lnTo>
                  <a:lnTo>
                    <a:pt x="17" y="46"/>
                  </a:lnTo>
                  <a:lnTo>
                    <a:pt x="21" y="38"/>
                  </a:lnTo>
                  <a:lnTo>
                    <a:pt x="26" y="31"/>
                  </a:lnTo>
                  <a:lnTo>
                    <a:pt x="32" y="26"/>
                  </a:lnTo>
                  <a:lnTo>
                    <a:pt x="37" y="21"/>
                  </a:lnTo>
                  <a:lnTo>
                    <a:pt x="44" y="15"/>
                  </a:lnTo>
                  <a:lnTo>
                    <a:pt x="50" y="12"/>
                  </a:lnTo>
                  <a:lnTo>
                    <a:pt x="58" y="8"/>
                  </a:lnTo>
                  <a:lnTo>
                    <a:pt x="65" y="5"/>
                  </a:lnTo>
                  <a:lnTo>
                    <a:pt x="74" y="2"/>
                  </a:lnTo>
                  <a:lnTo>
                    <a:pt x="84" y="1"/>
                  </a:lnTo>
                  <a:lnTo>
                    <a:pt x="84" y="1"/>
                  </a:lnTo>
                  <a:lnTo>
                    <a:pt x="99" y="0"/>
                  </a:lnTo>
                  <a:lnTo>
                    <a:pt x="115" y="0"/>
                  </a:lnTo>
                  <a:lnTo>
                    <a:pt x="132" y="1"/>
                  </a:lnTo>
                  <a:lnTo>
                    <a:pt x="148" y="4"/>
                  </a:lnTo>
                  <a:lnTo>
                    <a:pt x="165" y="9"/>
                  </a:lnTo>
                  <a:lnTo>
                    <a:pt x="182" y="15"/>
                  </a:lnTo>
                  <a:lnTo>
                    <a:pt x="198" y="24"/>
                  </a:lnTo>
                  <a:lnTo>
                    <a:pt x="213" y="35"/>
                  </a:lnTo>
                  <a:lnTo>
                    <a:pt x="213" y="35"/>
                  </a:lnTo>
                  <a:lnTo>
                    <a:pt x="224" y="43"/>
                  </a:lnTo>
                  <a:lnTo>
                    <a:pt x="234" y="52"/>
                  </a:lnTo>
                  <a:lnTo>
                    <a:pt x="242" y="62"/>
                  </a:lnTo>
                  <a:lnTo>
                    <a:pt x="251" y="73"/>
                  </a:lnTo>
                  <a:lnTo>
                    <a:pt x="260" y="84"/>
                  </a:lnTo>
                  <a:lnTo>
                    <a:pt x="267" y="96"/>
                  </a:lnTo>
                  <a:lnTo>
                    <a:pt x="283" y="120"/>
                  </a:lnTo>
                  <a:lnTo>
                    <a:pt x="296" y="147"/>
                  </a:lnTo>
                  <a:lnTo>
                    <a:pt x="308" y="175"/>
                  </a:lnTo>
                  <a:lnTo>
                    <a:pt x="319" y="204"/>
                  </a:lnTo>
                  <a:lnTo>
                    <a:pt x="328" y="235"/>
                  </a:lnTo>
                  <a:lnTo>
                    <a:pt x="337" y="265"/>
                  </a:lnTo>
                  <a:lnTo>
                    <a:pt x="346" y="296"/>
                  </a:lnTo>
                  <a:lnTo>
                    <a:pt x="361" y="358"/>
                  </a:lnTo>
                  <a:lnTo>
                    <a:pt x="375" y="418"/>
                  </a:lnTo>
                  <a:lnTo>
                    <a:pt x="389" y="474"/>
                  </a:lnTo>
                  <a:lnTo>
                    <a:pt x="389" y="474"/>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Freeform 222"/>
            <p:cNvSpPr/>
            <p:nvPr/>
          </p:nvSpPr>
          <p:spPr bwMode="auto">
            <a:xfrm>
              <a:off x="5829300" y="3779838"/>
              <a:ext cx="112713" cy="327025"/>
            </a:xfrm>
            <a:custGeom>
              <a:gdLst>
                <a:gd fmla="*/ 34 w 141" name="T0"/>
                <a:gd fmla="*/ 0 h 412" name="T1"/>
                <a:gd fmla="*/ 5 w 141" name="T2"/>
                <a:gd fmla="*/ 14 h 412" name="T3"/>
                <a:gd fmla="*/ 5 w 141" name="T4"/>
                <a:gd fmla="*/ 14 h 412" name="T5"/>
                <a:gd fmla="*/ 4 w 141" name="T6"/>
                <a:gd fmla="*/ 16 h 412" name="T7"/>
                <a:gd fmla="*/ 2 w 141" name="T8"/>
                <a:gd fmla="*/ 19 h 412" name="T9"/>
                <a:gd fmla="*/ 0 w 141" name="T10"/>
                <a:gd fmla="*/ 29 h 412" name="T11"/>
                <a:gd fmla="*/ 0 w 141" name="T12"/>
                <a:gd fmla="*/ 41 h 412" name="T13"/>
                <a:gd fmla="*/ 1 w 141" name="T14"/>
                <a:gd fmla="*/ 56 h 412" name="T15"/>
                <a:gd fmla="*/ 3 w 141" name="T16"/>
                <a:gd fmla="*/ 74 h 412" name="T17"/>
                <a:gd fmla="*/ 7 w 141" name="T18"/>
                <a:gd fmla="*/ 93 h 412" name="T19"/>
                <a:gd fmla="*/ 17 w 141" name="T20"/>
                <a:gd fmla="*/ 137 h 412" name="T21"/>
                <a:gd fmla="*/ 29 w 141" name="T22"/>
                <a:gd fmla="*/ 184 h 412" name="T23"/>
                <a:gd fmla="*/ 43 w 141" name="T24"/>
                <a:gd fmla="*/ 233 h 412" name="T25"/>
                <a:gd fmla="*/ 68 w 141" name="T26"/>
                <a:gd fmla="*/ 322 h 412" name="T27"/>
                <a:gd fmla="*/ 68 w 141" name="T28"/>
                <a:gd fmla="*/ 322 h 412" name="T29"/>
                <a:gd fmla="*/ 73 w 141" name="T30"/>
                <a:gd fmla="*/ 334 h 412" name="T31"/>
                <a:gd fmla="*/ 84 w 141" name="T32"/>
                <a:gd fmla="*/ 361 h 412" name="T33"/>
                <a:gd fmla="*/ 92 w 141" name="T34"/>
                <a:gd fmla="*/ 376 h 412" name="T35"/>
                <a:gd fmla="*/ 100 w 141" name="T36"/>
                <a:gd fmla="*/ 391 h 412" name="T37"/>
                <a:gd fmla="*/ 109 w 141" name="T38"/>
                <a:gd fmla="*/ 401 h 412" name="T39"/>
                <a:gd fmla="*/ 114 w 141" name="T40"/>
                <a:gd fmla="*/ 406 h 412" name="T41"/>
                <a:gd fmla="*/ 118 w 141" name="T42"/>
                <a:gd fmla="*/ 408 h 412" name="T43"/>
                <a:gd fmla="*/ 141 w 141" name="T44"/>
                <a:gd fmla="*/ 412 h 412" name="T45"/>
                <a:gd fmla="*/ 34 w 141" name="T46"/>
                <a:gd fmla="*/ 0 h 412"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412" w="141">
                  <a:moveTo>
                    <a:pt x="34" y="0"/>
                  </a:moveTo>
                  <a:lnTo>
                    <a:pt x="5" y="14"/>
                  </a:lnTo>
                  <a:lnTo>
                    <a:pt x="5" y="14"/>
                  </a:lnTo>
                  <a:lnTo>
                    <a:pt x="4" y="16"/>
                  </a:lnTo>
                  <a:lnTo>
                    <a:pt x="2" y="19"/>
                  </a:lnTo>
                  <a:lnTo>
                    <a:pt x="0" y="29"/>
                  </a:lnTo>
                  <a:lnTo>
                    <a:pt x="0" y="41"/>
                  </a:lnTo>
                  <a:lnTo>
                    <a:pt x="1" y="56"/>
                  </a:lnTo>
                  <a:lnTo>
                    <a:pt x="3" y="74"/>
                  </a:lnTo>
                  <a:lnTo>
                    <a:pt x="7" y="93"/>
                  </a:lnTo>
                  <a:lnTo>
                    <a:pt x="17" y="137"/>
                  </a:lnTo>
                  <a:lnTo>
                    <a:pt x="29" y="184"/>
                  </a:lnTo>
                  <a:lnTo>
                    <a:pt x="43" y="233"/>
                  </a:lnTo>
                  <a:lnTo>
                    <a:pt x="68" y="322"/>
                  </a:lnTo>
                  <a:lnTo>
                    <a:pt x="68" y="322"/>
                  </a:lnTo>
                  <a:lnTo>
                    <a:pt x="73" y="334"/>
                  </a:lnTo>
                  <a:lnTo>
                    <a:pt x="84" y="361"/>
                  </a:lnTo>
                  <a:lnTo>
                    <a:pt x="92" y="376"/>
                  </a:lnTo>
                  <a:lnTo>
                    <a:pt x="100" y="391"/>
                  </a:lnTo>
                  <a:lnTo>
                    <a:pt x="109" y="401"/>
                  </a:lnTo>
                  <a:lnTo>
                    <a:pt x="114" y="406"/>
                  </a:lnTo>
                  <a:lnTo>
                    <a:pt x="118" y="408"/>
                  </a:lnTo>
                  <a:lnTo>
                    <a:pt x="141" y="412"/>
                  </a:lnTo>
                  <a:lnTo>
                    <a:pt x="34" y="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223"/>
            <p:cNvSpPr/>
            <p:nvPr/>
          </p:nvSpPr>
          <p:spPr bwMode="auto">
            <a:xfrm>
              <a:off x="5435600" y="4119563"/>
              <a:ext cx="893763" cy="38100"/>
            </a:xfrm>
            <a:custGeom>
              <a:gdLst>
                <a:gd fmla="*/ 1126 w 1126" name="T0"/>
                <a:gd fmla="*/ 23 h 48" name="T1"/>
                <a:gd fmla="*/ 1126 w 1126" name="T2"/>
                <a:gd fmla="*/ 23 h 48" name="T3"/>
                <a:gd fmla="*/ 1126 w 1126" name="T4"/>
                <a:gd fmla="*/ 29 h 48" name="T5"/>
                <a:gd fmla="*/ 1125 w 1126" name="T6"/>
                <a:gd fmla="*/ 33 h 48" name="T7"/>
                <a:gd fmla="*/ 1123 w 1126" name="T8"/>
                <a:gd fmla="*/ 38 h 48" name="T9"/>
                <a:gd fmla="*/ 1120 w 1126" name="T10"/>
                <a:gd fmla="*/ 41 h 48" name="T11"/>
                <a:gd fmla="*/ 1115 w 1126" name="T12"/>
                <a:gd fmla="*/ 44 h 48" name="T13"/>
                <a:gd fmla="*/ 1112 w 1126" name="T14"/>
                <a:gd fmla="*/ 46 h 48" name="T15"/>
                <a:gd fmla="*/ 1106 w 1126" name="T16"/>
                <a:gd fmla="*/ 47 h 48" name="T17"/>
                <a:gd fmla="*/ 1102 w 1126" name="T18"/>
                <a:gd fmla="*/ 48 h 48" name="T19"/>
                <a:gd fmla="*/ 25 w 1126" name="T20"/>
                <a:gd fmla="*/ 48 h 48" name="T21"/>
                <a:gd fmla="*/ 25 w 1126" name="T22"/>
                <a:gd fmla="*/ 48 h 48" name="T23"/>
                <a:gd fmla="*/ 20 w 1126" name="T24"/>
                <a:gd fmla="*/ 47 h 48" name="T25"/>
                <a:gd fmla="*/ 15 w 1126" name="T26"/>
                <a:gd fmla="*/ 46 h 48" name="T27"/>
                <a:gd fmla="*/ 11 w 1126" name="T28"/>
                <a:gd fmla="*/ 44 h 48" name="T29"/>
                <a:gd fmla="*/ 8 w 1126" name="T30"/>
                <a:gd fmla="*/ 41 h 48" name="T31"/>
                <a:gd fmla="*/ 4 w 1126" name="T32"/>
                <a:gd fmla="*/ 38 h 48" name="T33"/>
                <a:gd fmla="*/ 2 w 1126" name="T34"/>
                <a:gd fmla="*/ 33 h 48" name="T35"/>
                <a:gd fmla="*/ 0 w 1126" name="T36"/>
                <a:gd fmla="*/ 29 h 48" name="T37"/>
                <a:gd fmla="*/ 0 w 1126" name="T38"/>
                <a:gd fmla="*/ 23 h 48" name="T39"/>
                <a:gd fmla="*/ 0 w 1126" name="T40"/>
                <a:gd fmla="*/ 23 h 48" name="T41"/>
                <a:gd fmla="*/ 0 w 1126" name="T42"/>
                <a:gd fmla="*/ 23 h 48" name="T43"/>
                <a:gd fmla="*/ 0 w 1126" name="T44"/>
                <a:gd fmla="*/ 19 h 48" name="T45"/>
                <a:gd fmla="*/ 2 w 1126" name="T46"/>
                <a:gd fmla="*/ 14 h 48" name="T47"/>
                <a:gd fmla="*/ 4 w 1126" name="T48"/>
                <a:gd fmla="*/ 10 h 48" name="T49"/>
                <a:gd fmla="*/ 8 w 1126" name="T50"/>
                <a:gd fmla="*/ 6 h 48" name="T51"/>
                <a:gd fmla="*/ 11 w 1126" name="T52"/>
                <a:gd fmla="*/ 3 h 48" name="T53"/>
                <a:gd fmla="*/ 15 w 1126" name="T54"/>
                <a:gd fmla="*/ 1 h 48" name="T55"/>
                <a:gd fmla="*/ 20 w 1126" name="T56"/>
                <a:gd fmla="*/ 0 h 48" name="T57"/>
                <a:gd fmla="*/ 25 w 1126" name="T58"/>
                <a:gd fmla="*/ 0 h 48" name="T59"/>
                <a:gd fmla="*/ 1102 w 1126" name="T60"/>
                <a:gd fmla="*/ 0 h 48" name="T61"/>
                <a:gd fmla="*/ 1102 w 1126" name="T62"/>
                <a:gd fmla="*/ 0 h 48" name="T63"/>
                <a:gd fmla="*/ 1106 w 1126" name="T64"/>
                <a:gd fmla="*/ 0 h 48" name="T65"/>
                <a:gd fmla="*/ 1112 w 1126" name="T66"/>
                <a:gd fmla="*/ 1 h 48" name="T67"/>
                <a:gd fmla="*/ 1115 w 1126" name="T68"/>
                <a:gd fmla="*/ 3 h 48" name="T69"/>
                <a:gd fmla="*/ 1120 w 1126" name="T70"/>
                <a:gd fmla="*/ 6 h 48" name="T71"/>
                <a:gd fmla="*/ 1123 w 1126" name="T72"/>
                <a:gd fmla="*/ 10 h 48" name="T73"/>
                <a:gd fmla="*/ 1125 w 1126" name="T74"/>
                <a:gd fmla="*/ 14 h 48" name="T75"/>
                <a:gd fmla="*/ 1126 w 1126" name="T76"/>
                <a:gd fmla="*/ 19 h 48" name="T77"/>
                <a:gd fmla="*/ 1126 w 1126" name="T78"/>
                <a:gd fmla="*/ 23 h 48" name="T79"/>
                <a:gd fmla="*/ 1126 w 1126" name="T80"/>
                <a:gd fmla="*/ 23 h 48"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48" w="1126">
                  <a:moveTo>
                    <a:pt x="1126" y="23"/>
                  </a:moveTo>
                  <a:lnTo>
                    <a:pt x="1126" y="23"/>
                  </a:lnTo>
                  <a:lnTo>
                    <a:pt x="1126" y="29"/>
                  </a:lnTo>
                  <a:lnTo>
                    <a:pt x="1125" y="33"/>
                  </a:lnTo>
                  <a:lnTo>
                    <a:pt x="1123" y="38"/>
                  </a:lnTo>
                  <a:lnTo>
                    <a:pt x="1120" y="41"/>
                  </a:lnTo>
                  <a:lnTo>
                    <a:pt x="1115" y="44"/>
                  </a:lnTo>
                  <a:lnTo>
                    <a:pt x="1112" y="46"/>
                  </a:lnTo>
                  <a:lnTo>
                    <a:pt x="1106" y="47"/>
                  </a:lnTo>
                  <a:lnTo>
                    <a:pt x="1102" y="48"/>
                  </a:lnTo>
                  <a:lnTo>
                    <a:pt x="25" y="48"/>
                  </a:lnTo>
                  <a:lnTo>
                    <a:pt x="25" y="48"/>
                  </a:lnTo>
                  <a:lnTo>
                    <a:pt x="20" y="47"/>
                  </a:lnTo>
                  <a:lnTo>
                    <a:pt x="15" y="46"/>
                  </a:lnTo>
                  <a:lnTo>
                    <a:pt x="11" y="44"/>
                  </a:lnTo>
                  <a:lnTo>
                    <a:pt x="8" y="41"/>
                  </a:lnTo>
                  <a:lnTo>
                    <a:pt x="4" y="38"/>
                  </a:lnTo>
                  <a:lnTo>
                    <a:pt x="2" y="33"/>
                  </a:lnTo>
                  <a:lnTo>
                    <a:pt x="0" y="29"/>
                  </a:lnTo>
                  <a:lnTo>
                    <a:pt x="0" y="23"/>
                  </a:lnTo>
                  <a:lnTo>
                    <a:pt x="0" y="23"/>
                  </a:lnTo>
                  <a:lnTo>
                    <a:pt x="0" y="23"/>
                  </a:lnTo>
                  <a:lnTo>
                    <a:pt x="0" y="19"/>
                  </a:lnTo>
                  <a:lnTo>
                    <a:pt x="2" y="14"/>
                  </a:lnTo>
                  <a:lnTo>
                    <a:pt x="4" y="10"/>
                  </a:lnTo>
                  <a:lnTo>
                    <a:pt x="8" y="6"/>
                  </a:lnTo>
                  <a:lnTo>
                    <a:pt x="11" y="3"/>
                  </a:lnTo>
                  <a:lnTo>
                    <a:pt x="15" y="1"/>
                  </a:lnTo>
                  <a:lnTo>
                    <a:pt x="20" y="0"/>
                  </a:lnTo>
                  <a:lnTo>
                    <a:pt x="25" y="0"/>
                  </a:lnTo>
                  <a:lnTo>
                    <a:pt x="1102" y="0"/>
                  </a:lnTo>
                  <a:lnTo>
                    <a:pt x="1102" y="0"/>
                  </a:lnTo>
                  <a:lnTo>
                    <a:pt x="1106" y="0"/>
                  </a:lnTo>
                  <a:lnTo>
                    <a:pt x="1112" y="1"/>
                  </a:lnTo>
                  <a:lnTo>
                    <a:pt x="1115" y="3"/>
                  </a:lnTo>
                  <a:lnTo>
                    <a:pt x="1120" y="6"/>
                  </a:lnTo>
                  <a:lnTo>
                    <a:pt x="1123" y="10"/>
                  </a:lnTo>
                  <a:lnTo>
                    <a:pt x="1125" y="14"/>
                  </a:lnTo>
                  <a:lnTo>
                    <a:pt x="1126" y="19"/>
                  </a:lnTo>
                  <a:lnTo>
                    <a:pt x="1126" y="23"/>
                  </a:lnTo>
                  <a:lnTo>
                    <a:pt x="1126" y="23"/>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224"/>
            <p:cNvSpPr/>
            <p:nvPr/>
          </p:nvSpPr>
          <p:spPr bwMode="auto">
            <a:xfrm>
              <a:off x="6223000" y="4130675"/>
              <a:ext cx="38100" cy="485775"/>
            </a:xfrm>
            <a:custGeom>
              <a:gdLst>
                <a:gd fmla="*/ 24 w 49" name="T0"/>
                <a:gd fmla="*/ 0 h 611" name="T1"/>
                <a:gd fmla="*/ 24 w 49" name="T2"/>
                <a:gd fmla="*/ 0 h 611" name="T3"/>
                <a:gd fmla="*/ 30 w 49" name="T4"/>
                <a:gd fmla="*/ 0 h 611" name="T5"/>
                <a:gd fmla="*/ 34 w 49" name="T6"/>
                <a:gd fmla="*/ 2 h 611" name="T7"/>
                <a:gd fmla="*/ 38 w 49" name="T8"/>
                <a:gd fmla="*/ 4 h 611" name="T9"/>
                <a:gd fmla="*/ 42 w 49" name="T10"/>
                <a:gd fmla="*/ 7 h 611" name="T11"/>
                <a:gd fmla="*/ 45 w 49" name="T12"/>
                <a:gd fmla="*/ 11 h 611" name="T13"/>
                <a:gd fmla="*/ 47 w 49" name="T14"/>
                <a:gd fmla="*/ 15 h 611" name="T15"/>
                <a:gd fmla="*/ 49 w 49" name="T16"/>
                <a:gd fmla="*/ 19 h 611" name="T17"/>
                <a:gd fmla="*/ 49 w 49" name="T18"/>
                <a:gd fmla="*/ 25 h 611" name="T19"/>
                <a:gd fmla="*/ 49 w 49" name="T20"/>
                <a:gd fmla="*/ 586 h 611" name="T21"/>
                <a:gd fmla="*/ 49 w 49" name="T22"/>
                <a:gd fmla="*/ 586 h 611" name="T23"/>
                <a:gd fmla="*/ 49 w 49" name="T24"/>
                <a:gd fmla="*/ 591 h 611" name="T25"/>
                <a:gd fmla="*/ 47 w 49" name="T26"/>
                <a:gd fmla="*/ 596 h 611" name="T27"/>
                <a:gd fmla="*/ 45 w 49" name="T28"/>
                <a:gd fmla="*/ 600 h 611" name="T29"/>
                <a:gd fmla="*/ 42 w 49" name="T30"/>
                <a:gd fmla="*/ 603 h 611" name="T31"/>
                <a:gd fmla="*/ 38 w 49" name="T32"/>
                <a:gd fmla="*/ 607 h 611" name="T33"/>
                <a:gd fmla="*/ 34 w 49" name="T34"/>
                <a:gd fmla="*/ 609 h 611" name="T35"/>
                <a:gd fmla="*/ 30 w 49" name="T36"/>
                <a:gd fmla="*/ 611 h 611" name="T37"/>
                <a:gd fmla="*/ 24 w 49" name="T38"/>
                <a:gd fmla="*/ 611 h 611" name="T39"/>
                <a:gd fmla="*/ 24 w 49" name="T40"/>
                <a:gd fmla="*/ 611 h 611" name="T41"/>
                <a:gd fmla="*/ 24 w 49" name="T42"/>
                <a:gd fmla="*/ 611 h 611" name="T43"/>
                <a:gd fmla="*/ 20 w 49" name="T44"/>
                <a:gd fmla="*/ 611 h 611" name="T45"/>
                <a:gd fmla="*/ 15 w 49" name="T46"/>
                <a:gd fmla="*/ 609 h 611" name="T47"/>
                <a:gd fmla="*/ 11 w 49" name="T48"/>
                <a:gd fmla="*/ 607 h 611" name="T49"/>
                <a:gd fmla="*/ 7 w 49" name="T50"/>
                <a:gd fmla="*/ 603 h 611" name="T51"/>
                <a:gd fmla="*/ 5 w 49" name="T52"/>
                <a:gd fmla="*/ 600 h 611" name="T53"/>
                <a:gd fmla="*/ 2 w 49" name="T54"/>
                <a:gd fmla="*/ 596 h 611" name="T55"/>
                <a:gd fmla="*/ 0 w 49" name="T56"/>
                <a:gd fmla="*/ 591 h 611" name="T57"/>
                <a:gd fmla="*/ 0 w 49" name="T58"/>
                <a:gd fmla="*/ 586 h 611" name="T59"/>
                <a:gd fmla="*/ 0 w 49" name="T60"/>
                <a:gd fmla="*/ 25 h 611" name="T61"/>
                <a:gd fmla="*/ 0 w 49" name="T62"/>
                <a:gd fmla="*/ 25 h 611" name="T63"/>
                <a:gd fmla="*/ 0 w 49" name="T64"/>
                <a:gd fmla="*/ 19 h 611" name="T65"/>
                <a:gd fmla="*/ 2 w 49" name="T66"/>
                <a:gd fmla="*/ 15 h 611" name="T67"/>
                <a:gd fmla="*/ 5 w 49" name="T68"/>
                <a:gd fmla="*/ 11 h 611" name="T69"/>
                <a:gd fmla="*/ 7 w 49" name="T70"/>
                <a:gd fmla="*/ 7 h 611" name="T71"/>
                <a:gd fmla="*/ 11 w 49" name="T72"/>
                <a:gd fmla="*/ 4 h 611" name="T73"/>
                <a:gd fmla="*/ 15 w 49" name="T74"/>
                <a:gd fmla="*/ 2 h 611" name="T75"/>
                <a:gd fmla="*/ 20 w 49" name="T76"/>
                <a:gd fmla="*/ 0 h 611" name="T77"/>
                <a:gd fmla="*/ 24 w 49" name="T78"/>
                <a:gd fmla="*/ 0 h 611" name="T79"/>
                <a:gd fmla="*/ 24 w 49" name="T80"/>
                <a:gd fmla="*/ 0 h 611"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11" w="49">
                  <a:moveTo>
                    <a:pt x="24" y="0"/>
                  </a:moveTo>
                  <a:lnTo>
                    <a:pt x="24" y="0"/>
                  </a:lnTo>
                  <a:lnTo>
                    <a:pt x="30" y="0"/>
                  </a:lnTo>
                  <a:lnTo>
                    <a:pt x="34" y="2"/>
                  </a:lnTo>
                  <a:lnTo>
                    <a:pt x="38" y="4"/>
                  </a:lnTo>
                  <a:lnTo>
                    <a:pt x="42" y="7"/>
                  </a:lnTo>
                  <a:lnTo>
                    <a:pt x="45" y="11"/>
                  </a:lnTo>
                  <a:lnTo>
                    <a:pt x="47" y="15"/>
                  </a:lnTo>
                  <a:lnTo>
                    <a:pt x="49" y="19"/>
                  </a:lnTo>
                  <a:lnTo>
                    <a:pt x="49" y="25"/>
                  </a:lnTo>
                  <a:lnTo>
                    <a:pt x="49" y="586"/>
                  </a:lnTo>
                  <a:lnTo>
                    <a:pt x="49" y="586"/>
                  </a:lnTo>
                  <a:lnTo>
                    <a:pt x="49" y="591"/>
                  </a:lnTo>
                  <a:lnTo>
                    <a:pt x="47" y="596"/>
                  </a:lnTo>
                  <a:lnTo>
                    <a:pt x="45" y="600"/>
                  </a:lnTo>
                  <a:lnTo>
                    <a:pt x="42" y="603"/>
                  </a:lnTo>
                  <a:lnTo>
                    <a:pt x="38" y="607"/>
                  </a:lnTo>
                  <a:lnTo>
                    <a:pt x="34" y="609"/>
                  </a:lnTo>
                  <a:lnTo>
                    <a:pt x="30" y="611"/>
                  </a:lnTo>
                  <a:lnTo>
                    <a:pt x="24" y="611"/>
                  </a:lnTo>
                  <a:lnTo>
                    <a:pt x="24" y="611"/>
                  </a:lnTo>
                  <a:lnTo>
                    <a:pt x="24" y="611"/>
                  </a:lnTo>
                  <a:lnTo>
                    <a:pt x="20" y="611"/>
                  </a:lnTo>
                  <a:lnTo>
                    <a:pt x="15" y="609"/>
                  </a:lnTo>
                  <a:lnTo>
                    <a:pt x="11" y="607"/>
                  </a:lnTo>
                  <a:lnTo>
                    <a:pt x="7" y="603"/>
                  </a:lnTo>
                  <a:lnTo>
                    <a:pt x="5" y="600"/>
                  </a:lnTo>
                  <a:lnTo>
                    <a:pt x="2" y="596"/>
                  </a:lnTo>
                  <a:lnTo>
                    <a:pt x="0" y="591"/>
                  </a:lnTo>
                  <a:lnTo>
                    <a:pt x="0" y="586"/>
                  </a:lnTo>
                  <a:lnTo>
                    <a:pt x="0" y="25"/>
                  </a:lnTo>
                  <a:lnTo>
                    <a:pt x="0" y="25"/>
                  </a:lnTo>
                  <a:lnTo>
                    <a:pt x="0" y="19"/>
                  </a:lnTo>
                  <a:lnTo>
                    <a:pt x="2" y="15"/>
                  </a:lnTo>
                  <a:lnTo>
                    <a:pt x="5" y="11"/>
                  </a:lnTo>
                  <a:lnTo>
                    <a:pt x="7" y="7"/>
                  </a:lnTo>
                  <a:lnTo>
                    <a:pt x="11" y="4"/>
                  </a:lnTo>
                  <a:lnTo>
                    <a:pt x="15" y="2"/>
                  </a:lnTo>
                  <a:lnTo>
                    <a:pt x="20" y="0"/>
                  </a:lnTo>
                  <a:lnTo>
                    <a:pt x="24" y="0"/>
                  </a:lnTo>
                  <a:lnTo>
                    <a:pt x="24" y="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225"/>
            <p:cNvSpPr/>
            <p:nvPr/>
          </p:nvSpPr>
          <p:spPr bwMode="auto">
            <a:xfrm>
              <a:off x="5475288" y="4130675"/>
              <a:ext cx="39688" cy="485775"/>
            </a:xfrm>
            <a:custGeom>
              <a:gdLst>
                <a:gd fmla="*/ 25 w 50" name="T0"/>
                <a:gd fmla="*/ 0 h 611" name="T1"/>
                <a:gd fmla="*/ 25 w 50" name="T2"/>
                <a:gd fmla="*/ 0 h 611" name="T3"/>
                <a:gd fmla="*/ 29 w 50" name="T4"/>
                <a:gd fmla="*/ 0 h 611" name="T5"/>
                <a:gd fmla="*/ 35 w 50" name="T6"/>
                <a:gd fmla="*/ 2 h 611" name="T7"/>
                <a:gd fmla="*/ 39 w 50" name="T8"/>
                <a:gd fmla="*/ 4 h 611" name="T9"/>
                <a:gd fmla="*/ 42 w 50" name="T10"/>
                <a:gd fmla="*/ 7 h 611" name="T11"/>
                <a:gd fmla="*/ 46 w 50" name="T12"/>
                <a:gd fmla="*/ 11 h 611" name="T13"/>
                <a:gd fmla="*/ 48 w 50" name="T14"/>
                <a:gd fmla="*/ 15 h 611" name="T15"/>
                <a:gd fmla="*/ 49 w 50" name="T16"/>
                <a:gd fmla="*/ 19 h 611" name="T17"/>
                <a:gd fmla="*/ 50 w 50" name="T18"/>
                <a:gd fmla="*/ 25 h 611" name="T19"/>
                <a:gd fmla="*/ 50 w 50" name="T20"/>
                <a:gd fmla="*/ 586 h 611" name="T21"/>
                <a:gd fmla="*/ 50 w 50" name="T22"/>
                <a:gd fmla="*/ 586 h 611" name="T23"/>
                <a:gd fmla="*/ 49 w 50" name="T24"/>
                <a:gd fmla="*/ 591 h 611" name="T25"/>
                <a:gd fmla="*/ 48 w 50" name="T26"/>
                <a:gd fmla="*/ 596 h 611" name="T27"/>
                <a:gd fmla="*/ 46 w 50" name="T28"/>
                <a:gd fmla="*/ 600 h 611" name="T29"/>
                <a:gd fmla="*/ 42 w 50" name="T30"/>
                <a:gd fmla="*/ 603 h 611" name="T31"/>
                <a:gd fmla="*/ 39 w 50" name="T32"/>
                <a:gd fmla="*/ 607 h 611" name="T33"/>
                <a:gd fmla="*/ 35 w 50" name="T34"/>
                <a:gd fmla="*/ 609 h 611" name="T35"/>
                <a:gd fmla="*/ 29 w 50" name="T36"/>
                <a:gd fmla="*/ 611 h 611" name="T37"/>
                <a:gd fmla="*/ 25 w 50" name="T38"/>
                <a:gd fmla="*/ 611 h 611" name="T39"/>
                <a:gd fmla="*/ 25 w 50" name="T40"/>
                <a:gd fmla="*/ 611 h 611" name="T41"/>
                <a:gd fmla="*/ 25 w 50" name="T42"/>
                <a:gd fmla="*/ 611 h 611" name="T43"/>
                <a:gd fmla="*/ 20 w 50" name="T44"/>
                <a:gd fmla="*/ 611 h 611" name="T45"/>
                <a:gd fmla="*/ 15 w 50" name="T46"/>
                <a:gd fmla="*/ 609 h 611" name="T47"/>
                <a:gd fmla="*/ 11 w 50" name="T48"/>
                <a:gd fmla="*/ 607 h 611" name="T49"/>
                <a:gd fmla="*/ 8 w 50" name="T50"/>
                <a:gd fmla="*/ 603 h 611" name="T51"/>
                <a:gd fmla="*/ 4 w 50" name="T52"/>
                <a:gd fmla="*/ 600 h 611" name="T53"/>
                <a:gd fmla="*/ 2 w 50" name="T54"/>
                <a:gd fmla="*/ 596 h 611" name="T55"/>
                <a:gd fmla="*/ 1 w 50" name="T56"/>
                <a:gd fmla="*/ 591 h 611" name="T57"/>
                <a:gd fmla="*/ 0 w 50" name="T58"/>
                <a:gd fmla="*/ 586 h 611" name="T59"/>
                <a:gd fmla="*/ 0 w 50" name="T60"/>
                <a:gd fmla="*/ 25 h 611" name="T61"/>
                <a:gd fmla="*/ 0 w 50" name="T62"/>
                <a:gd fmla="*/ 25 h 611" name="T63"/>
                <a:gd fmla="*/ 1 w 50" name="T64"/>
                <a:gd fmla="*/ 19 h 611" name="T65"/>
                <a:gd fmla="*/ 2 w 50" name="T66"/>
                <a:gd fmla="*/ 15 h 611" name="T67"/>
                <a:gd fmla="*/ 4 w 50" name="T68"/>
                <a:gd fmla="*/ 11 h 611" name="T69"/>
                <a:gd fmla="*/ 8 w 50" name="T70"/>
                <a:gd fmla="*/ 7 h 611" name="T71"/>
                <a:gd fmla="*/ 11 w 50" name="T72"/>
                <a:gd fmla="*/ 4 h 611" name="T73"/>
                <a:gd fmla="*/ 15 w 50" name="T74"/>
                <a:gd fmla="*/ 2 h 611" name="T75"/>
                <a:gd fmla="*/ 20 w 50" name="T76"/>
                <a:gd fmla="*/ 0 h 611" name="T77"/>
                <a:gd fmla="*/ 25 w 50" name="T78"/>
                <a:gd fmla="*/ 0 h 611" name="T79"/>
                <a:gd fmla="*/ 25 w 50" name="T80"/>
                <a:gd fmla="*/ 0 h 611"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11" w="50">
                  <a:moveTo>
                    <a:pt x="25" y="0"/>
                  </a:moveTo>
                  <a:lnTo>
                    <a:pt x="25" y="0"/>
                  </a:lnTo>
                  <a:lnTo>
                    <a:pt x="29" y="0"/>
                  </a:lnTo>
                  <a:lnTo>
                    <a:pt x="35" y="2"/>
                  </a:lnTo>
                  <a:lnTo>
                    <a:pt x="39" y="4"/>
                  </a:lnTo>
                  <a:lnTo>
                    <a:pt x="42" y="7"/>
                  </a:lnTo>
                  <a:lnTo>
                    <a:pt x="46" y="11"/>
                  </a:lnTo>
                  <a:lnTo>
                    <a:pt x="48" y="15"/>
                  </a:lnTo>
                  <a:lnTo>
                    <a:pt x="49" y="19"/>
                  </a:lnTo>
                  <a:lnTo>
                    <a:pt x="50" y="25"/>
                  </a:lnTo>
                  <a:lnTo>
                    <a:pt x="50" y="586"/>
                  </a:lnTo>
                  <a:lnTo>
                    <a:pt x="50" y="586"/>
                  </a:lnTo>
                  <a:lnTo>
                    <a:pt x="49" y="591"/>
                  </a:lnTo>
                  <a:lnTo>
                    <a:pt x="48" y="596"/>
                  </a:lnTo>
                  <a:lnTo>
                    <a:pt x="46" y="600"/>
                  </a:lnTo>
                  <a:lnTo>
                    <a:pt x="42" y="603"/>
                  </a:lnTo>
                  <a:lnTo>
                    <a:pt x="39" y="607"/>
                  </a:lnTo>
                  <a:lnTo>
                    <a:pt x="35" y="609"/>
                  </a:lnTo>
                  <a:lnTo>
                    <a:pt x="29" y="611"/>
                  </a:lnTo>
                  <a:lnTo>
                    <a:pt x="25" y="611"/>
                  </a:lnTo>
                  <a:lnTo>
                    <a:pt x="25" y="611"/>
                  </a:lnTo>
                  <a:lnTo>
                    <a:pt x="25" y="611"/>
                  </a:lnTo>
                  <a:lnTo>
                    <a:pt x="20" y="611"/>
                  </a:lnTo>
                  <a:lnTo>
                    <a:pt x="15" y="609"/>
                  </a:lnTo>
                  <a:lnTo>
                    <a:pt x="11" y="607"/>
                  </a:lnTo>
                  <a:lnTo>
                    <a:pt x="8" y="603"/>
                  </a:lnTo>
                  <a:lnTo>
                    <a:pt x="4" y="600"/>
                  </a:lnTo>
                  <a:lnTo>
                    <a:pt x="2" y="596"/>
                  </a:lnTo>
                  <a:lnTo>
                    <a:pt x="1" y="591"/>
                  </a:lnTo>
                  <a:lnTo>
                    <a:pt x="0" y="586"/>
                  </a:lnTo>
                  <a:lnTo>
                    <a:pt x="0" y="25"/>
                  </a:lnTo>
                  <a:lnTo>
                    <a:pt x="0" y="25"/>
                  </a:lnTo>
                  <a:lnTo>
                    <a:pt x="1" y="19"/>
                  </a:lnTo>
                  <a:lnTo>
                    <a:pt x="2" y="15"/>
                  </a:lnTo>
                  <a:lnTo>
                    <a:pt x="4" y="11"/>
                  </a:lnTo>
                  <a:lnTo>
                    <a:pt x="8" y="7"/>
                  </a:lnTo>
                  <a:lnTo>
                    <a:pt x="11" y="4"/>
                  </a:lnTo>
                  <a:lnTo>
                    <a:pt x="15" y="2"/>
                  </a:lnTo>
                  <a:lnTo>
                    <a:pt x="20" y="0"/>
                  </a:lnTo>
                  <a:lnTo>
                    <a:pt x="25" y="0"/>
                  </a:lnTo>
                  <a:lnTo>
                    <a:pt x="25" y="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226"/>
            <p:cNvSpPr/>
            <p:nvPr/>
          </p:nvSpPr>
          <p:spPr bwMode="auto">
            <a:xfrm>
              <a:off x="6705600" y="3762375"/>
              <a:ext cx="100013" cy="481012"/>
            </a:xfrm>
            <a:custGeom>
              <a:gdLst>
                <a:gd fmla="*/ 105 w 126" name="T0"/>
                <a:gd fmla="*/ 0 h 606" name="T1"/>
                <a:gd fmla="*/ 105 w 126" name="T2"/>
                <a:gd fmla="*/ 0 h 606" name="T3"/>
                <a:gd fmla="*/ 110 w 126" name="T4"/>
                <a:gd fmla="*/ 1 h 606" name="T5"/>
                <a:gd fmla="*/ 114 w 126" name="T6"/>
                <a:gd fmla="*/ 3 h 606" name="T7"/>
                <a:gd fmla="*/ 118 w 126" name="T8"/>
                <a:gd fmla="*/ 7 h 606" name="T9"/>
                <a:gd fmla="*/ 122 w 126" name="T10"/>
                <a:gd fmla="*/ 10 h 606" name="T11"/>
                <a:gd fmla="*/ 124 w 126" name="T12"/>
                <a:gd fmla="*/ 14 h 606" name="T13"/>
                <a:gd fmla="*/ 125 w 126" name="T14"/>
                <a:gd fmla="*/ 18 h 606" name="T15"/>
                <a:gd fmla="*/ 126 w 126" name="T16"/>
                <a:gd fmla="*/ 23 h 606" name="T17"/>
                <a:gd fmla="*/ 126 w 126" name="T18"/>
                <a:gd fmla="*/ 28 h 606" name="T19"/>
                <a:gd fmla="*/ 49 w 126" name="T20"/>
                <a:gd fmla="*/ 585 h 606" name="T21"/>
                <a:gd fmla="*/ 49 w 126" name="T22"/>
                <a:gd fmla="*/ 585 h 606" name="T23"/>
                <a:gd fmla="*/ 48 w 126" name="T24"/>
                <a:gd fmla="*/ 590 h 606" name="T25"/>
                <a:gd fmla="*/ 46 w 126" name="T26"/>
                <a:gd fmla="*/ 594 h 606" name="T27"/>
                <a:gd fmla="*/ 43 w 126" name="T28"/>
                <a:gd fmla="*/ 598 h 606" name="T29"/>
                <a:gd fmla="*/ 39 w 126" name="T30"/>
                <a:gd fmla="*/ 602 h 606" name="T31"/>
                <a:gd fmla="*/ 36 w 126" name="T32"/>
                <a:gd fmla="*/ 604 h 606" name="T33"/>
                <a:gd fmla="*/ 31 w 126" name="T34"/>
                <a:gd fmla="*/ 606 h 606" name="T35"/>
                <a:gd fmla="*/ 26 w 126" name="T36"/>
                <a:gd fmla="*/ 606 h 606" name="T37"/>
                <a:gd fmla="*/ 22 w 126" name="T38"/>
                <a:gd fmla="*/ 606 h 606" name="T39"/>
                <a:gd fmla="*/ 22 w 126" name="T40"/>
                <a:gd fmla="*/ 606 h 606" name="T41"/>
                <a:gd fmla="*/ 22 w 126" name="T42"/>
                <a:gd fmla="*/ 606 h 606" name="T43"/>
                <a:gd fmla="*/ 16 w 126" name="T44"/>
                <a:gd fmla="*/ 605 h 606" name="T45"/>
                <a:gd fmla="*/ 12 w 126" name="T46"/>
                <a:gd fmla="*/ 603 h 606" name="T47"/>
                <a:gd fmla="*/ 9 w 126" name="T48"/>
                <a:gd fmla="*/ 600 h 606" name="T49"/>
                <a:gd fmla="*/ 5 w 126" name="T50"/>
                <a:gd fmla="*/ 596 h 606" name="T51"/>
                <a:gd fmla="*/ 2 w 126" name="T52"/>
                <a:gd fmla="*/ 593 h 606" name="T53"/>
                <a:gd fmla="*/ 1 w 126" name="T54"/>
                <a:gd fmla="*/ 588 h 606" name="T55"/>
                <a:gd fmla="*/ 0 w 126" name="T56"/>
                <a:gd fmla="*/ 583 h 606" name="T57"/>
                <a:gd fmla="*/ 0 w 126" name="T58"/>
                <a:gd fmla="*/ 579 h 606" name="T59"/>
                <a:gd fmla="*/ 77 w 126" name="T60"/>
                <a:gd fmla="*/ 22 h 606" name="T61"/>
                <a:gd fmla="*/ 77 w 126" name="T62"/>
                <a:gd fmla="*/ 22 h 606" name="T63"/>
                <a:gd fmla="*/ 78 w 126" name="T64"/>
                <a:gd fmla="*/ 16 h 606" name="T65"/>
                <a:gd fmla="*/ 80 w 126" name="T66"/>
                <a:gd fmla="*/ 12 h 606" name="T67"/>
                <a:gd fmla="*/ 84 w 126" name="T68"/>
                <a:gd fmla="*/ 9 h 606" name="T69"/>
                <a:gd fmla="*/ 87 w 126" name="T70"/>
                <a:gd fmla="*/ 5 h 606" name="T71"/>
                <a:gd fmla="*/ 91 w 126" name="T72"/>
                <a:gd fmla="*/ 2 h 606" name="T73"/>
                <a:gd fmla="*/ 96 w 126" name="T74"/>
                <a:gd fmla="*/ 1 h 606" name="T75"/>
                <a:gd fmla="*/ 100 w 126" name="T76"/>
                <a:gd fmla="*/ 0 h 606" name="T77"/>
                <a:gd fmla="*/ 105 w 126" name="T78"/>
                <a:gd fmla="*/ 0 h 606" name="T79"/>
                <a:gd fmla="*/ 105 w 126" name="T80"/>
                <a:gd fmla="*/ 0 h 606"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06" w="125">
                  <a:moveTo>
                    <a:pt x="105" y="0"/>
                  </a:moveTo>
                  <a:lnTo>
                    <a:pt x="105" y="0"/>
                  </a:lnTo>
                  <a:lnTo>
                    <a:pt x="110" y="1"/>
                  </a:lnTo>
                  <a:lnTo>
                    <a:pt x="114" y="3"/>
                  </a:lnTo>
                  <a:lnTo>
                    <a:pt x="118" y="7"/>
                  </a:lnTo>
                  <a:lnTo>
                    <a:pt x="122" y="10"/>
                  </a:lnTo>
                  <a:lnTo>
                    <a:pt x="124" y="14"/>
                  </a:lnTo>
                  <a:lnTo>
                    <a:pt x="125" y="18"/>
                  </a:lnTo>
                  <a:lnTo>
                    <a:pt x="126" y="23"/>
                  </a:lnTo>
                  <a:lnTo>
                    <a:pt x="126" y="28"/>
                  </a:lnTo>
                  <a:lnTo>
                    <a:pt x="49" y="585"/>
                  </a:lnTo>
                  <a:lnTo>
                    <a:pt x="49" y="585"/>
                  </a:lnTo>
                  <a:lnTo>
                    <a:pt x="48" y="590"/>
                  </a:lnTo>
                  <a:lnTo>
                    <a:pt x="46" y="594"/>
                  </a:lnTo>
                  <a:lnTo>
                    <a:pt x="43" y="598"/>
                  </a:lnTo>
                  <a:lnTo>
                    <a:pt x="39" y="602"/>
                  </a:lnTo>
                  <a:lnTo>
                    <a:pt x="36" y="604"/>
                  </a:lnTo>
                  <a:lnTo>
                    <a:pt x="31" y="606"/>
                  </a:lnTo>
                  <a:lnTo>
                    <a:pt x="26" y="606"/>
                  </a:lnTo>
                  <a:lnTo>
                    <a:pt x="22" y="606"/>
                  </a:lnTo>
                  <a:lnTo>
                    <a:pt x="22" y="606"/>
                  </a:lnTo>
                  <a:lnTo>
                    <a:pt x="22" y="606"/>
                  </a:lnTo>
                  <a:lnTo>
                    <a:pt x="16" y="605"/>
                  </a:lnTo>
                  <a:lnTo>
                    <a:pt x="12" y="603"/>
                  </a:lnTo>
                  <a:lnTo>
                    <a:pt x="9" y="600"/>
                  </a:lnTo>
                  <a:lnTo>
                    <a:pt x="5" y="596"/>
                  </a:lnTo>
                  <a:lnTo>
                    <a:pt x="2" y="593"/>
                  </a:lnTo>
                  <a:lnTo>
                    <a:pt x="1" y="588"/>
                  </a:lnTo>
                  <a:lnTo>
                    <a:pt x="0" y="583"/>
                  </a:lnTo>
                  <a:lnTo>
                    <a:pt x="0" y="579"/>
                  </a:lnTo>
                  <a:lnTo>
                    <a:pt x="77" y="22"/>
                  </a:lnTo>
                  <a:lnTo>
                    <a:pt x="77" y="22"/>
                  </a:lnTo>
                  <a:lnTo>
                    <a:pt x="78" y="16"/>
                  </a:lnTo>
                  <a:lnTo>
                    <a:pt x="80" y="12"/>
                  </a:lnTo>
                  <a:lnTo>
                    <a:pt x="84" y="9"/>
                  </a:lnTo>
                  <a:lnTo>
                    <a:pt x="87" y="5"/>
                  </a:lnTo>
                  <a:lnTo>
                    <a:pt x="91" y="2"/>
                  </a:lnTo>
                  <a:lnTo>
                    <a:pt x="96" y="1"/>
                  </a:lnTo>
                  <a:lnTo>
                    <a:pt x="100" y="0"/>
                  </a:lnTo>
                  <a:lnTo>
                    <a:pt x="105" y="0"/>
                  </a:lnTo>
                  <a:lnTo>
                    <a:pt x="105" y="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27"/>
            <p:cNvSpPr/>
            <p:nvPr/>
          </p:nvSpPr>
          <p:spPr bwMode="auto">
            <a:xfrm>
              <a:off x="6707188" y="4130675"/>
              <a:ext cx="39688" cy="485775"/>
            </a:xfrm>
            <a:custGeom>
              <a:gdLst>
                <a:gd fmla="*/ 25 w 50" name="T0"/>
                <a:gd fmla="*/ 0 h 611" name="T1"/>
                <a:gd fmla="*/ 25 w 50" name="T2"/>
                <a:gd fmla="*/ 0 h 611" name="T3"/>
                <a:gd fmla="*/ 31 w 50" name="T4"/>
                <a:gd fmla="*/ 0 h 611" name="T5"/>
                <a:gd fmla="*/ 35 w 50" name="T6"/>
                <a:gd fmla="*/ 2 h 611" name="T7"/>
                <a:gd fmla="*/ 39 w 50" name="T8"/>
                <a:gd fmla="*/ 4 h 611" name="T9"/>
                <a:gd fmla="*/ 42 w 50" name="T10"/>
                <a:gd fmla="*/ 7 h 611" name="T11"/>
                <a:gd fmla="*/ 46 w 50" name="T12"/>
                <a:gd fmla="*/ 11 h 611" name="T13"/>
                <a:gd fmla="*/ 48 w 50" name="T14"/>
                <a:gd fmla="*/ 15 h 611" name="T15"/>
                <a:gd fmla="*/ 49 w 50" name="T16"/>
                <a:gd fmla="*/ 19 h 611" name="T17"/>
                <a:gd fmla="*/ 50 w 50" name="T18"/>
                <a:gd fmla="*/ 25 h 611" name="T19"/>
                <a:gd fmla="*/ 50 w 50" name="T20"/>
                <a:gd fmla="*/ 586 h 611" name="T21"/>
                <a:gd fmla="*/ 50 w 50" name="T22"/>
                <a:gd fmla="*/ 586 h 611" name="T23"/>
                <a:gd fmla="*/ 49 w 50" name="T24"/>
                <a:gd fmla="*/ 591 h 611" name="T25"/>
                <a:gd fmla="*/ 48 w 50" name="T26"/>
                <a:gd fmla="*/ 596 h 611" name="T27"/>
                <a:gd fmla="*/ 46 w 50" name="T28"/>
                <a:gd fmla="*/ 600 h 611" name="T29"/>
                <a:gd fmla="*/ 42 w 50" name="T30"/>
                <a:gd fmla="*/ 603 h 611" name="T31"/>
                <a:gd fmla="*/ 39 w 50" name="T32"/>
                <a:gd fmla="*/ 607 h 611" name="T33"/>
                <a:gd fmla="*/ 35 w 50" name="T34"/>
                <a:gd fmla="*/ 609 h 611" name="T35"/>
                <a:gd fmla="*/ 31 w 50" name="T36"/>
                <a:gd fmla="*/ 611 h 611" name="T37"/>
                <a:gd fmla="*/ 25 w 50" name="T38"/>
                <a:gd fmla="*/ 611 h 611" name="T39"/>
                <a:gd fmla="*/ 25 w 50" name="T40"/>
                <a:gd fmla="*/ 611 h 611" name="T41"/>
                <a:gd fmla="*/ 25 w 50" name="T42"/>
                <a:gd fmla="*/ 611 h 611" name="T43"/>
                <a:gd fmla="*/ 20 w 50" name="T44"/>
                <a:gd fmla="*/ 611 h 611" name="T45"/>
                <a:gd fmla="*/ 15 w 50" name="T46"/>
                <a:gd fmla="*/ 609 h 611" name="T47"/>
                <a:gd fmla="*/ 11 w 50" name="T48"/>
                <a:gd fmla="*/ 607 h 611" name="T49"/>
                <a:gd fmla="*/ 8 w 50" name="T50"/>
                <a:gd fmla="*/ 603 h 611" name="T51"/>
                <a:gd fmla="*/ 4 w 50" name="T52"/>
                <a:gd fmla="*/ 600 h 611" name="T53"/>
                <a:gd fmla="*/ 2 w 50" name="T54"/>
                <a:gd fmla="*/ 596 h 611" name="T55"/>
                <a:gd fmla="*/ 1 w 50" name="T56"/>
                <a:gd fmla="*/ 591 h 611" name="T57"/>
                <a:gd fmla="*/ 0 w 50" name="T58"/>
                <a:gd fmla="*/ 586 h 611" name="T59"/>
                <a:gd fmla="*/ 0 w 50" name="T60"/>
                <a:gd fmla="*/ 25 h 611" name="T61"/>
                <a:gd fmla="*/ 0 w 50" name="T62"/>
                <a:gd fmla="*/ 25 h 611" name="T63"/>
                <a:gd fmla="*/ 1 w 50" name="T64"/>
                <a:gd fmla="*/ 19 h 611" name="T65"/>
                <a:gd fmla="*/ 2 w 50" name="T66"/>
                <a:gd fmla="*/ 15 h 611" name="T67"/>
                <a:gd fmla="*/ 4 w 50" name="T68"/>
                <a:gd fmla="*/ 11 h 611" name="T69"/>
                <a:gd fmla="*/ 8 w 50" name="T70"/>
                <a:gd fmla="*/ 7 h 611" name="T71"/>
                <a:gd fmla="*/ 11 w 50" name="T72"/>
                <a:gd fmla="*/ 4 h 611" name="T73"/>
                <a:gd fmla="*/ 15 w 50" name="T74"/>
                <a:gd fmla="*/ 2 h 611" name="T75"/>
                <a:gd fmla="*/ 20 w 50" name="T76"/>
                <a:gd fmla="*/ 0 h 611" name="T77"/>
                <a:gd fmla="*/ 25 w 50" name="T78"/>
                <a:gd fmla="*/ 0 h 611" name="T79"/>
                <a:gd fmla="*/ 25 w 50" name="T80"/>
                <a:gd fmla="*/ 0 h 611"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11" w="50">
                  <a:moveTo>
                    <a:pt x="25" y="0"/>
                  </a:moveTo>
                  <a:lnTo>
                    <a:pt x="25" y="0"/>
                  </a:lnTo>
                  <a:lnTo>
                    <a:pt x="31" y="0"/>
                  </a:lnTo>
                  <a:lnTo>
                    <a:pt x="35" y="2"/>
                  </a:lnTo>
                  <a:lnTo>
                    <a:pt x="39" y="4"/>
                  </a:lnTo>
                  <a:lnTo>
                    <a:pt x="42" y="7"/>
                  </a:lnTo>
                  <a:lnTo>
                    <a:pt x="46" y="11"/>
                  </a:lnTo>
                  <a:lnTo>
                    <a:pt x="48" y="15"/>
                  </a:lnTo>
                  <a:lnTo>
                    <a:pt x="49" y="19"/>
                  </a:lnTo>
                  <a:lnTo>
                    <a:pt x="50" y="25"/>
                  </a:lnTo>
                  <a:lnTo>
                    <a:pt x="50" y="586"/>
                  </a:lnTo>
                  <a:lnTo>
                    <a:pt x="50" y="586"/>
                  </a:lnTo>
                  <a:lnTo>
                    <a:pt x="49" y="591"/>
                  </a:lnTo>
                  <a:lnTo>
                    <a:pt x="48" y="596"/>
                  </a:lnTo>
                  <a:lnTo>
                    <a:pt x="46" y="600"/>
                  </a:lnTo>
                  <a:lnTo>
                    <a:pt x="42" y="603"/>
                  </a:lnTo>
                  <a:lnTo>
                    <a:pt x="39" y="607"/>
                  </a:lnTo>
                  <a:lnTo>
                    <a:pt x="35" y="609"/>
                  </a:lnTo>
                  <a:lnTo>
                    <a:pt x="31" y="611"/>
                  </a:lnTo>
                  <a:lnTo>
                    <a:pt x="25" y="611"/>
                  </a:lnTo>
                  <a:lnTo>
                    <a:pt x="25" y="611"/>
                  </a:lnTo>
                  <a:lnTo>
                    <a:pt x="25" y="611"/>
                  </a:lnTo>
                  <a:lnTo>
                    <a:pt x="20" y="611"/>
                  </a:lnTo>
                  <a:lnTo>
                    <a:pt x="15" y="609"/>
                  </a:lnTo>
                  <a:lnTo>
                    <a:pt x="11" y="607"/>
                  </a:lnTo>
                  <a:lnTo>
                    <a:pt x="8" y="603"/>
                  </a:lnTo>
                  <a:lnTo>
                    <a:pt x="4" y="600"/>
                  </a:lnTo>
                  <a:lnTo>
                    <a:pt x="2" y="596"/>
                  </a:lnTo>
                  <a:lnTo>
                    <a:pt x="1" y="591"/>
                  </a:lnTo>
                  <a:lnTo>
                    <a:pt x="0" y="586"/>
                  </a:lnTo>
                  <a:lnTo>
                    <a:pt x="0" y="25"/>
                  </a:lnTo>
                  <a:lnTo>
                    <a:pt x="0" y="25"/>
                  </a:lnTo>
                  <a:lnTo>
                    <a:pt x="1" y="19"/>
                  </a:lnTo>
                  <a:lnTo>
                    <a:pt x="2" y="15"/>
                  </a:lnTo>
                  <a:lnTo>
                    <a:pt x="4" y="11"/>
                  </a:lnTo>
                  <a:lnTo>
                    <a:pt x="8" y="7"/>
                  </a:lnTo>
                  <a:lnTo>
                    <a:pt x="11" y="4"/>
                  </a:lnTo>
                  <a:lnTo>
                    <a:pt x="15" y="2"/>
                  </a:lnTo>
                  <a:lnTo>
                    <a:pt x="20" y="0"/>
                  </a:lnTo>
                  <a:lnTo>
                    <a:pt x="25" y="0"/>
                  </a:lnTo>
                  <a:lnTo>
                    <a:pt x="25" y="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28"/>
            <p:cNvSpPr/>
            <p:nvPr/>
          </p:nvSpPr>
          <p:spPr bwMode="auto">
            <a:xfrm>
              <a:off x="6426200" y="4221163"/>
              <a:ext cx="39688" cy="395287"/>
            </a:xfrm>
            <a:custGeom>
              <a:gdLst>
                <a:gd fmla="*/ 0 w 49" name="T0"/>
                <a:gd fmla="*/ 0 h 498" name="T1"/>
                <a:gd fmla="*/ 0 w 49" name="T2"/>
                <a:gd fmla="*/ 473 h 498" name="T3"/>
                <a:gd fmla="*/ 0 w 49" name="T4"/>
                <a:gd fmla="*/ 473 h 498" name="T5"/>
                <a:gd fmla="*/ 0 w 49" name="T6"/>
                <a:gd fmla="*/ 478 h 498" name="T7"/>
                <a:gd fmla="*/ 2 w 49" name="T8"/>
                <a:gd fmla="*/ 483 h 498" name="T9"/>
                <a:gd fmla="*/ 4 w 49" name="T10"/>
                <a:gd fmla="*/ 487 h 498" name="T11"/>
                <a:gd fmla="*/ 7 w 49" name="T12"/>
                <a:gd fmla="*/ 490 h 498" name="T13"/>
                <a:gd fmla="*/ 11 w 49" name="T14"/>
                <a:gd fmla="*/ 494 h 498" name="T15"/>
                <a:gd fmla="*/ 15 w 49" name="T16"/>
                <a:gd fmla="*/ 496 h 498" name="T17"/>
                <a:gd fmla="*/ 19 w 49" name="T18"/>
                <a:gd fmla="*/ 498 h 498" name="T19"/>
                <a:gd fmla="*/ 25 w 49" name="T20"/>
                <a:gd fmla="*/ 498 h 498" name="T21"/>
                <a:gd fmla="*/ 25 w 49" name="T22"/>
                <a:gd fmla="*/ 498 h 498" name="T23"/>
                <a:gd fmla="*/ 29 w 49" name="T24"/>
                <a:gd fmla="*/ 498 h 498" name="T25"/>
                <a:gd fmla="*/ 34 w 49" name="T26"/>
                <a:gd fmla="*/ 496 h 498" name="T27"/>
                <a:gd fmla="*/ 38 w 49" name="T28"/>
                <a:gd fmla="*/ 494 h 498" name="T29"/>
                <a:gd fmla="*/ 42 w 49" name="T30"/>
                <a:gd fmla="*/ 490 h 498" name="T31"/>
                <a:gd fmla="*/ 44 w 49" name="T32"/>
                <a:gd fmla="*/ 487 h 498" name="T33"/>
                <a:gd fmla="*/ 47 w 49" name="T34"/>
                <a:gd fmla="*/ 483 h 498" name="T35"/>
                <a:gd fmla="*/ 49 w 49" name="T36"/>
                <a:gd fmla="*/ 478 h 498" name="T37"/>
                <a:gd fmla="*/ 49 w 49" name="T38"/>
                <a:gd fmla="*/ 473 h 498" name="T39"/>
                <a:gd fmla="*/ 49 w 49" name="T40"/>
                <a:gd fmla="*/ 4 h 498" name="T41"/>
                <a:gd fmla="*/ 49 w 49" name="T42"/>
                <a:gd fmla="*/ 4 h 498" name="T43"/>
                <a:gd fmla="*/ 25 w 49" name="T44"/>
                <a:gd fmla="*/ 2 h 498" name="T45"/>
                <a:gd fmla="*/ 0 w 49" name="T46"/>
                <a:gd fmla="*/ 0 h 498" name="T47"/>
                <a:gd fmla="*/ 0 w 49" name="T48"/>
                <a:gd fmla="*/ 0 h 49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498" w="49">
                  <a:moveTo>
                    <a:pt x="0" y="0"/>
                  </a:moveTo>
                  <a:lnTo>
                    <a:pt x="0" y="473"/>
                  </a:lnTo>
                  <a:lnTo>
                    <a:pt x="0" y="473"/>
                  </a:lnTo>
                  <a:lnTo>
                    <a:pt x="0" y="478"/>
                  </a:lnTo>
                  <a:lnTo>
                    <a:pt x="2" y="483"/>
                  </a:lnTo>
                  <a:lnTo>
                    <a:pt x="4" y="487"/>
                  </a:lnTo>
                  <a:lnTo>
                    <a:pt x="7" y="490"/>
                  </a:lnTo>
                  <a:lnTo>
                    <a:pt x="11" y="494"/>
                  </a:lnTo>
                  <a:lnTo>
                    <a:pt x="15" y="496"/>
                  </a:lnTo>
                  <a:lnTo>
                    <a:pt x="19" y="498"/>
                  </a:lnTo>
                  <a:lnTo>
                    <a:pt x="25" y="498"/>
                  </a:lnTo>
                  <a:lnTo>
                    <a:pt x="25" y="498"/>
                  </a:lnTo>
                  <a:lnTo>
                    <a:pt x="29" y="498"/>
                  </a:lnTo>
                  <a:lnTo>
                    <a:pt x="34" y="496"/>
                  </a:lnTo>
                  <a:lnTo>
                    <a:pt x="38" y="494"/>
                  </a:lnTo>
                  <a:lnTo>
                    <a:pt x="42" y="490"/>
                  </a:lnTo>
                  <a:lnTo>
                    <a:pt x="44" y="487"/>
                  </a:lnTo>
                  <a:lnTo>
                    <a:pt x="47" y="483"/>
                  </a:lnTo>
                  <a:lnTo>
                    <a:pt x="49" y="478"/>
                  </a:lnTo>
                  <a:lnTo>
                    <a:pt x="49" y="473"/>
                  </a:lnTo>
                  <a:lnTo>
                    <a:pt x="49" y="4"/>
                  </a:lnTo>
                  <a:lnTo>
                    <a:pt x="49" y="4"/>
                  </a:lnTo>
                  <a:lnTo>
                    <a:pt x="25" y="2"/>
                  </a:lnTo>
                  <a:lnTo>
                    <a:pt x="0" y="0"/>
                  </a:lnTo>
                  <a:lnTo>
                    <a:pt x="0" y="0"/>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29"/>
            <p:cNvSpPr/>
            <p:nvPr/>
          </p:nvSpPr>
          <p:spPr bwMode="auto">
            <a:xfrm>
              <a:off x="5932488" y="4086225"/>
              <a:ext cx="276225" cy="38100"/>
            </a:xfrm>
            <a:custGeom>
              <a:gdLst>
                <a:gd fmla="*/ 348 w 348" name="T0"/>
                <a:gd fmla="*/ 25 h 49" name="T1"/>
                <a:gd fmla="*/ 348 w 348" name="T2"/>
                <a:gd fmla="*/ 25 h 49" name="T3"/>
                <a:gd fmla="*/ 347 w 348" name="T4"/>
                <a:gd fmla="*/ 29 h 49" name="T5"/>
                <a:gd fmla="*/ 346 w 348" name="T6"/>
                <a:gd fmla="*/ 34 h 49" name="T7"/>
                <a:gd fmla="*/ 344 w 348" name="T8"/>
                <a:gd fmla="*/ 38 h 49" name="T9"/>
                <a:gd fmla="*/ 340 w 348" name="T10"/>
                <a:gd fmla="*/ 43 h 49" name="T11"/>
                <a:gd fmla="*/ 337 w 348" name="T12"/>
                <a:gd fmla="*/ 45 h 49" name="T13"/>
                <a:gd fmla="*/ 333 w 348" name="T14"/>
                <a:gd fmla="*/ 47 h 49" name="T15"/>
                <a:gd fmla="*/ 327 w 348" name="T16"/>
                <a:gd fmla="*/ 49 h 49" name="T17"/>
                <a:gd fmla="*/ 323 w 348" name="T18"/>
                <a:gd fmla="*/ 49 h 49" name="T19"/>
                <a:gd fmla="*/ 24 w 348" name="T20"/>
                <a:gd fmla="*/ 49 h 49" name="T21"/>
                <a:gd fmla="*/ 24 w 348" name="T22"/>
                <a:gd fmla="*/ 49 h 49" name="T23"/>
                <a:gd fmla="*/ 20 w 348" name="T24"/>
                <a:gd fmla="*/ 49 h 49" name="T25"/>
                <a:gd fmla="*/ 14 w 348" name="T26"/>
                <a:gd fmla="*/ 47 h 49" name="T27"/>
                <a:gd fmla="*/ 11 w 348" name="T28"/>
                <a:gd fmla="*/ 45 h 49" name="T29"/>
                <a:gd fmla="*/ 7 w 348" name="T30"/>
                <a:gd fmla="*/ 43 h 49" name="T31"/>
                <a:gd fmla="*/ 4 w 348" name="T32"/>
                <a:gd fmla="*/ 38 h 49" name="T33"/>
                <a:gd fmla="*/ 1 w 348" name="T34"/>
                <a:gd fmla="*/ 34 h 49" name="T35"/>
                <a:gd fmla="*/ 0 w 348" name="T36"/>
                <a:gd fmla="*/ 29 h 49" name="T37"/>
                <a:gd fmla="*/ 0 w 348" name="T38"/>
                <a:gd fmla="*/ 25 h 49" name="T39"/>
                <a:gd fmla="*/ 0 w 348" name="T40"/>
                <a:gd fmla="*/ 25 h 49" name="T41"/>
                <a:gd fmla="*/ 0 w 348" name="T42"/>
                <a:gd fmla="*/ 25 h 49" name="T43"/>
                <a:gd fmla="*/ 0 w 348" name="T44"/>
                <a:gd fmla="*/ 20 h 49" name="T45"/>
                <a:gd fmla="*/ 1 w 348" name="T46"/>
                <a:gd fmla="*/ 15 h 49" name="T47"/>
                <a:gd fmla="*/ 4 w 348" name="T48"/>
                <a:gd fmla="*/ 11 h 49" name="T49"/>
                <a:gd fmla="*/ 7 w 348" name="T50"/>
                <a:gd fmla="*/ 8 h 49" name="T51"/>
                <a:gd fmla="*/ 11 w 348" name="T52"/>
                <a:gd fmla="*/ 5 h 49" name="T53"/>
                <a:gd fmla="*/ 14 w 348" name="T54"/>
                <a:gd fmla="*/ 2 h 49" name="T55"/>
                <a:gd fmla="*/ 20 w 348" name="T56"/>
                <a:gd fmla="*/ 0 h 49" name="T57"/>
                <a:gd fmla="*/ 24 w 348" name="T58"/>
                <a:gd fmla="*/ 0 h 49" name="T59"/>
                <a:gd fmla="*/ 323 w 348" name="T60"/>
                <a:gd fmla="*/ 0 h 49" name="T61"/>
                <a:gd fmla="*/ 323 w 348" name="T62"/>
                <a:gd fmla="*/ 0 h 49" name="T63"/>
                <a:gd fmla="*/ 327 w 348" name="T64"/>
                <a:gd fmla="*/ 0 h 49" name="T65"/>
                <a:gd fmla="*/ 333 w 348" name="T66"/>
                <a:gd fmla="*/ 2 h 49" name="T67"/>
                <a:gd fmla="*/ 337 w 348" name="T68"/>
                <a:gd fmla="*/ 5 h 49" name="T69"/>
                <a:gd fmla="*/ 340 w 348" name="T70"/>
                <a:gd fmla="*/ 8 h 49" name="T71"/>
                <a:gd fmla="*/ 344 w 348" name="T72"/>
                <a:gd fmla="*/ 11 h 49" name="T73"/>
                <a:gd fmla="*/ 346 w 348" name="T74"/>
                <a:gd fmla="*/ 15 h 49" name="T75"/>
                <a:gd fmla="*/ 347 w 348" name="T76"/>
                <a:gd fmla="*/ 20 h 49" name="T77"/>
                <a:gd fmla="*/ 348 w 348" name="T78"/>
                <a:gd fmla="*/ 25 h 49" name="T79"/>
                <a:gd fmla="*/ 348 w 348" name="T80"/>
                <a:gd fmla="*/ 25 h 49"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49" w="348">
                  <a:moveTo>
                    <a:pt x="348" y="25"/>
                  </a:moveTo>
                  <a:lnTo>
                    <a:pt x="348" y="25"/>
                  </a:lnTo>
                  <a:lnTo>
                    <a:pt x="347" y="29"/>
                  </a:lnTo>
                  <a:lnTo>
                    <a:pt x="346" y="34"/>
                  </a:lnTo>
                  <a:lnTo>
                    <a:pt x="344" y="38"/>
                  </a:lnTo>
                  <a:lnTo>
                    <a:pt x="340" y="43"/>
                  </a:lnTo>
                  <a:lnTo>
                    <a:pt x="337" y="45"/>
                  </a:lnTo>
                  <a:lnTo>
                    <a:pt x="333" y="47"/>
                  </a:lnTo>
                  <a:lnTo>
                    <a:pt x="327" y="49"/>
                  </a:lnTo>
                  <a:lnTo>
                    <a:pt x="323" y="49"/>
                  </a:lnTo>
                  <a:lnTo>
                    <a:pt x="24" y="49"/>
                  </a:lnTo>
                  <a:lnTo>
                    <a:pt x="24" y="49"/>
                  </a:lnTo>
                  <a:lnTo>
                    <a:pt x="20" y="49"/>
                  </a:lnTo>
                  <a:lnTo>
                    <a:pt x="14" y="47"/>
                  </a:lnTo>
                  <a:lnTo>
                    <a:pt x="11" y="45"/>
                  </a:lnTo>
                  <a:lnTo>
                    <a:pt x="7" y="43"/>
                  </a:lnTo>
                  <a:lnTo>
                    <a:pt x="4" y="38"/>
                  </a:lnTo>
                  <a:lnTo>
                    <a:pt x="1" y="34"/>
                  </a:lnTo>
                  <a:lnTo>
                    <a:pt x="0" y="29"/>
                  </a:lnTo>
                  <a:lnTo>
                    <a:pt x="0" y="25"/>
                  </a:lnTo>
                  <a:lnTo>
                    <a:pt x="0" y="25"/>
                  </a:lnTo>
                  <a:lnTo>
                    <a:pt x="0" y="25"/>
                  </a:lnTo>
                  <a:lnTo>
                    <a:pt x="0" y="20"/>
                  </a:lnTo>
                  <a:lnTo>
                    <a:pt x="1" y="15"/>
                  </a:lnTo>
                  <a:lnTo>
                    <a:pt x="4" y="11"/>
                  </a:lnTo>
                  <a:lnTo>
                    <a:pt x="7" y="8"/>
                  </a:lnTo>
                  <a:lnTo>
                    <a:pt x="11" y="5"/>
                  </a:lnTo>
                  <a:lnTo>
                    <a:pt x="14" y="2"/>
                  </a:lnTo>
                  <a:lnTo>
                    <a:pt x="20" y="0"/>
                  </a:lnTo>
                  <a:lnTo>
                    <a:pt x="24" y="0"/>
                  </a:lnTo>
                  <a:lnTo>
                    <a:pt x="323" y="0"/>
                  </a:lnTo>
                  <a:lnTo>
                    <a:pt x="323" y="0"/>
                  </a:lnTo>
                  <a:lnTo>
                    <a:pt x="327" y="0"/>
                  </a:lnTo>
                  <a:lnTo>
                    <a:pt x="333" y="2"/>
                  </a:lnTo>
                  <a:lnTo>
                    <a:pt x="337" y="5"/>
                  </a:lnTo>
                  <a:lnTo>
                    <a:pt x="340" y="8"/>
                  </a:lnTo>
                  <a:lnTo>
                    <a:pt x="344" y="11"/>
                  </a:lnTo>
                  <a:lnTo>
                    <a:pt x="346" y="15"/>
                  </a:lnTo>
                  <a:lnTo>
                    <a:pt x="347" y="20"/>
                  </a:lnTo>
                  <a:lnTo>
                    <a:pt x="348" y="25"/>
                  </a:lnTo>
                  <a:lnTo>
                    <a:pt x="348" y="25"/>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230"/>
            <p:cNvSpPr/>
            <p:nvPr/>
          </p:nvSpPr>
          <p:spPr bwMode="auto">
            <a:xfrm>
              <a:off x="5495925" y="4087813"/>
              <a:ext cx="244475" cy="20637"/>
            </a:xfrm>
            <a:custGeom>
              <a:gdLst>
                <a:gd fmla="*/ 308 w 308" name="T0"/>
                <a:gd fmla="*/ 13 h 27" name="T1"/>
                <a:gd fmla="*/ 308 w 308" name="T2"/>
                <a:gd fmla="*/ 13 h 27" name="T3"/>
                <a:gd fmla="*/ 307 w 308" name="T4"/>
                <a:gd fmla="*/ 19 h 27" name="T5"/>
                <a:gd fmla="*/ 303 w 308" name="T6"/>
                <a:gd fmla="*/ 23 h 27" name="T7"/>
                <a:gd fmla="*/ 299 w 308" name="T8"/>
                <a:gd fmla="*/ 26 h 27" name="T9"/>
                <a:gd fmla="*/ 294 w 308" name="T10"/>
                <a:gd fmla="*/ 27 h 27" name="T11"/>
                <a:gd fmla="*/ 14 w 308" name="T12"/>
                <a:gd fmla="*/ 27 h 27" name="T13"/>
                <a:gd fmla="*/ 14 w 308" name="T14"/>
                <a:gd fmla="*/ 27 h 27" name="T15"/>
                <a:gd fmla="*/ 9 w 308" name="T16"/>
                <a:gd fmla="*/ 26 h 27" name="T17"/>
                <a:gd fmla="*/ 4 w 308" name="T18"/>
                <a:gd fmla="*/ 23 h 27" name="T19"/>
                <a:gd fmla="*/ 1 w 308" name="T20"/>
                <a:gd fmla="*/ 19 h 27" name="T21"/>
                <a:gd fmla="*/ 0 w 308" name="T22"/>
                <a:gd fmla="*/ 13 h 27" name="T23"/>
                <a:gd fmla="*/ 0 w 308" name="T24"/>
                <a:gd fmla="*/ 13 h 27" name="T25"/>
                <a:gd fmla="*/ 0 w 308" name="T26"/>
                <a:gd fmla="*/ 13 h 27" name="T27"/>
                <a:gd fmla="*/ 1 w 308" name="T28"/>
                <a:gd fmla="*/ 8 h 27" name="T29"/>
                <a:gd fmla="*/ 4 w 308" name="T30"/>
                <a:gd fmla="*/ 5 h 27" name="T31"/>
                <a:gd fmla="*/ 9 w 308" name="T32"/>
                <a:gd fmla="*/ 1 h 27" name="T33"/>
                <a:gd fmla="*/ 14 w 308" name="T34"/>
                <a:gd fmla="*/ 0 h 27" name="T35"/>
                <a:gd fmla="*/ 294 w 308" name="T36"/>
                <a:gd fmla="*/ 0 h 27" name="T37"/>
                <a:gd fmla="*/ 294 w 308" name="T38"/>
                <a:gd fmla="*/ 0 h 27" name="T39"/>
                <a:gd fmla="*/ 299 w 308" name="T40"/>
                <a:gd fmla="*/ 1 h 27" name="T41"/>
                <a:gd fmla="*/ 303 w 308" name="T42"/>
                <a:gd fmla="*/ 5 h 27" name="T43"/>
                <a:gd fmla="*/ 307 w 308" name="T44"/>
                <a:gd fmla="*/ 8 h 27" name="T45"/>
                <a:gd fmla="*/ 308 w 308" name="T46"/>
                <a:gd fmla="*/ 13 h 27" name="T47"/>
                <a:gd fmla="*/ 308 w 308" name="T48"/>
                <a:gd fmla="*/ 13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08">
                  <a:moveTo>
                    <a:pt x="308" y="13"/>
                  </a:moveTo>
                  <a:lnTo>
                    <a:pt x="308" y="13"/>
                  </a:lnTo>
                  <a:lnTo>
                    <a:pt x="307" y="19"/>
                  </a:lnTo>
                  <a:lnTo>
                    <a:pt x="303" y="23"/>
                  </a:lnTo>
                  <a:lnTo>
                    <a:pt x="299" y="26"/>
                  </a:lnTo>
                  <a:lnTo>
                    <a:pt x="294" y="27"/>
                  </a:lnTo>
                  <a:lnTo>
                    <a:pt x="14" y="27"/>
                  </a:lnTo>
                  <a:lnTo>
                    <a:pt x="14" y="27"/>
                  </a:lnTo>
                  <a:lnTo>
                    <a:pt x="9" y="26"/>
                  </a:lnTo>
                  <a:lnTo>
                    <a:pt x="4" y="23"/>
                  </a:lnTo>
                  <a:lnTo>
                    <a:pt x="1" y="19"/>
                  </a:lnTo>
                  <a:lnTo>
                    <a:pt x="0" y="13"/>
                  </a:lnTo>
                  <a:lnTo>
                    <a:pt x="0" y="13"/>
                  </a:lnTo>
                  <a:lnTo>
                    <a:pt x="0" y="13"/>
                  </a:lnTo>
                  <a:lnTo>
                    <a:pt x="1" y="8"/>
                  </a:lnTo>
                  <a:lnTo>
                    <a:pt x="4" y="5"/>
                  </a:lnTo>
                  <a:lnTo>
                    <a:pt x="9" y="1"/>
                  </a:lnTo>
                  <a:lnTo>
                    <a:pt x="14" y="0"/>
                  </a:lnTo>
                  <a:lnTo>
                    <a:pt x="294" y="0"/>
                  </a:lnTo>
                  <a:lnTo>
                    <a:pt x="294" y="0"/>
                  </a:lnTo>
                  <a:lnTo>
                    <a:pt x="299" y="1"/>
                  </a:lnTo>
                  <a:lnTo>
                    <a:pt x="303" y="5"/>
                  </a:lnTo>
                  <a:lnTo>
                    <a:pt x="307" y="8"/>
                  </a:lnTo>
                  <a:lnTo>
                    <a:pt x="308" y="13"/>
                  </a:lnTo>
                  <a:lnTo>
                    <a:pt x="308" y="13"/>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231"/>
            <p:cNvSpPr/>
            <p:nvPr/>
          </p:nvSpPr>
          <p:spPr bwMode="auto">
            <a:xfrm>
              <a:off x="5494338" y="4059238"/>
              <a:ext cx="244475" cy="20637"/>
            </a:xfrm>
            <a:custGeom>
              <a:gdLst>
                <a:gd fmla="*/ 307 w 307" name="T0"/>
                <a:gd fmla="*/ 14 h 27" name="T1"/>
                <a:gd fmla="*/ 307 w 307" name="T2"/>
                <a:gd fmla="*/ 14 h 27" name="T3"/>
                <a:gd fmla="*/ 305 w 307" name="T4"/>
                <a:gd fmla="*/ 18 h 27" name="T5"/>
                <a:gd fmla="*/ 303 w 307" name="T6"/>
                <a:gd fmla="*/ 22 h 27" name="T7"/>
                <a:gd fmla="*/ 299 w 307" name="T8"/>
                <a:gd fmla="*/ 26 h 27" name="T9"/>
                <a:gd fmla="*/ 293 w 307" name="T10"/>
                <a:gd fmla="*/ 27 h 27" name="T11"/>
                <a:gd fmla="*/ 14 w 307" name="T12"/>
                <a:gd fmla="*/ 27 h 27" name="T13"/>
                <a:gd fmla="*/ 14 w 307" name="T14"/>
                <a:gd fmla="*/ 27 h 27" name="T15"/>
                <a:gd fmla="*/ 9 w 307" name="T16"/>
                <a:gd fmla="*/ 26 h 27" name="T17"/>
                <a:gd fmla="*/ 4 w 307" name="T18"/>
                <a:gd fmla="*/ 22 h 27" name="T19"/>
                <a:gd fmla="*/ 1 w 307" name="T20"/>
                <a:gd fmla="*/ 18 h 27" name="T21"/>
                <a:gd fmla="*/ 0 w 307" name="T22"/>
                <a:gd fmla="*/ 14 h 27" name="T23"/>
                <a:gd fmla="*/ 0 w 307" name="T24"/>
                <a:gd fmla="*/ 14 h 27" name="T25"/>
                <a:gd fmla="*/ 0 w 307" name="T26"/>
                <a:gd fmla="*/ 14 h 27" name="T27"/>
                <a:gd fmla="*/ 1 w 307" name="T28"/>
                <a:gd fmla="*/ 8 h 27" name="T29"/>
                <a:gd fmla="*/ 4 w 307" name="T30"/>
                <a:gd fmla="*/ 4 h 27" name="T31"/>
                <a:gd fmla="*/ 9 w 307" name="T32"/>
                <a:gd fmla="*/ 1 h 27" name="T33"/>
                <a:gd fmla="*/ 14 w 307" name="T34"/>
                <a:gd fmla="*/ 0 h 27" name="T35"/>
                <a:gd fmla="*/ 293 w 307" name="T36"/>
                <a:gd fmla="*/ 0 h 27" name="T37"/>
                <a:gd fmla="*/ 293 w 307" name="T38"/>
                <a:gd fmla="*/ 0 h 27" name="T39"/>
                <a:gd fmla="*/ 299 w 307" name="T40"/>
                <a:gd fmla="*/ 1 h 27" name="T41"/>
                <a:gd fmla="*/ 303 w 307" name="T42"/>
                <a:gd fmla="*/ 4 h 27" name="T43"/>
                <a:gd fmla="*/ 305 w 307" name="T44"/>
                <a:gd fmla="*/ 8 h 27" name="T45"/>
                <a:gd fmla="*/ 307 w 307" name="T46"/>
                <a:gd fmla="*/ 14 h 27" name="T47"/>
                <a:gd fmla="*/ 307 w 307" name="T48"/>
                <a:gd fmla="*/ 14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07">
                  <a:moveTo>
                    <a:pt x="307" y="14"/>
                  </a:moveTo>
                  <a:lnTo>
                    <a:pt x="307" y="14"/>
                  </a:lnTo>
                  <a:lnTo>
                    <a:pt x="305" y="18"/>
                  </a:lnTo>
                  <a:lnTo>
                    <a:pt x="303" y="22"/>
                  </a:lnTo>
                  <a:lnTo>
                    <a:pt x="299" y="26"/>
                  </a:lnTo>
                  <a:lnTo>
                    <a:pt x="293" y="27"/>
                  </a:lnTo>
                  <a:lnTo>
                    <a:pt x="14" y="27"/>
                  </a:lnTo>
                  <a:lnTo>
                    <a:pt x="14" y="27"/>
                  </a:lnTo>
                  <a:lnTo>
                    <a:pt x="9" y="26"/>
                  </a:lnTo>
                  <a:lnTo>
                    <a:pt x="4" y="22"/>
                  </a:lnTo>
                  <a:lnTo>
                    <a:pt x="1" y="18"/>
                  </a:lnTo>
                  <a:lnTo>
                    <a:pt x="0" y="14"/>
                  </a:lnTo>
                  <a:lnTo>
                    <a:pt x="0" y="14"/>
                  </a:lnTo>
                  <a:lnTo>
                    <a:pt x="0" y="14"/>
                  </a:lnTo>
                  <a:lnTo>
                    <a:pt x="1" y="8"/>
                  </a:lnTo>
                  <a:lnTo>
                    <a:pt x="4" y="4"/>
                  </a:lnTo>
                  <a:lnTo>
                    <a:pt x="9" y="1"/>
                  </a:lnTo>
                  <a:lnTo>
                    <a:pt x="14" y="0"/>
                  </a:lnTo>
                  <a:lnTo>
                    <a:pt x="293" y="0"/>
                  </a:lnTo>
                  <a:lnTo>
                    <a:pt x="293" y="0"/>
                  </a:lnTo>
                  <a:lnTo>
                    <a:pt x="299" y="1"/>
                  </a:lnTo>
                  <a:lnTo>
                    <a:pt x="303" y="4"/>
                  </a:lnTo>
                  <a:lnTo>
                    <a:pt x="305" y="8"/>
                  </a:lnTo>
                  <a:lnTo>
                    <a:pt x="307" y="14"/>
                  </a:lnTo>
                  <a:lnTo>
                    <a:pt x="307" y="14"/>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232"/>
            <p:cNvSpPr/>
            <p:nvPr/>
          </p:nvSpPr>
          <p:spPr bwMode="auto">
            <a:xfrm>
              <a:off x="5505450" y="4030663"/>
              <a:ext cx="242888" cy="20637"/>
            </a:xfrm>
            <a:custGeom>
              <a:gdLst>
                <a:gd fmla="*/ 307 w 307" name="T0"/>
                <a:gd fmla="*/ 14 h 27" name="T1"/>
                <a:gd fmla="*/ 307 w 307" name="T2"/>
                <a:gd fmla="*/ 14 h 27" name="T3"/>
                <a:gd fmla="*/ 305 w 307" name="T4"/>
                <a:gd fmla="*/ 19 h 27" name="T5"/>
                <a:gd fmla="*/ 302 w 307" name="T6"/>
                <a:gd fmla="*/ 24 h 27" name="T7"/>
                <a:gd fmla="*/ 298 w 307" name="T8"/>
                <a:gd fmla="*/ 26 h 27" name="T9"/>
                <a:gd fmla="*/ 294 w 307" name="T10"/>
                <a:gd fmla="*/ 27 h 27" name="T11"/>
                <a:gd fmla="*/ 13 w 307" name="T12"/>
                <a:gd fmla="*/ 27 h 27" name="T13"/>
                <a:gd fmla="*/ 13 w 307" name="T14"/>
                <a:gd fmla="*/ 27 h 27" name="T15"/>
                <a:gd fmla="*/ 8 w 307" name="T16"/>
                <a:gd fmla="*/ 26 h 27" name="T17"/>
                <a:gd fmla="*/ 3 w 307" name="T18"/>
                <a:gd fmla="*/ 24 h 27" name="T19"/>
                <a:gd fmla="*/ 1 w 307" name="T20"/>
                <a:gd fmla="*/ 19 h 27" name="T21"/>
                <a:gd fmla="*/ 0 w 307" name="T22"/>
                <a:gd fmla="*/ 14 h 27" name="T23"/>
                <a:gd fmla="*/ 0 w 307" name="T24"/>
                <a:gd fmla="*/ 14 h 27" name="T25"/>
                <a:gd fmla="*/ 0 w 307" name="T26"/>
                <a:gd fmla="*/ 14 h 27" name="T27"/>
                <a:gd fmla="*/ 1 w 307" name="T28"/>
                <a:gd fmla="*/ 8 h 27" name="T29"/>
                <a:gd fmla="*/ 3 w 307" name="T30"/>
                <a:gd fmla="*/ 4 h 27" name="T31"/>
                <a:gd fmla="*/ 8 w 307" name="T32"/>
                <a:gd fmla="*/ 1 h 27" name="T33"/>
                <a:gd fmla="*/ 13 w 307" name="T34"/>
                <a:gd fmla="*/ 0 h 27" name="T35"/>
                <a:gd fmla="*/ 294 w 307" name="T36"/>
                <a:gd fmla="*/ 0 h 27" name="T37"/>
                <a:gd fmla="*/ 294 w 307" name="T38"/>
                <a:gd fmla="*/ 0 h 27" name="T39"/>
                <a:gd fmla="*/ 298 w 307" name="T40"/>
                <a:gd fmla="*/ 1 h 27" name="T41"/>
                <a:gd fmla="*/ 302 w 307" name="T42"/>
                <a:gd fmla="*/ 4 h 27" name="T43"/>
                <a:gd fmla="*/ 305 w 307" name="T44"/>
                <a:gd fmla="*/ 8 h 27" name="T45"/>
                <a:gd fmla="*/ 307 w 307" name="T46"/>
                <a:gd fmla="*/ 14 h 27" name="T47"/>
                <a:gd fmla="*/ 307 w 307" name="T48"/>
                <a:gd fmla="*/ 14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07">
                  <a:moveTo>
                    <a:pt x="307" y="14"/>
                  </a:moveTo>
                  <a:lnTo>
                    <a:pt x="307" y="14"/>
                  </a:lnTo>
                  <a:lnTo>
                    <a:pt x="305" y="19"/>
                  </a:lnTo>
                  <a:lnTo>
                    <a:pt x="302" y="24"/>
                  </a:lnTo>
                  <a:lnTo>
                    <a:pt x="298" y="26"/>
                  </a:lnTo>
                  <a:lnTo>
                    <a:pt x="294" y="27"/>
                  </a:lnTo>
                  <a:lnTo>
                    <a:pt x="13" y="27"/>
                  </a:lnTo>
                  <a:lnTo>
                    <a:pt x="13" y="27"/>
                  </a:lnTo>
                  <a:lnTo>
                    <a:pt x="8" y="26"/>
                  </a:lnTo>
                  <a:lnTo>
                    <a:pt x="3" y="24"/>
                  </a:lnTo>
                  <a:lnTo>
                    <a:pt x="1" y="19"/>
                  </a:lnTo>
                  <a:lnTo>
                    <a:pt x="0" y="14"/>
                  </a:lnTo>
                  <a:lnTo>
                    <a:pt x="0" y="14"/>
                  </a:lnTo>
                  <a:lnTo>
                    <a:pt x="0" y="14"/>
                  </a:lnTo>
                  <a:lnTo>
                    <a:pt x="1" y="8"/>
                  </a:lnTo>
                  <a:lnTo>
                    <a:pt x="3" y="4"/>
                  </a:lnTo>
                  <a:lnTo>
                    <a:pt x="8" y="1"/>
                  </a:lnTo>
                  <a:lnTo>
                    <a:pt x="13" y="0"/>
                  </a:lnTo>
                  <a:lnTo>
                    <a:pt x="294" y="0"/>
                  </a:lnTo>
                  <a:lnTo>
                    <a:pt x="294" y="0"/>
                  </a:lnTo>
                  <a:lnTo>
                    <a:pt x="298" y="1"/>
                  </a:lnTo>
                  <a:lnTo>
                    <a:pt x="302" y="4"/>
                  </a:lnTo>
                  <a:lnTo>
                    <a:pt x="305" y="8"/>
                  </a:lnTo>
                  <a:lnTo>
                    <a:pt x="307" y="14"/>
                  </a:lnTo>
                  <a:lnTo>
                    <a:pt x="307" y="14"/>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233"/>
            <p:cNvSpPr/>
            <p:nvPr/>
          </p:nvSpPr>
          <p:spPr bwMode="auto">
            <a:xfrm>
              <a:off x="5494338" y="4002088"/>
              <a:ext cx="242888" cy="22225"/>
            </a:xfrm>
            <a:custGeom>
              <a:gdLst>
                <a:gd fmla="*/ 306 w 306" name="T0"/>
                <a:gd fmla="*/ 13 h 27" name="T1"/>
                <a:gd fmla="*/ 306 w 306" name="T2"/>
                <a:gd fmla="*/ 13 h 27" name="T3"/>
                <a:gd fmla="*/ 305 w 306" name="T4"/>
                <a:gd fmla="*/ 18 h 27" name="T5"/>
                <a:gd fmla="*/ 302 w 306" name="T6"/>
                <a:gd fmla="*/ 23 h 27" name="T7"/>
                <a:gd fmla="*/ 298 w 306" name="T8"/>
                <a:gd fmla="*/ 26 h 27" name="T9"/>
                <a:gd fmla="*/ 293 w 306" name="T10"/>
                <a:gd fmla="*/ 27 h 27" name="T11"/>
                <a:gd fmla="*/ 13 w 306" name="T12"/>
                <a:gd fmla="*/ 27 h 27" name="T13"/>
                <a:gd fmla="*/ 13 w 306" name="T14"/>
                <a:gd fmla="*/ 27 h 27" name="T15"/>
                <a:gd fmla="*/ 8 w 306" name="T16"/>
                <a:gd fmla="*/ 26 h 27" name="T17"/>
                <a:gd fmla="*/ 3 w 306" name="T18"/>
                <a:gd fmla="*/ 23 h 27" name="T19"/>
                <a:gd fmla="*/ 1 w 306" name="T20"/>
                <a:gd fmla="*/ 18 h 27" name="T21"/>
                <a:gd fmla="*/ 0 w 306" name="T22"/>
                <a:gd fmla="*/ 13 h 27" name="T23"/>
                <a:gd fmla="*/ 0 w 306" name="T24"/>
                <a:gd fmla="*/ 13 h 27" name="T25"/>
                <a:gd fmla="*/ 0 w 306" name="T26"/>
                <a:gd fmla="*/ 13 h 27" name="T27"/>
                <a:gd fmla="*/ 1 w 306" name="T28"/>
                <a:gd fmla="*/ 8 h 27" name="T29"/>
                <a:gd fmla="*/ 3 w 306" name="T30"/>
                <a:gd fmla="*/ 3 h 27" name="T31"/>
                <a:gd fmla="*/ 8 w 306" name="T32"/>
                <a:gd fmla="*/ 1 h 27" name="T33"/>
                <a:gd fmla="*/ 13 w 306" name="T34"/>
                <a:gd fmla="*/ 0 h 27" name="T35"/>
                <a:gd fmla="*/ 293 w 306" name="T36"/>
                <a:gd fmla="*/ 0 h 27" name="T37"/>
                <a:gd fmla="*/ 293 w 306" name="T38"/>
                <a:gd fmla="*/ 0 h 27" name="T39"/>
                <a:gd fmla="*/ 298 w 306" name="T40"/>
                <a:gd fmla="*/ 1 h 27" name="T41"/>
                <a:gd fmla="*/ 302 w 306" name="T42"/>
                <a:gd fmla="*/ 3 h 27" name="T43"/>
                <a:gd fmla="*/ 305 w 306" name="T44"/>
                <a:gd fmla="*/ 8 h 27" name="T45"/>
                <a:gd fmla="*/ 306 w 306" name="T46"/>
                <a:gd fmla="*/ 13 h 27" name="T47"/>
                <a:gd fmla="*/ 306 w 306" name="T48"/>
                <a:gd fmla="*/ 13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06">
                  <a:moveTo>
                    <a:pt x="306" y="13"/>
                  </a:moveTo>
                  <a:lnTo>
                    <a:pt x="306" y="13"/>
                  </a:lnTo>
                  <a:lnTo>
                    <a:pt x="305" y="18"/>
                  </a:lnTo>
                  <a:lnTo>
                    <a:pt x="302" y="23"/>
                  </a:lnTo>
                  <a:lnTo>
                    <a:pt x="298" y="26"/>
                  </a:lnTo>
                  <a:lnTo>
                    <a:pt x="293" y="27"/>
                  </a:lnTo>
                  <a:lnTo>
                    <a:pt x="13" y="27"/>
                  </a:lnTo>
                  <a:lnTo>
                    <a:pt x="13" y="27"/>
                  </a:lnTo>
                  <a:lnTo>
                    <a:pt x="8" y="26"/>
                  </a:lnTo>
                  <a:lnTo>
                    <a:pt x="3" y="23"/>
                  </a:lnTo>
                  <a:lnTo>
                    <a:pt x="1" y="18"/>
                  </a:lnTo>
                  <a:lnTo>
                    <a:pt x="0" y="13"/>
                  </a:lnTo>
                  <a:lnTo>
                    <a:pt x="0" y="13"/>
                  </a:lnTo>
                  <a:lnTo>
                    <a:pt x="0" y="13"/>
                  </a:lnTo>
                  <a:lnTo>
                    <a:pt x="1" y="8"/>
                  </a:lnTo>
                  <a:lnTo>
                    <a:pt x="3" y="3"/>
                  </a:lnTo>
                  <a:lnTo>
                    <a:pt x="8" y="1"/>
                  </a:lnTo>
                  <a:lnTo>
                    <a:pt x="13" y="0"/>
                  </a:lnTo>
                  <a:lnTo>
                    <a:pt x="293" y="0"/>
                  </a:lnTo>
                  <a:lnTo>
                    <a:pt x="293" y="0"/>
                  </a:lnTo>
                  <a:lnTo>
                    <a:pt x="298" y="1"/>
                  </a:lnTo>
                  <a:lnTo>
                    <a:pt x="302" y="3"/>
                  </a:lnTo>
                  <a:lnTo>
                    <a:pt x="305" y="8"/>
                  </a:lnTo>
                  <a:lnTo>
                    <a:pt x="306" y="13"/>
                  </a:lnTo>
                  <a:lnTo>
                    <a:pt x="306" y="13"/>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234"/>
            <p:cNvSpPr/>
            <p:nvPr/>
          </p:nvSpPr>
          <p:spPr bwMode="auto">
            <a:xfrm>
              <a:off x="5511800" y="3975100"/>
              <a:ext cx="244475" cy="20637"/>
            </a:xfrm>
            <a:custGeom>
              <a:gdLst>
                <a:gd fmla="*/ 306 w 306" name="T0"/>
                <a:gd fmla="*/ 13 h 27" name="T1"/>
                <a:gd fmla="*/ 306 w 306" name="T2"/>
                <a:gd fmla="*/ 13 h 27" name="T3"/>
                <a:gd fmla="*/ 305 w 306" name="T4"/>
                <a:gd fmla="*/ 19 h 27" name="T5"/>
                <a:gd fmla="*/ 302 w 306" name="T6"/>
                <a:gd fmla="*/ 23 h 27" name="T7"/>
                <a:gd fmla="*/ 298 w 306" name="T8"/>
                <a:gd fmla="*/ 26 h 27" name="T9"/>
                <a:gd fmla="*/ 292 w 306" name="T10"/>
                <a:gd fmla="*/ 27 h 27" name="T11"/>
                <a:gd fmla="*/ 13 w 306" name="T12"/>
                <a:gd fmla="*/ 27 h 27" name="T13"/>
                <a:gd fmla="*/ 13 w 306" name="T14"/>
                <a:gd fmla="*/ 27 h 27" name="T15"/>
                <a:gd fmla="*/ 7 w 306" name="T16"/>
                <a:gd fmla="*/ 26 h 27" name="T17"/>
                <a:gd fmla="*/ 3 w 306" name="T18"/>
                <a:gd fmla="*/ 23 h 27" name="T19"/>
                <a:gd fmla="*/ 1 w 306" name="T20"/>
                <a:gd fmla="*/ 19 h 27" name="T21"/>
                <a:gd fmla="*/ 0 w 306" name="T22"/>
                <a:gd fmla="*/ 13 h 27" name="T23"/>
                <a:gd fmla="*/ 0 w 306" name="T24"/>
                <a:gd fmla="*/ 13 h 27" name="T25"/>
                <a:gd fmla="*/ 0 w 306" name="T26"/>
                <a:gd fmla="*/ 13 h 27" name="T27"/>
                <a:gd fmla="*/ 1 w 306" name="T28"/>
                <a:gd fmla="*/ 9 h 27" name="T29"/>
                <a:gd fmla="*/ 3 w 306" name="T30"/>
                <a:gd fmla="*/ 4 h 27" name="T31"/>
                <a:gd fmla="*/ 7 w 306" name="T32"/>
                <a:gd fmla="*/ 1 h 27" name="T33"/>
                <a:gd fmla="*/ 13 w 306" name="T34"/>
                <a:gd fmla="*/ 0 h 27" name="T35"/>
                <a:gd fmla="*/ 292 w 306" name="T36"/>
                <a:gd fmla="*/ 0 h 27" name="T37"/>
                <a:gd fmla="*/ 292 w 306" name="T38"/>
                <a:gd fmla="*/ 0 h 27" name="T39"/>
                <a:gd fmla="*/ 298 w 306" name="T40"/>
                <a:gd fmla="*/ 1 h 27" name="T41"/>
                <a:gd fmla="*/ 302 w 306" name="T42"/>
                <a:gd fmla="*/ 4 h 27" name="T43"/>
                <a:gd fmla="*/ 305 w 306" name="T44"/>
                <a:gd fmla="*/ 9 h 27" name="T45"/>
                <a:gd fmla="*/ 306 w 306" name="T46"/>
                <a:gd fmla="*/ 13 h 27" name="T47"/>
                <a:gd fmla="*/ 306 w 306" name="T48"/>
                <a:gd fmla="*/ 13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06">
                  <a:moveTo>
                    <a:pt x="306" y="13"/>
                  </a:moveTo>
                  <a:lnTo>
                    <a:pt x="306" y="13"/>
                  </a:lnTo>
                  <a:lnTo>
                    <a:pt x="305" y="19"/>
                  </a:lnTo>
                  <a:lnTo>
                    <a:pt x="302" y="23"/>
                  </a:lnTo>
                  <a:lnTo>
                    <a:pt x="298" y="26"/>
                  </a:lnTo>
                  <a:lnTo>
                    <a:pt x="292" y="27"/>
                  </a:lnTo>
                  <a:lnTo>
                    <a:pt x="13" y="27"/>
                  </a:lnTo>
                  <a:lnTo>
                    <a:pt x="13" y="27"/>
                  </a:lnTo>
                  <a:lnTo>
                    <a:pt x="7" y="26"/>
                  </a:lnTo>
                  <a:lnTo>
                    <a:pt x="3" y="23"/>
                  </a:lnTo>
                  <a:lnTo>
                    <a:pt x="1" y="19"/>
                  </a:lnTo>
                  <a:lnTo>
                    <a:pt x="0" y="13"/>
                  </a:lnTo>
                  <a:lnTo>
                    <a:pt x="0" y="13"/>
                  </a:lnTo>
                  <a:lnTo>
                    <a:pt x="0" y="13"/>
                  </a:lnTo>
                  <a:lnTo>
                    <a:pt x="1" y="9"/>
                  </a:lnTo>
                  <a:lnTo>
                    <a:pt x="3" y="4"/>
                  </a:lnTo>
                  <a:lnTo>
                    <a:pt x="7" y="1"/>
                  </a:lnTo>
                  <a:lnTo>
                    <a:pt x="13" y="0"/>
                  </a:lnTo>
                  <a:lnTo>
                    <a:pt x="292" y="0"/>
                  </a:lnTo>
                  <a:lnTo>
                    <a:pt x="292" y="0"/>
                  </a:lnTo>
                  <a:lnTo>
                    <a:pt x="298" y="1"/>
                  </a:lnTo>
                  <a:lnTo>
                    <a:pt x="302" y="4"/>
                  </a:lnTo>
                  <a:lnTo>
                    <a:pt x="305" y="9"/>
                  </a:lnTo>
                  <a:lnTo>
                    <a:pt x="306" y="13"/>
                  </a:lnTo>
                  <a:lnTo>
                    <a:pt x="306" y="13"/>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235"/>
            <p:cNvSpPr/>
            <p:nvPr/>
          </p:nvSpPr>
          <p:spPr bwMode="auto">
            <a:xfrm>
              <a:off x="5499100" y="3946525"/>
              <a:ext cx="242888" cy="20637"/>
            </a:xfrm>
            <a:custGeom>
              <a:gdLst>
                <a:gd fmla="*/ 307 w 307" name="T0"/>
                <a:gd fmla="*/ 14 h 27" name="T1"/>
                <a:gd fmla="*/ 307 w 307" name="T2"/>
                <a:gd fmla="*/ 14 h 27" name="T3"/>
                <a:gd fmla="*/ 306 w 307" name="T4"/>
                <a:gd fmla="*/ 19 h 27" name="T5"/>
                <a:gd fmla="*/ 303 w 307" name="T6"/>
                <a:gd fmla="*/ 23 h 27" name="T7"/>
                <a:gd fmla="*/ 298 w 307" name="T8"/>
                <a:gd fmla="*/ 26 h 27" name="T9"/>
                <a:gd fmla="*/ 293 w 307" name="T10"/>
                <a:gd fmla="*/ 27 h 27" name="T11"/>
                <a:gd fmla="*/ 13 w 307" name="T12"/>
                <a:gd fmla="*/ 27 h 27" name="T13"/>
                <a:gd fmla="*/ 13 w 307" name="T14"/>
                <a:gd fmla="*/ 27 h 27" name="T15"/>
                <a:gd fmla="*/ 8 w 307" name="T16"/>
                <a:gd fmla="*/ 26 h 27" name="T17"/>
                <a:gd fmla="*/ 4 w 307" name="T18"/>
                <a:gd fmla="*/ 23 h 27" name="T19"/>
                <a:gd fmla="*/ 1 w 307" name="T20"/>
                <a:gd fmla="*/ 19 h 27" name="T21"/>
                <a:gd fmla="*/ 0 w 307" name="T22"/>
                <a:gd fmla="*/ 14 h 27" name="T23"/>
                <a:gd fmla="*/ 0 w 307" name="T24"/>
                <a:gd fmla="*/ 14 h 27" name="T25"/>
                <a:gd fmla="*/ 0 w 307" name="T26"/>
                <a:gd fmla="*/ 14 h 27" name="T27"/>
                <a:gd fmla="*/ 1 w 307" name="T28"/>
                <a:gd fmla="*/ 9 h 27" name="T29"/>
                <a:gd fmla="*/ 4 w 307" name="T30"/>
                <a:gd fmla="*/ 5 h 27" name="T31"/>
                <a:gd fmla="*/ 8 w 307" name="T32"/>
                <a:gd fmla="*/ 1 h 27" name="T33"/>
                <a:gd fmla="*/ 13 w 307" name="T34"/>
                <a:gd fmla="*/ 0 h 27" name="T35"/>
                <a:gd fmla="*/ 293 w 307" name="T36"/>
                <a:gd fmla="*/ 0 h 27" name="T37"/>
                <a:gd fmla="*/ 293 w 307" name="T38"/>
                <a:gd fmla="*/ 0 h 27" name="T39"/>
                <a:gd fmla="*/ 298 w 307" name="T40"/>
                <a:gd fmla="*/ 1 h 27" name="T41"/>
                <a:gd fmla="*/ 303 w 307" name="T42"/>
                <a:gd fmla="*/ 5 h 27" name="T43"/>
                <a:gd fmla="*/ 306 w 307" name="T44"/>
                <a:gd fmla="*/ 9 h 27" name="T45"/>
                <a:gd fmla="*/ 307 w 307" name="T46"/>
                <a:gd fmla="*/ 14 h 27" name="T47"/>
                <a:gd fmla="*/ 307 w 307" name="T48"/>
                <a:gd fmla="*/ 14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07">
                  <a:moveTo>
                    <a:pt x="307" y="14"/>
                  </a:moveTo>
                  <a:lnTo>
                    <a:pt x="307" y="14"/>
                  </a:lnTo>
                  <a:lnTo>
                    <a:pt x="306" y="19"/>
                  </a:lnTo>
                  <a:lnTo>
                    <a:pt x="303" y="23"/>
                  </a:lnTo>
                  <a:lnTo>
                    <a:pt x="298" y="26"/>
                  </a:lnTo>
                  <a:lnTo>
                    <a:pt x="293" y="27"/>
                  </a:lnTo>
                  <a:lnTo>
                    <a:pt x="13" y="27"/>
                  </a:lnTo>
                  <a:lnTo>
                    <a:pt x="13" y="27"/>
                  </a:lnTo>
                  <a:lnTo>
                    <a:pt x="8" y="26"/>
                  </a:lnTo>
                  <a:lnTo>
                    <a:pt x="4" y="23"/>
                  </a:lnTo>
                  <a:lnTo>
                    <a:pt x="1" y="19"/>
                  </a:lnTo>
                  <a:lnTo>
                    <a:pt x="0" y="14"/>
                  </a:lnTo>
                  <a:lnTo>
                    <a:pt x="0" y="14"/>
                  </a:lnTo>
                  <a:lnTo>
                    <a:pt x="0" y="14"/>
                  </a:lnTo>
                  <a:lnTo>
                    <a:pt x="1" y="9"/>
                  </a:lnTo>
                  <a:lnTo>
                    <a:pt x="4" y="5"/>
                  </a:lnTo>
                  <a:lnTo>
                    <a:pt x="8" y="1"/>
                  </a:lnTo>
                  <a:lnTo>
                    <a:pt x="13" y="0"/>
                  </a:lnTo>
                  <a:lnTo>
                    <a:pt x="293" y="0"/>
                  </a:lnTo>
                  <a:lnTo>
                    <a:pt x="293" y="0"/>
                  </a:lnTo>
                  <a:lnTo>
                    <a:pt x="298" y="1"/>
                  </a:lnTo>
                  <a:lnTo>
                    <a:pt x="303" y="5"/>
                  </a:lnTo>
                  <a:lnTo>
                    <a:pt x="306" y="9"/>
                  </a:lnTo>
                  <a:lnTo>
                    <a:pt x="307" y="14"/>
                  </a:lnTo>
                  <a:lnTo>
                    <a:pt x="307" y="14"/>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236"/>
            <p:cNvSpPr/>
            <p:nvPr/>
          </p:nvSpPr>
          <p:spPr bwMode="auto">
            <a:xfrm>
              <a:off x="5503863" y="3917950"/>
              <a:ext cx="244475" cy="20637"/>
            </a:xfrm>
            <a:custGeom>
              <a:gdLst>
                <a:gd fmla="*/ 307 w 307" name="T0"/>
                <a:gd fmla="*/ 15 h 28" name="T1"/>
                <a:gd fmla="*/ 307 w 307" name="T2"/>
                <a:gd fmla="*/ 15 h 28" name="T3"/>
                <a:gd fmla="*/ 306 w 307" name="T4"/>
                <a:gd fmla="*/ 20 h 28" name="T5"/>
                <a:gd fmla="*/ 303 w 307" name="T6"/>
                <a:gd fmla="*/ 24 h 28" name="T7"/>
                <a:gd fmla="*/ 299 w 307" name="T8"/>
                <a:gd fmla="*/ 27 h 28" name="T9"/>
                <a:gd fmla="*/ 293 w 307" name="T10"/>
                <a:gd fmla="*/ 28 h 28" name="T11"/>
                <a:gd fmla="*/ 14 w 307" name="T12"/>
                <a:gd fmla="*/ 28 h 28" name="T13"/>
                <a:gd fmla="*/ 14 w 307" name="T14"/>
                <a:gd fmla="*/ 28 h 28" name="T15"/>
                <a:gd fmla="*/ 9 w 307" name="T16"/>
                <a:gd fmla="*/ 27 h 28" name="T17"/>
                <a:gd fmla="*/ 4 w 307" name="T18"/>
                <a:gd fmla="*/ 24 h 28" name="T19"/>
                <a:gd fmla="*/ 1 w 307" name="T20"/>
                <a:gd fmla="*/ 20 h 28" name="T21"/>
                <a:gd fmla="*/ 0 w 307" name="T22"/>
                <a:gd fmla="*/ 15 h 28" name="T23"/>
                <a:gd fmla="*/ 0 w 307" name="T24"/>
                <a:gd fmla="*/ 15 h 28" name="T25"/>
                <a:gd fmla="*/ 0 w 307" name="T26"/>
                <a:gd fmla="*/ 15 h 28" name="T27"/>
                <a:gd fmla="*/ 1 w 307" name="T28"/>
                <a:gd fmla="*/ 9 h 28" name="T29"/>
                <a:gd fmla="*/ 4 w 307" name="T30"/>
                <a:gd fmla="*/ 5 h 28" name="T31"/>
                <a:gd fmla="*/ 9 w 307" name="T32"/>
                <a:gd fmla="*/ 2 h 28" name="T33"/>
                <a:gd fmla="*/ 14 w 307" name="T34"/>
                <a:gd fmla="*/ 0 h 28" name="T35"/>
                <a:gd fmla="*/ 293 w 307" name="T36"/>
                <a:gd fmla="*/ 0 h 28" name="T37"/>
                <a:gd fmla="*/ 293 w 307" name="T38"/>
                <a:gd fmla="*/ 0 h 28" name="T39"/>
                <a:gd fmla="*/ 299 w 307" name="T40"/>
                <a:gd fmla="*/ 2 h 28" name="T41"/>
                <a:gd fmla="*/ 303 w 307" name="T42"/>
                <a:gd fmla="*/ 5 h 28" name="T43"/>
                <a:gd fmla="*/ 306 w 307" name="T44"/>
                <a:gd fmla="*/ 9 h 28" name="T45"/>
                <a:gd fmla="*/ 307 w 307" name="T46"/>
                <a:gd fmla="*/ 15 h 28" name="T47"/>
                <a:gd fmla="*/ 307 w 307" name="T48"/>
                <a:gd fmla="*/ 15 h 2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8" w="307">
                  <a:moveTo>
                    <a:pt x="307" y="15"/>
                  </a:moveTo>
                  <a:lnTo>
                    <a:pt x="307" y="15"/>
                  </a:lnTo>
                  <a:lnTo>
                    <a:pt x="306" y="20"/>
                  </a:lnTo>
                  <a:lnTo>
                    <a:pt x="303" y="24"/>
                  </a:lnTo>
                  <a:lnTo>
                    <a:pt x="299" y="27"/>
                  </a:lnTo>
                  <a:lnTo>
                    <a:pt x="293" y="28"/>
                  </a:lnTo>
                  <a:lnTo>
                    <a:pt x="14" y="28"/>
                  </a:lnTo>
                  <a:lnTo>
                    <a:pt x="14" y="28"/>
                  </a:lnTo>
                  <a:lnTo>
                    <a:pt x="9" y="27"/>
                  </a:lnTo>
                  <a:lnTo>
                    <a:pt x="4" y="24"/>
                  </a:lnTo>
                  <a:lnTo>
                    <a:pt x="1" y="20"/>
                  </a:lnTo>
                  <a:lnTo>
                    <a:pt x="0" y="15"/>
                  </a:lnTo>
                  <a:lnTo>
                    <a:pt x="0" y="15"/>
                  </a:lnTo>
                  <a:lnTo>
                    <a:pt x="0" y="15"/>
                  </a:lnTo>
                  <a:lnTo>
                    <a:pt x="1" y="9"/>
                  </a:lnTo>
                  <a:lnTo>
                    <a:pt x="4" y="5"/>
                  </a:lnTo>
                  <a:lnTo>
                    <a:pt x="9" y="2"/>
                  </a:lnTo>
                  <a:lnTo>
                    <a:pt x="14" y="0"/>
                  </a:lnTo>
                  <a:lnTo>
                    <a:pt x="293" y="0"/>
                  </a:lnTo>
                  <a:lnTo>
                    <a:pt x="293" y="0"/>
                  </a:lnTo>
                  <a:lnTo>
                    <a:pt x="299" y="2"/>
                  </a:lnTo>
                  <a:lnTo>
                    <a:pt x="303" y="5"/>
                  </a:lnTo>
                  <a:lnTo>
                    <a:pt x="306" y="9"/>
                  </a:lnTo>
                  <a:lnTo>
                    <a:pt x="307" y="15"/>
                  </a:lnTo>
                  <a:lnTo>
                    <a:pt x="307" y="15"/>
                  </a:lnTo>
                  <a:close/>
                </a:path>
              </a:pathLst>
            </a:custGeom>
            <a:solidFill>
              <a:srgbClr val="5856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237"/>
            <p:cNvSpPr/>
            <p:nvPr/>
          </p:nvSpPr>
          <p:spPr bwMode="auto">
            <a:xfrm>
              <a:off x="5746750" y="3214688"/>
              <a:ext cx="100013" cy="131762"/>
            </a:xfrm>
            <a:custGeom>
              <a:gdLst>
                <a:gd fmla="*/ 126 w 126" name="T0"/>
                <a:gd fmla="*/ 28 h 166" name="T1"/>
                <a:gd fmla="*/ 38 w 126" name="T2"/>
                <a:gd fmla="*/ 166 h 166" name="T3"/>
                <a:gd fmla="*/ 36 w 126" name="T4"/>
                <a:gd fmla="*/ 166 h 166" name="T5"/>
                <a:gd fmla="*/ 0 w 126" name="T6"/>
                <a:gd fmla="*/ 3 h 166" name="T7"/>
                <a:gd fmla="*/ 0 w 126" name="T8"/>
                <a:gd fmla="*/ 3 h 166" name="T9"/>
                <a:gd fmla="*/ 17 w 126" name="T10"/>
                <a:gd fmla="*/ 1 h 166" name="T11"/>
                <a:gd fmla="*/ 33 w 126" name="T12"/>
                <a:gd fmla="*/ 0 h 166" name="T13"/>
                <a:gd fmla="*/ 48 w 126" name="T14"/>
                <a:gd fmla="*/ 0 h 166" name="T15"/>
                <a:gd fmla="*/ 63 w 126" name="T16"/>
                <a:gd fmla="*/ 2 h 166" name="T17"/>
                <a:gd fmla="*/ 79 w 126" name="T18"/>
                <a:gd fmla="*/ 5 h 166" name="T19"/>
                <a:gd fmla="*/ 94 w 126" name="T20"/>
                <a:gd fmla="*/ 10 h 166" name="T21"/>
                <a:gd fmla="*/ 108 w 126" name="T22"/>
                <a:gd fmla="*/ 17 h 166" name="T23"/>
                <a:gd fmla="*/ 123 w 126" name="T24"/>
                <a:gd fmla="*/ 25 h 166" name="T25"/>
                <a:gd fmla="*/ 123 w 126" name="T26"/>
                <a:gd fmla="*/ 25 h 166" name="T27"/>
                <a:gd fmla="*/ 126 w 126" name="T28"/>
                <a:gd fmla="*/ 28 h 166" name="T29"/>
                <a:gd fmla="*/ 126 w 126" name="T30"/>
                <a:gd fmla="*/ 28 h 16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66" w="125">
                  <a:moveTo>
                    <a:pt x="126" y="28"/>
                  </a:moveTo>
                  <a:lnTo>
                    <a:pt x="38" y="166"/>
                  </a:lnTo>
                  <a:lnTo>
                    <a:pt x="36" y="166"/>
                  </a:lnTo>
                  <a:lnTo>
                    <a:pt x="0" y="3"/>
                  </a:lnTo>
                  <a:lnTo>
                    <a:pt x="0" y="3"/>
                  </a:lnTo>
                  <a:lnTo>
                    <a:pt x="17" y="1"/>
                  </a:lnTo>
                  <a:lnTo>
                    <a:pt x="33" y="0"/>
                  </a:lnTo>
                  <a:lnTo>
                    <a:pt x="48" y="0"/>
                  </a:lnTo>
                  <a:lnTo>
                    <a:pt x="63" y="2"/>
                  </a:lnTo>
                  <a:lnTo>
                    <a:pt x="79" y="5"/>
                  </a:lnTo>
                  <a:lnTo>
                    <a:pt x="94" y="10"/>
                  </a:lnTo>
                  <a:lnTo>
                    <a:pt x="108" y="17"/>
                  </a:lnTo>
                  <a:lnTo>
                    <a:pt x="123" y="25"/>
                  </a:lnTo>
                  <a:lnTo>
                    <a:pt x="123" y="25"/>
                  </a:lnTo>
                  <a:lnTo>
                    <a:pt x="126" y="28"/>
                  </a:lnTo>
                  <a:lnTo>
                    <a:pt x="126" y="28"/>
                  </a:lnTo>
                  <a:close/>
                </a:path>
              </a:pathLst>
            </a:custGeom>
            <a:solidFill>
              <a:srgbClr val="A19F9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238"/>
            <p:cNvSpPr/>
            <p:nvPr/>
          </p:nvSpPr>
          <p:spPr bwMode="auto">
            <a:xfrm>
              <a:off x="5780088" y="3252788"/>
              <a:ext cx="127000" cy="234950"/>
            </a:xfrm>
            <a:custGeom>
              <a:gdLst>
                <a:gd fmla="*/ 155 w 159" name="T0"/>
                <a:gd fmla="*/ 101 h 296" name="T1"/>
                <a:gd fmla="*/ 155 w 159" name="T2"/>
                <a:gd fmla="*/ 101 h 296" name="T3"/>
                <a:gd fmla="*/ 156 w 159" name="T4"/>
                <a:gd fmla="*/ 105 h 296" name="T5"/>
                <a:gd fmla="*/ 156 w 159" name="T6"/>
                <a:gd fmla="*/ 105 h 296" name="T7"/>
                <a:gd fmla="*/ 156 w 159" name="T8"/>
                <a:gd fmla="*/ 105 h 296" name="T9"/>
                <a:gd fmla="*/ 158 w 159" name="T10"/>
                <a:gd fmla="*/ 120 h 296" name="T11"/>
                <a:gd fmla="*/ 159 w 159" name="T12"/>
                <a:gd fmla="*/ 136 h 296" name="T13"/>
                <a:gd fmla="*/ 158 w 159" name="T14"/>
                <a:gd fmla="*/ 151 h 296" name="T15"/>
                <a:gd fmla="*/ 157 w 159" name="T16"/>
                <a:gd fmla="*/ 166 h 296" name="T17"/>
                <a:gd fmla="*/ 153 w 159" name="T18"/>
                <a:gd fmla="*/ 182 h 296" name="T19"/>
                <a:gd fmla="*/ 149 w 159" name="T20"/>
                <a:gd fmla="*/ 196 h 296" name="T21"/>
                <a:gd fmla="*/ 141 w 159" name="T22"/>
                <a:gd fmla="*/ 211 h 296" name="T23"/>
                <a:gd fmla="*/ 133 w 159" name="T24"/>
                <a:gd fmla="*/ 225 h 296" name="T25"/>
                <a:gd fmla="*/ 133 w 159" name="T26"/>
                <a:gd fmla="*/ 225 h 296" name="T27"/>
                <a:gd fmla="*/ 124 w 159" name="T28"/>
                <a:gd fmla="*/ 238 h 296" name="T29"/>
                <a:gd fmla="*/ 114 w 159" name="T30"/>
                <a:gd fmla="*/ 250 h 296" name="T31"/>
                <a:gd fmla="*/ 103 w 159" name="T32"/>
                <a:gd fmla="*/ 261 h 296" name="T33"/>
                <a:gd fmla="*/ 91 w 159" name="T34"/>
                <a:gd fmla="*/ 271 h 296" name="T35"/>
                <a:gd fmla="*/ 78 w 159" name="T36"/>
                <a:gd fmla="*/ 278 h 296" name="T37"/>
                <a:gd fmla="*/ 64 w 159" name="T38"/>
                <a:gd fmla="*/ 286 h 296" name="T39"/>
                <a:gd fmla="*/ 50 w 159" name="T40"/>
                <a:gd fmla="*/ 291 h 296" name="T41"/>
                <a:gd fmla="*/ 34 w 159" name="T42"/>
                <a:gd fmla="*/ 296 h 296" name="T43"/>
                <a:gd fmla="*/ 0 w 159" name="T44"/>
                <a:gd fmla="*/ 138 h 296" name="T45"/>
                <a:gd fmla="*/ 88 w 159" name="T46"/>
                <a:gd fmla="*/ 0 h 296" name="T47"/>
                <a:gd fmla="*/ 88 w 159" name="T48"/>
                <a:gd fmla="*/ 0 h 296" name="T49"/>
                <a:gd fmla="*/ 101 w 159" name="T50"/>
                <a:gd fmla="*/ 10 h 296" name="T51"/>
                <a:gd fmla="*/ 112 w 159" name="T52"/>
                <a:gd fmla="*/ 21 h 296" name="T53"/>
                <a:gd fmla="*/ 122 w 159" name="T54"/>
                <a:gd fmla="*/ 32 h 296" name="T55"/>
                <a:gd fmla="*/ 131 w 159" name="T56"/>
                <a:gd fmla="*/ 44 h 296" name="T57"/>
                <a:gd fmla="*/ 139 w 159" name="T58"/>
                <a:gd fmla="*/ 57 h 296" name="T59"/>
                <a:gd fmla="*/ 146 w 159" name="T60"/>
                <a:gd fmla="*/ 71 h 296" name="T61"/>
                <a:gd fmla="*/ 151 w 159" name="T62"/>
                <a:gd fmla="*/ 86 h 296" name="T63"/>
                <a:gd fmla="*/ 155 w 159" name="T64"/>
                <a:gd fmla="*/ 101 h 296" name="T65"/>
                <a:gd fmla="*/ 155 w 159" name="T66"/>
                <a:gd fmla="*/ 101 h 296"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296" w="159">
                  <a:moveTo>
                    <a:pt x="155" y="101"/>
                  </a:moveTo>
                  <a:lnTo>
                    <a:pt x="155" y="101"/>
                  </a:lnTo>
                  <a:lnTo>
                    <a:pt x="156" y="105"/>
                  </a:lnTo>
                  <a:lnTo>
                    <a:pt x="156" y="105"/>
                  </a:lnTo>
                  <a:lnTo>
                    <a:pt x="156" y="105"/>
                  </a:lnTo>
                  <a:lnTo>
                    <a:pt x="158" y="120"/>
                  </a:lnTo>
                  <a:lnTo>
                    <a:pt x="159" y="136"/>
                  </a:lnTo>
                  <a:lnTo>
                    <a:pt x="158" y="151"/>
                  </a:lnTo>
                  <a:lnTo>
                    <a:pt x="157" y="166"/>
                  </a:lnTo>
                  <a:lnTo>
                    <a:pt x="153" y="182"/>
                  </a:lnTo>
                  <a:lnTo>
                    <a:pt x="149" y="196"/>
                  </a:lnTo>
                  <a:lnTo>
                    <a:pt x="141" y="211"/>
                  </a:lnTo>
                  <a:lnTo>
                    <a:pt x="133" y="225"/>
                  </a:lnTo>
                  <a:lnTo>
                    <a:pt x="133" y="225"/>
                  </a:lnTo>
                  <a:lnTo>
                    <a:pt x="124" y="238"/>
                  </a:lnTo>
                  <a:lnTo>
                    <a:pt x="114" y="250"/>
                  </a:lnTo>
                  <a:lnTo>
                    <a:pt x="103" y="261"/>
                  </a:lnTo>
                  <a:lnTo>
                    <a:pt x="91" y="271"/>
                  </a:lnTo>
                  <a:lnTo>
                    <a:pt x="78" y="278"/>
                  </a:lnTo>
                  <a:lnTo>
                    <a:pt x="64" y="286"/>
                  </a:lnTo>
                  <a:lnTo>
                    <a:pt x="50" y="291"/>
                  </a:lnTo>
                  <a:lnTo>
                    <a:pt x="34" y="296"/>
                  </a:lnTo>
                  <a:lnTo>
                    <a:pt x="0" y="138"/>
                  </a:lnTo>
                  <a:lnTo>
                    <a:pt x="88" y="0"/>
                  </a:lnTo>
                  <a:lnTo>
                    <a:pt x="88" y="0"/>
                  </a:lnTo>
                  <a:lnTo>
                    <a:pt x="101" y="10"/>
                  </a:lnTo>
                  <a:lnTo>
                    <a:pt x="112" y="21"/>
                  </a:lnTo>
                  <a:lnTo>
                    <a:pt x="122" y="32"/>
                  </a:lnTo>
                  <a:lnTo>
                    <a:pt x="131" y="44"/>
                  </a:lnTo>
                  <a:lnTo>
                    <a:pt x="139" y="57"/>
                  </a:lnTo>
                  <a:lnTo>
                    <a:pt x="146" y="71"/>
                  </a:lnTo>
                  <a:lnTo>
                    <a:pt x="151" y="86"/>
                  </a:lnTo>
                  <a:lnTo>
                    <a:pt x="155" y="101"/>
                  </a:lnTo>
                  <a:lnTo>
                    <a:pt x="155" y="101"/>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239"/>
            <p:cNvSpPr/>
            <p:nvPr/>
          </p:nvSpPr>
          <p:spPr bwMode="auto">
            <a:xfrm>
              <a:off x="5638800" y="3235325"/>
              <a:ext cx="158750" cy="257175"/>
            </a:xfrm>
            <a:custGeom>
              <a:gdLst>
                <a:gd fmla="*/ 131 w 201" name="T0"/>
                <a:gd fmla="*/ 0 h 323" name="T1"/>
                <a:gd fmla="*/ 201 w 201" name="T2"/>
                <a:gd fmla="*/ 319 h 323" name="T3"/>
                <a:gd fmla="*/ 201 w 201" name="T4"/>
                <a:gd fmla="*/ 319 h 323" name="T5"/>
                <a:gd fmla="*/ 200 w 201" name="T6"/>
                <a:gd fmla="*/ 320 h 323" name="T7"/>
                <a:gd fmla="*/ 200 w 201" name="T8"/>
                <a:gd fmla="*/ 320 h 323" name="T9"/>
                <a:gd fmla="*/ 184 w 201" name="T10"/>
                <a:gd fmla="*/ 322 h 323" name="T11"/>
                <a:gd fmla="*/ 168 w 201" name="T12"/>
                <a:gd fmla="*/ 323 h 323" name="T13"/>
                <a:gd fmla="*/ 152 w 201" name="T14"/>
                <a:gd fmla="*/ 323 h 323" name="T15"/>
                <a:gd fmla="*/ 136 w 201" name="T16"/>
                <a:gd fmla="*/ 321 h 323" name="T17"/>
                <a:gd fmla="*/ 121 w 201" name="T18"/>
                <a:gd fmla="*/ 318 h 323" name="T19"/>
                <a:gd fmla="*/ 106 w 201" name="T20"/>
                <a:gd fmla="*/ 312 h 323" name="T21"/>
                <a:gd fmla="*/ 91 w 201" name="T22"/>
                <a:gd fmla="*/ 306 h 323" name="T23"/>
                <a:gd fmla="*/ 77 w 201" name="T24"/>
                <a:gd fmla="*/ 297 h 323" name="T25"/>
                <a:gd fmla="*/ 77 w 201" name="T26"/>
                <a:gd fmla="*/ 297 h 323" name="T27"/>
                <a:gd fmla="*/ 63 w 201" name="T28"/>
                <a:gd fmla="*/ 288 h 323" name="T29"/>
                <a:gd fmla="*/ 50 w 201" name="T30"/>
                <a:gd fmla="*/ 278 h 323" name="T31"/>
                <a:gd fmla="*/ 40 w 201" name="T32"/>
                <a:gd fmla="*/ 266 h 323" name="T33"/>
                <a:gd fmla="*/ 30 w 201" name="T34"/>
                <a:gd fmla="*/ 254 h 323" name="T35"/>
                <a:gd fmla="*/ 22 w 201" name="T36"/>
                <a:gd fmla="*/ 241 h 323" name="T37"/>
                <a:gd fmla="*/ 15 w 201" name="T38"/>
                <a:gd fmla="*/ 227 h 323" name="T39"/>
                <a:gd fmla="*/ 9 w 201" name="T40"/>
                <a:gd fmla="*/ 211 h 323" name="T41"/>
                <a:gd fmla="*/ 5 w 201" name="T42"/>
                <a:gd fmla="*/ 195 h 323" name="T43"/>
                <a:gd fmla="*/ 5 w 201" name="T44"/>
                <a:gd fmla="*/ 195 h 323" name="T45"/>
                <a:gd fmla="*/ 2 w 201" name="T46"/>
                <a:gd fmla="*/ 179 h 323" name="T47"/>
                <a:gd fmla="*/ 0 w 201" name="T48"/>
                <a:gd fmla="*/ 162 h 323" name="T49"/>
                <a:gd fmla="*/ 2 w 201" name="T50"/>
                <a:gd fmla="*/ 146 h 323" name="T51"/>
                <a:gd fmla="*/ 3 w 201" name="T52"/>
                <a:gd fmla="*/ 131 h 323" name="T53"/>
                <a:gd fmla="*/ 7 w 201" name="T54"/>
                <a:gd fmla="*/ 116 h 323" name="T55"/>
                <a:gd fmla="*/ 11 w 201" name="T56"/>
                <a:gd fmla="*/ 101 h 323" name="T57"/>
                <a:gd fmla="*/ 18 w 201" name="T58"/>
                <a:gd fmla="*/ 86 h 323" name="T59"/>
                <a:gd fmla="*/ 27 w 201" name="T60"/>
                <a:gd fmla="*/ 71 h 323" name="T61"/>
                <a:gd fmla="*/ 27 w 201" name="T62"/>
                <a:gd fmla="*/ 71 h 323" name="T63"/>
                <a:gd fmla="*/ 36 w 201" name="T64"/>
                <a:gd fmla="*/ 58 h 323" name="T65"/>
                <a:gd fmla="*/ 47 w 201" name="T66"/>
                <a:gd fmla="*/ 45 h 323" name="T67"/>
                <a:gd fmla="*/ 58 w 201" name="T68"/>
                <a:gd fmla="*/ 34 h 323" name="T69"/>
                <a:gd fmla="*/ 71 w 201" name="T70"/>
                <a:gd fmla="*/ 25 h 323" name="T71"/>
                <a:gd fmla="*/ 84 w 201" name="T72"/>
                <a:gd fmla="*/ 17 h 323" name="T73"/>
                <a:gd fmla="*/ 98 w 201" name="T74"/>
                <a:gd fmla="*/ 9 h 323" name="T75"/>
                <a:gd fmla="*/ 113 w 201" name="T76"/>
                <a:gd fmla="*/ 4 h 323" name="T77"/>
                <a:gd fmla="*/ 130 w 201" name="T78"/>
                <a:gd fmla="*/ 0 h 323" name="T79"/>
                <a:gd fmla="*/ 130 w 201" name="T80"/>
                <a:gd fmla="*/ 0 h 323" name="T81"/>
                <a:gd fmla="*/ 131 w 201" name="T82"/>
                <a:gd fmla="*/ 0 h 323" name="T83"/>
                <a:gd fmla="*/ 131 w 201" name="T84"/>
                <a:gd fmla="*/ 0 h 323"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323" w="201">
                  <a:moveTo>
                    <a:pt x="131" y="0"/>
                  </a:moveTo>
                  <a:lnTo>
                    <a:pt x="201" y="319"/>
                  </a:lnTo>
                  <a:lnTo>
                    <a:pt x="201" y="319"/>
                  </a:lnTo>
                  <a:lnTo>
                    <a:pt x="200" y="320"/>
                  </a:lnTo>
                  <a:lnTo>
                    <a:pt x="200" y="320"/>
                  </a:lnTo>
                  <a:lnTo>
                    <a:pt x="184" y="322"/>
                  </a:lnTo>
                  <a:lnTo>
                    <a:pt x="168" y="323"/>
                  </a:lnTo>
                  <a:lnTo>
                    <a:pt x="152" y="323"/>
                  </a:lnTo>
                  <a:lnTo>
                    <a:pt x="136" y="321"/>
                  </a:lnTo>
                  <a:lnTo>
                    <a:pt x="121" y="318"/>
                  </a:lnTo>
                  <a:lnTo>
                    <a:pt x="106" y="312"/>
                  </a:lnTo>
                  <a:lnTo>
                    <a:pt x="91" y="306"/>
                  </a:lnTo>
                  <a:lnTo>
                    <a:pt x="77" y="297"/>
                  </a:lnTo>
                  <a:lnTo>
                    <a:pt x="77" y="297"/>
                  </a:lnTo>
                  <a:lnTo>
                    <a:pt x="63" y="288"/>
                  </a:lnTo>
                  <a:lnTo>
                    <a:pt x="50" y="278"/>
                  </a:lnTo>
                  <a:lnTo>
                    <a:pt x="40" y="266"/>
                  </a:lnTo>
                  <a:lnTo>
                    <a:pt x="30" y="254"/>
                  </a:lnTo>
                  <a:lnTo>
                    <a:pt x="22" y="241"/>
                  </a:lnTo>
                  <a:lnTo>
                    <a:pt x="15" y="227"/>
                  </a:lnTo>
                  <a:lnTo>
                    <a:pt x="9" y="211"/>
                  </a:lnTo>
                  <a:lnTo>
                    <a:pt x="5" y="195"/>
                  </a:lnTo>
                  <a:lnTo>
                    <a:pt x="5" y="195"/>
                  </a:lnTo>
                  <a:lnTo>
                    <a:pt x="2" y="179"/>
                  </a:lnTo>
                  <a:lnTo>
                    <a:pt x="0" y="162"/>
                  </a:lnTo>
                  <a:lnTo>
                    <a:pt x="2" y="146"/>
                  </a:lnTo>
                  <a:lnTo>
                    <a:pt x="3" y="131"/>
                  </a:lnTo>
                  <a:lnTo>
                    <a:pt x="7" y="116"/>
                  </a:lnTo>
                  <a:lnTo>
                    <a:pt x="11" y="101"/>
                  </a:lnTo>
                  <a:lnTo>
                    <a:pt x="18" y="86"/>
                  </a:lnTo>
                  <a:lnTo>
                    <a:pt x="27" y="71"/>
                  </a:lnTo>
                  <a:lnTo>
                    <a:pt x="27" y="71"/>
                  </a:lnTo>
                  <a:lnTo>
                    <a:pt x="36" y="58"/>
                  </a:lnTo>
                  <a:lnTo>
                    <a:pt x="47" y="45"/>
                  </a:lnTo>
                  <a:lnTo>
                    <a:pt x="58" y="34"/>
                  </a:lnTo>
                  <a:lnTo>
                    <a:pt x="71" y="25"/>
                  </a:lnTo>
                  <a:lnTo>
                    <a:pt x="84" y="17"/>
                  </a:lnTo>
                  <a:lnTo>
                    <a:pt x="98" y="9"/>
                  </a:lnTo>
                  <a:lnTo>
                    <a:pt x="113" y="4"/>
                  </a:lnTo>
                  <a:lnTo>
                    <a:pt x="130" y="0"/>
                  </a:lnTo>
                  <a:lnTo>
                    <a:pt x="130" y="0"/>
                  </a:lnTo>
                  <a:lnTo>
                    <a:pt x="131" y="0"/>
                  </a:lnTo>
                  <a:lnTo>
                    <a:pt x="131" y="0"/>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240"/>
            <p:cNvSpPr/>
            <p:nvPr/>
          </p:nvSpPr>
          <p:spPr bwMode="auto">
            <a:xfrm>
              <a:off x="6083300" y="2636838"/>
              <a:ext cx="193675" cy="179387"/>
            </a:xfrm>
            <a:custGeom>
              <a:gdLst>
                <a:gd fmla="*/ 68 w 245" name="T0"/>
                <a:gd fmla="*/ 1 h 226" name="T1"/>
                <a:gd fmla="*/ 209 w 245" name="T2"/>
                <a:gd fmla="*/ 29 h 226" name="T3"/>
                <a:gd fmla="*/ 209 w 245" name="T4"/>
                <a:gd fmla="*/ 29 h 226" name="T5"/>
                <a:gd fmla="*/ 218 w 245" name="T6"/>
                <a:gd fmla="*/ 33 h 226" name="T7"/>
                <a:gd fmla="*/ 225 w 245" name="T8"/>
                <a:gd fmla="*/ 36 h 226" name="T9"/>
                <a:gd fmla="*/ 232 w 245" name="T10"/>
                <a:gd fmla="*/ 41 h 226" name="T11"/>
                <a:gd fmla="*/ 237 w 245" name="T12"/>
                <a:gd fmla="*/ 49 h 226" name="T13"/>
                <a:gd fmla="*/ 237 w 245" name="T14"/>
                <a:gd fmla="*/ 49 h 226" name="T15"/>
                <a:gd fmla="*/ 242 w 245" name="T16"/>
                <a:gd fmla="*/ 56 h 226" name="T17"/>
                <a:gd fmla="*/ 244 w 245" name="T18"/>
                <a:gd fmla="*/ 65 h 226" name="T19"/>
                <a:gd fmla="*/ 245 w 245" name="T20"/>
                <a:gd fmla="*/ 74 h 226" name="T21"/>
                <a:gd fmla="*/ 245 w 245" name="T22"/>
                <a:gd fmla="*/ 83 h 226" name="T23"/>
                <a:gd fmla="*/ 231 w 245" name="T24"/>
                <a:gd fmla="*/ 149 h 226" name="T25"/>
                <a:gd fmla="*/ 231 w 245" name="T26"/>
                <a:gd fmla="*/ 149 h 226" name="T27"/>
                <a:gd fmla="*/ 229 w 245" name="T28"/>
                <a:gd fmla="*/ 157 h 226" name="T29"/>
                <a:gd fmla="*/ 224 w 245" name="T30"/>
                <a:gd fmla="*/ 165 h 226" name="T31"/>
                <a:gd fmla="*/ 219 w 245" name="T32"/>
                <a:gd fmla="*/ 172 h 226" name="T33"/>
                <a:gd fmla="*/ 211 w 245" name="T34"/>
                <a:gd fmla="*/ 177 h 226" name="T35"/>
                <a:gd fmla="*/ 211 w 245" name="T36"/>
                <a:gd fmla="*/ 177 h 226" name="T37"/>
                <a:gd fmla="*/ 204 w 245" name="T38"/>
                <a:gd fmla="*/ 181 h 226" name="T39"/>
                <a:gd fmla="*/ 196 w 245" name="T40"/>
                <a:gd fmla="*/ 183 h 226" name="T41"/>
                <a:gd fmla="*/ 187 w 245" name="T42"/>
                <a:gd fmla="*/ 185 h 226" name="T43"/>
                <a:gd fmla="*/ 179 w 245" name="T44"/>
                <a:gd fmla="*/ 183 h 226" name="T45"/>
                <a:gd fmla="*/ 168 w 245" name="T46"/>
                <a:gd fmla="*/ 181 h 226" name="T47"/>
                <a:gd fmla="*/ 168 w 245" name="T48"/>
                <a:gd fmla="*/ 226 h 226" name="T49"/>
                <a:gd fmla="*/ 121 w 245" name="T50"/>
                <a:gd fmla="*/ 172 h 226" name="T51"/>
                <a:gd fmla="*/ 37 w 245" name="T52"/>
                <a:gd fmla="*/ 155 h 226" name="T53"/>
                <a:gd fmla="*/ 37 w 245" name="T54"/>
                <a:gd fmla="*/ 155 h 226" name="T55"/>
                <a:gd fmla="*/ 29 w 245" name="T56"/>
                <a:gd fmla="*/ 152 h 226" name="T57"/>
                <a:gd fmla="*/ 21 w 245" name="T58"/>
                <a:gd fmla="*/ 149 h 226" name="T59"/>
                <a:gd fmla="*/ 14 w 245" name="T60"/>
                <a:gd fmla="*/ 143 h 226" name="T61"/>
                <a:gd fmla="*/ 8 w 245" name="T62"/>
                <a:gd fmla="*/ 136 h 226" name="T63"/>
                <a:gd fmla="*/ 8 w 245" name="T64"/>
                <a:gd fmla="*/ 136 h 226" name="T65"/>
                <a:gd fmla="*/ 4 w 245" name="T66"/>
                <a:gd fmla="*/ 128 h 226" name="T67"/>
                <a:gd fmla="*/ 1 w 245" name="T68"/>
                <a:gd fmla="*/ 121 h 226" name="T69"/>
                <a:gd fmla="*/ 0 w 245" name="T70"/>
                <a:gd fmla="*/ 112 h 226" name="T71"/>
                <a:gd fmla="*/ 1 w 245" name="T72"/>
                <a:gd fmla="*/ 103 h 226" name="T73"/>
                <a:gd fmla="*/ 14 w 245" name="T74"/>
                <a:gd fmla="*/ 37 h 226" name="T75"/>
                <a:gd fmla="*/ 14 w 245" name="T76"/>
                <a:gd fmla="*/ 37 h 226" name="T77"/>
                <a:gd fmla="*/ 18 w 245" name="T78"/>
                <a:gd fmla="*/ 28 h 226" name="T79"/>
                <a:gd fmla="*/ 21 w 245" name="T80"/>
                <a:gd fmla="*/ 21 h 226" name="T81"/>
                <a:gd fmla="*/ 26 w 245" name="T82"/>
                <a:gd fmla="*/ 13 h 226" name="T83"/>
                <a:gd fmla="*/ 34 w 245" name="T84"/>
                <a:gd fmla="*/ 8 h 226" name="T85"/>
                <a:gd fmla="*/ 34 w 245" name="T86"/>
                <a:gd fmla="*/ 8 h 226" name="T87"/>
                <a:gd fmla="*/ 42 w 245" name="T88"/>
                <a:gd fmla="*/ 3 h 226" name="T89"/>
                <a:gd fmla="*/ 50 w 245" name="T90"/>
                <a:gd fmla="*/ 1 h 226" name="T91"/>
                <a:gd fmla="*/ 59 w 245" name="T92"/>
                <a:gd fmla="*/ 0 h 226" name="T93"/>
                <a:gd fmla="*/ 68 w 245" name="T94"/>
                <a:gd fmla="*/ 1 h 226" name="T95"/>
                <a:gd fmla="*/ 68 w 245" name="T96"/>
                <a:gd fmla="*/ 1 h 226"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26" w="245">
                  <a:moveTo>
                    <a:pt x="68" y="1"/>
                  </a:moveTo>
                  <a:lnTo>
                    <a:pt x="209" y="29"/>
                  </a:lnTo>
                  <a:lnTo>
                    <a:pt x="209" y="29"/>
                  </a:lnTo>
                  <a:lnTo>
                    <a:pt x="218" y="33"/>
                  </a:lnTo>
                  <a:lnTo>
                    <a:pt x="225" y="36"/>
                  </a:lnTo>
                  <a:lnTo>
                    <a:pt x="232" y="41"/>
                  </a:lnTo>
                  <a:lnTo>
                    <a:pt x="237" y="49"/>
                  </a:lnTo>
                  <a:lnTo>
                    <a:pt x="237" y="49"/>
                  </a:lnTo>
                  <a:lnTo>
                    <a:pt x="242" y="56"/>
                  </a:lnTo>
                  <a:lnTo>
                    <a:pt x="244" y="65"/>
                  </a:lnTo>
                  <a:lnTo>
                    <a:pt x="245" y="74"/>
                  </a:lnTo>
                  <a:lnTo>
                    <a:pt x="245" y="83"/>
                  </a:lnTo>
                  <a:lnTo>
                    <a:pt x="231" y="149"/>
                  </a:lnTo>
                  <a:lnTo>
                    <a:pt x="231" y="149"/>
                  </a:lnTo>
                  <a:lnTo>
                    <a:pt x="229" y="157"/>
                  </a:lnTo>
                  <a:lnTo>
                    <a:pt x="224" y="165"/>
                  </a:lnTo>
                  <a:lnTo>
                    <a:pt x="219" y="172"/>
                  </a:lnTo>
                  <a:lnTo>
                    <a:pt x="211" y="177"/>
                  </a:lnTo>
                  <a:lnTo>
                    <a:pt x="211" y="177"/>
                  </a:lnTo>
                  <a:lnTo>
                    <a:pt x="204" y="181"/>
                  </a:lnTo>
                  <a:lnTo>
                    <a:pt x="196" y="183"/>
                  </a:lnTo>
                  <a:lnTo>
                    <a:pt x="187" y="185"/>
                  </a:lnTo>
                  <a:lnTo>
                    <a:pt x="179" y="183"/>
                  </a:lnTo>
                  <a:lnTo>
                    <a:pt x="168" y="181"/>
                  </a:lnTo>
                  <a:lnTo>
                    <a:pt x="168" y="226"/>
                  </a:lnTo>
                  <a:lnTo>
                    <a:pt x="121" y="172"/>
                  </a:lnTo>
                  <a:lnTo>
                    <a:pt x="37" y="155"/>
                  </a:lnTo>
                  <a:lnTo>
                    <a:pt x="37" y="155"/>
                  </a:lnTo>
                  <a:lnTo>
                    <a:pt x="29" y="152"/>
                  </a:lnTo>
                  <a:lnTo>
                    <a:pt x="21" y="149"/>
                  </a:lnTo>
                  <a:lnTo>
                    <a:pt x="14" y="143"/>
                  </a:lnTo>
                  <a:lnTo>
                    <a:pt x="8" y="136"/>
                  </a:lnTo>
                  <a:lnTo>
                    <a:pt x="8" y="136"/>
                  </a:lnTo>
                  <a:lnTo>
                    <a:pt x="4" y="128"/>
                  </a:lnTo>
                  <a:lnTo>
                    <a:pt x="1" y="121"/>
                  </a:lnTo>
                  <a:lnTo>
                    <a:pt x="0" y="112"/>
                  </a:lnTo>
                  <a:lnTo>
                    <a:pt x="1" y="103"/>
                  </a:lnTo>
                  <a:lnTo>
                    <a:pt x="14" y="37"/>
                  </a:lnTo>
                  <a:lnTo>
                    <a:pt x="14" y="37"/>
                  </a:lnTo>
                  <a:lnTo>
                    <a:pt x="18" y="28"/>
                  </a:lnTo>
                  <a:lnTo>
                    <a:pt x="21" y="21"/>
                  </a:lnTo>
                  <a:lnTo>
                    <a:pt x="26" y="13"/>
                  </a:lnTo>
                  <a:lnTo>
                    <a:pt x="34" y="8"/>
                  </a:lnTo>
                  <a:lnTo>
                    <a:pt x="34" y="8"/>
                  </a:lnTo>
                  <a:lnTo>
                    <a:pt x="42" y="3"/>
                  </a:lnTo>
                  <a:lnTo>
                    <a:pt x="50" y="1"/>
                  </a:lnTo>
                  <a:lnTo>
                    <a:pt x="59" y="0"/>
                  </a:lnTo>
                  <a:lnTo>
                    <a:pt x="68" y="1"/>
                  </a:lnTo>
                  <a:lnTo>
                    <a:pt x="68" y="1"/>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241"/>
            <p:cNvSpPr>
              <a:spLocks noEditPoints="1"/>
            </p:cNvSpPr>
            <p:nvPr/>
          </p:nvSpPr>
          <p:spPr bwMode="auto">
            <a:xfrm>
              <a:off x="5910263" y="3419475"/>
              <a:ext cx="307975" cy="349250"/>
            </a:xfrm>
            <a:custGeom>
              <a:gdLst>
                <a:gd fmla="*/ 385 w 387" name="T0"/>
                <a:gd fmla="*/ 170 h 441" name="T1"/>
                <a:gd fmla="*/ 386 w 387" name="T2"/>
                <a:gd fmla="*/ 163 h 441" name="T3"/>
                <a:gd fmla="*/ 381 w 387" name="T4"/>
                <a:gd fmla="*/ 150 h 441" name="T5"/>
                <a:gd fmla="*/ 251 w 387" name="T6"/>
                <a:gd fmla="*/ 35 h 441" name="T7"/>
                <a:gd fmla="*/ 250 w 387" name="T8"/>
                <a:gd fmla="*/ 35 h 441" name="T9"/>
                <a:gd fmla="*/ 215 w 387" name="T10"/>
                <a:gd fmla="*/ 4 h 441" name="T11"/>
                <a:gd fmla="*/ 201 w 387" name="T12"/>
                <a:gd fmla="*/ 0 h 441" name="T13"/>
                <a:gd fmla="*/ 198 w 387" name="T14"/>
                <a:gd fmla="*/ 0 h 441" name="T15"/>
                <a:gd fmla="*/ 190 w 387" name="T16"/>
                <a:gd fmla="*/ 3 h 441" name="T17"/>
                <a:gd fmla="*/ 21 w 387" name="T18"/>
                <a:gd fmla="*/ 142 h 441" name="T19"/>
                <a:gd fmla="*/ 16 w 387" name="T20"/>
                <a:gd fmla="*/ 146 h 441" name="T21"/>
                <a:gd fmla="*/ 11 w 387" name="T22"/>
                <a:gd fmla="*/ 159 h 441" name="T23"/>
                <a:gd fmla="*/ 11 w 387" name="T24"/>
                <a:gd fmla="*/ 167 h 441" name="T25"/>
                <a:gd fmla="*/ 11 w 387" name="T26"/>
                <a:gd fmla="*/ 167 h 441" name="T27"/>
                <a:gd fmla="*/ 11 w 387" name="T28"/>
                <a:gd fmla="*/ 176 h 441" name="T29"/>
                <a:gd fmla="*/ 10 w 387" name="T30"/>
                <a:gd fmla="*/ 182 h 441" name="T31"/>
                <a:gd fmla="*/ 0 w 387" name="T32"/>
                <a:gd fmla="*/ 405 h 441" name="T33"/>
                <a:gd fmla="*/ 3 w 387" name="T34"/>
                <a:gd fmla="*/ 425 h 441" name="T35"/>
                <a:gd fmla="*/ 6 w 387" name="T36"/>
                <a:gd fmla="*/ 430 h 441" name="T37"/>
                <a:gd fmla="*/ 15 w 387" name="T38"/>
                <a:gd fmla="*/ 437 h 441" name="T39"/>
                <a:gd fmla="*/ 19 w 387" name="T40"/>
                <a:gd fmla="*/ 439 h 441" name="T41"/>
                <a:gd fmla="*/ 24 w 387" name="T42"/>
                <a:gd fmla="*/ 439 h 441" name="T43"/>
                <a:gd fmla="*/ 24 w 387" name="T44"/>
                <a:gd fmla="*/ 439 h 441" name="T45"/>
                <a:gd fmla="*/ 25 w 387" name="T46"/>
                <a:gd fmla="*/ 440 h 441" name="T47"/>
                <a:gd fmla="*/ 36 w 387" name="T48"/>
                <a:gd fmla="*/ 441 h 441" name="T49"/>
                <a:gd fmla="*/ 336 w 387" name="T50"/>
                <a:gd fmla="*/ 441 h 441" name="T51"/>
                <a:gd fmla="*/ 350 w 387" name="T52"/>
                <a:gd fmla="*/ 439 h 441" name="T53"/>
                <a:gd fmla="*/ 355 w 387" name="T54"/>
                <a:gd fmla="*/ 439 h 441" name="T55"/>
                <a:gd fmla="*/ 362 w 387" name="T56"/>
                <a:gd fmla="*/ 439 h 441" name="T57"/>
                <a:gd fmla="*/ 367 w 387" name="T58"/>
                <a:gd fmla="*/ 435 h 441" name="T59"/>
                <a:gd fmla="*/ 376 w 387" name="T60"/>
                <a:gd fmla="*/ 427 h 441" name="T61"/>
                <a:gd fmla="*/ 378 w 387" name="T62"/>
                <a:gd fmla="*/ 420 h 441" name="T63"/>
                <a:gd fmla="*/ 380 w 387" name="T64"/>
                <a:gd fmla="*/ 408 h 441" name="T65"/>
                <a:gd fmla="*/ 387 w 387" name="T66"/>
                <a:gd fmla="*/ 190 h 441" name="T67"/>
                <a:gd fmla="*/ 385 w 387" name="T68"/>
                <a:gd fmla="*/ 179 h 441" name="T69"/>
                <a:gd fmla="*/ 385 w 387" name="T70"/>
                <a:gd fmla="*/ 175 h 441" name="T71"/>
                <a:gd fmla="*/ 385 w 387" name="T72"/>
                <a:gd fmla="*/ 170 h 441" name="T73"/>
                <a:gd fmla="*/ 266 w 387" name="T74"/>
                <a:gd fmla="*/ 287 h 441" name="T75"/>
                <a:gd fmla="*/ 359 w 387" name="T76"/>
                <a:gd fmla="*/ 391 h 441" name="T77"/>
                <a:gd fmla="*/ 236 w 387" name="T78"/>
                <a:gd fmla="*/ 54 h 441" name="T79"/>
                <a:gd fmla="*/ 363 w 387" name="T80"/>
                <a:gd fmla="*/ 165 h 441" name="T81"/>
                <a:gd fmla="*/ 355 w 387" name="T82"/>
                <a:gd fmla="*/ 174 h 441" name="T83"/>
                <a:gd fmla="*/ 346 w 387" name="T84"/>
                <a:gd fmla="*/ 177 h 441" name="T85"/>
                <a:gd fmla="*/ 51 w 387" name="T86"/>
                <a:gd fmla="*/ 177 h 441" name="T87"/>
                <a:gd fmla="*/ 39 w 387" name="T88"/>
                <a:gd fmla="*/ 173 h 441" name="T89"/>
                <a:gd fmla="*/ 34 w 387" name="T90"/>
                <a:gd fmla="*/ 161 h 441" name="T91"/>
                <a:gd fmla="*/ 201 w 387" name="T92"/>
                <a:gd fmla="*/ 24 h 441" name="T93"/>
                <a:gd fmla="*/ 196 w 387" name="T94"/>
                <a:gd fmla="*/ 314 h 441" name="T95"/>
                <a:gd fmla="*/ 66 w 387" name="T96"/>
                <a:gd fmla="*/ 202 h 441" name="T97"/>
                <a:gd fmla="*/ 196 w 387" name="T98"/>
                <a:gd fmla="*/ 314 h 441" name="T99"/>
                <a:gd fmla="*/ 123 w 387" name="T100"/>
                <a:gd fmla="*/ 284 h 441" name="T101"/>
                <a:gd fmla="*/ 31 w 387" name="T102"/>
                <a:gd fmla="*/ 203 h 441" name="T103"/>
                <a:gd fmla="*/ 37 w 387" name="T104"/>
                <a:gd fmla="*/ 416 h 441" name="T105"/>
                <a:gd fmla="*/ 140 w 387" name="T106"/>
                <a:gd fmla="*/ 300 h 441" name="T107"/>
                <a:gd fmla="*/ 144 w 387" name="T108"/>
                <a:gd fmla="*/ 304 h 441" name="T109"/>
                <a:gd fmla="*/ 181 w 387" name="T110"/>
                <a:gd fmla="*/ 334 h 441" name="T111"/>
                <a:gd fmla="*/ 187 w 387" name="T112"/>
                <a:gd fmla="*/ 338 h 441" name="T113"/>
                <a:gd fmla="*/ 194 w 387" name="T114"/>
                <a:gd fmla="*/ 339 h 441" name="T115"/>
                <a:gd fmla="*/ 202 w 387" name="T116"/>
                <a:gd fmla="*/ 338 h 441" name="T117"/>
                <a:gd fmla="*/ 209 w 387" name="T118"/>
                <a:gd fmla="*/ 333 h 441" name="T119"/>
                <a:gd fmla="*/ 346 w 387" name="T120"/>
                <a:gd fmla="*/ 414 h 441" name="T121"/>
                <a:gd fmla="*/ 341 w 387" name="T122"/>
                <a:gd fmla="*/ 416 h 441" name="T123"/>
                <a:gd fmla="*/ 37 w 387" name="T124"/>
                <a:gd fmla="*/ 416 h 441"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441" w="387">
                  <a:moveTo>
                    <a:pt x="385" y="170"/>
                  </a:moveTo>
                  <a:lnTo>
                    <a:pt x="385" y="170"/>
                  </a:lnTo>
                  <a:lnTo>
                    <a:pt x="385" y="170"/>
                  </a:lnTo>
                  <a:lnTo>
                    <a:pt x="386" y="163"/>
                  </a:lnTo>
                  <a:lnTo>
                    <a:pt x="385" y="156"/>
                  </a:lnTo>
                  <a:lnTo>
                    <a:pt x="381" y="150"/>
                  </a:lnTo>
                  <a:lnTo>
                    <a:pt x="377" y="145"/>
                  </a:lnTo>
                  <a:lnTo>
                    <a:pt x="251" y="35"/>
                  </a:lnTo>
                  <a:lnTo>
                    <a:pt x="251" y="35"/>
                  </a:lnTo>
                  <a:lnTo>
                    <a:pt x="250" y="35"/>
                  </a:lnTo>
                  <a:lnTo>
                    <a:pt x="215" y="4"/>
                  </a:lnTo>
                  <a:lnTo>
                    <a:pt x="215" y="4"/>
                  </a:lnTo>
                  <a:lnTo>
                    <a:pt x="209" y="1"/>
                  </a:lnTo>
                  <a:lnTo>
                    <a:pt x="201" y="0"/>
                  </a:lnTo>
                  <a:lnTo>
                    <a:pt x="201" y="0"/>
                  </a:lnTo>
                  <a:lnTo>
                    <a:pt x="198" y="0"/>
                  </a:lnTo>
                  <a:lnTo>
                    <a:pt x="194" y="1"/>
                  </a:lnTo>
                  <a:lnTo>
                    <a:pt x="190" y="3"/>
                  </a:lnTo>
                  <a:lnTo>
                    <a:pt x="187" y="5"/>
                  </a:lnTo>
                  <a:lnTo>
                    <a:pt x="21" y="142"/>
                  </a:lnTo>
                  <a:lnTo>
                    <a:pt x="21" y="142"/>
                  </a:lnTo>
                  <a:lnTo>
                    <a:pt x="16" y="146"/>
                  </a:lnTo>
                  <a:lnTo>
                    <a:pt x="13" y="153"/>
                  </a:lnTo>
                  <a:lnTo>
                    <a:pt x="11" y="159"/>
                  </a:lnTo>
                  <a:lnTo>
                    <a:pt x="11" y="167"/>
                  </a:lnTo>
                  <a:lnTo>
                    <a:pt x="11" y="167"/>
                  </a:lnTo>
                  <a:lnTo>
                    <a:pt x="11" y="167"/>
                  </a:lnTo>
                  <a:lnTo>
                    <a:pt x="11" y="167"/>
                  </a:lnTo>
                  <a:lnTo>
                    <a:pt x="11" y="171"/>
                  </a:lnTo>
                  <a:lnTo>
                    <a:pt x="11" y="176"/>
                  </a:lnTo>
                  <a:lnTo>
                    <a:pt x="11" y="176"/>
                  </a:lnTo>
                  <a:lnTo>
                    <a:pt x="10" y="182"/>
                  </a:lnTo>
                  <a:lnTo>
                    <a:pt x="0" y="405"/>
                  </a:lnTo>
                  <a:lnTo>
                    <a:pt x="0" y="405"/>
                  </a:lnTo>
                  <a:lnTo>
                    <a:pt x="1" y="415"/>
                  </a:lnTo>
                  <a:lnTo>
                    <a:pt x="3" y="425"/>
                  </a:lnTo>
                  <a:lnTo>
                    <a:pt x="3" y="425"/>
                  </a:lnTo>
                  <a:lnTo>
                    <a:pt x="6" y="430"/>
                  </a:lnTo>
                  <a:lnTo>
                    <a:pt x="10" y="434"/>
                  </a:lnTo>
                  <a:lnTo>
                    <a:pt x="15" y="437"/>
                  </a:lnTo>
                  <a:lnTo>
                    <a:pt x="19" y="439"/>
                  </a:lnTo>
                  <a:lnTo>
                    <a:pt x="19" y="439"/>
                  </a:lnTo>
                  <a:lnTo>
                    <a:pt x="24" y="439"/>
                  </a:lnTo>
                  <a:lnTo>
                    <a:pt x="24" y="439"/>
                  </a:lnTo>
                  <a:lnTo>
                    <a:pt x="24" y="439"/>
                  </a:lnTo>
                  <a:lnTo>
                    <a:pt x="24" y="439"/>
                  </a:lnTo>
                  <a:lnTo>
                    <a:pt x="25" y="440"/>
                  </a:lnTo>
                  <a:lnTo>
                    <a:pt x="25" y="440"/>
                  </a:lnTo>
                  <a:lnTo>
                    <a:pt x="30" y="441"/>
                  </a:lnTo>
                  <a:lnTo>
                    <a:pt x="36" y="441"/>
                  </a:lnTo>
                  <a:lnTo>
                    <a:pt x="336" y="441"/>
                  </a:lnTo>
                  <a:lnTo>
                    <a:pt x="336" y="441"/>
                  </a:lnTo>
                  <a:lnTo>
                    <a:pt x="343" y="441"/>
                  </a:lnTo>
                  <a:lnTo>
                    <a:pt x="350" y="439"/>
                  </a:lnTo>
                  <a:lnTo>
                    <a:pt x="350" y="439"/>
                  </a:lnTo>
                  <a:lnTo>
                    <a:pt x="355" y="439"/>
                  </a:lnTo>
                  <a:lnTo>
                    <a:pt x="355" y="439"/>
                  </a:lnTo>
                  <a:lnTo>
                    <a:pt x="362" y="439"/>
                  </a:lnTo>
                  <a:lnTo>
                    <a:pt x="362" y="439"/>
                  </a:lnTo>
                  <a:lnTo>
                    <a:pt x="367" y="435"/>
                  </a:lnTo>
                  <a:lnTo>
                    <a:pt x="372" y="432"/>
                  </a:lnTo>
                  <a:lnTo>
                    <a:pt x="376" y="427"/>
                  </a:lnTo>
                  <a:lnTo>
                    <a:pt x="378" y="420"/>
                  </a:lnTo>
                  <a:lnTo>
                    <a:pt x="378" y="420"/>
                  </a:lnTo>
                  <a:lnTo>
                    <a:pt x="379" y="415"/>
                  </a:lnTo>
                  <a:lnTo>
                    <a:pt x="380" y="408"/>
                  </a:lnTo>
                  <a:lnTo>
                    <a:pt x="387" y="190"/>
                  </a:lnTo>
                  <a:lnTo>
                    <a:pt x="387" y="190"/>
                  </a:lnTo>
                  <a:lnTo>
                    <a:pt x="387" y="184"/>
                  </a:lnTo>
                  <a:lnTo>
                    <a:pt x="385" y="179"/>
                  </a:lnTo>
                  <a:lnTo>
                    <a:pt x="385" y="179"/>
                  </a:lnTo>
                  <a:lnTo>
                    <a:pt x="385" y="175"/>
                  </a:lnTo>
                  <a:lnTo>
                    <a:pt x="385" y="170"/>
                  </a:lnTo>
                  <a:lnTo>
                    <a:pt x="385" y="170"/>
                  </a:lnTo>
                  <a:close/>
                  <a:moveTo>
                    <a:pt x="359" y="391"/>
                  </a:moveTo>
                  <a:lnTo>
                    <a:pt x="266" y="287"/>
                  </a:lnTo>
                  <a:lnTo>
                    <a:pt x="364" y="205"/>
                  </a:lnTo>
                  <a:lnTo>
                    <a:pt x="359" y="391"/>
                  </a:lnTo>
                  <a:close/>
                  <a:moveTo>
                    <a:pt x="201" y="24"/>
                  </a:moveTo>
                  <a:lnTo>
                    <a:pt x="236" y="54"/>
                  </a:lnTo>
                  <a:lnTo>
                    <a:pt x="363" y="165"/>
                  </a:lnTo>
                  <a:lnTo>
                    <a:pt x="363" y="165"/>
                  </a:lnTo>
                  <a:lnTo>
                    <a:pt x="360" y="169"/>
                  </a:lnTo>
                  <a:lnTo>
                    <a:pt x="355" y="174"/>
                  </a:lnTo>
                  <a:lnTo>
                    <a:pt x="351" y="176"/>
                  </a:lnTo>
                  <a:lnTo>
                    <a:pt x="346" y="177"/>
                  </a:lnTo>
                  <a:lnTo>
                    <a:pt x="51" y="177"/>
                  </a:lnTo>
                  <a:lnTo>
                    <a:pt x="51" y="177"/>
                  </a:lnTo>
                  <a:lnTo>
                    <a:pt x="44" y="176"/>
                  </a:lnTo>
                  <a:lnTo>
                    <a:pt x="39" y="173"/>
                  </a:lnTo>
                  <a:lnTo>
                    <a:pt x="36" y="167"/>
                  </a:lnTo>
                  <a:lnTo>
                    <a:pt x="34" y="161"/>
                  </a:lnTo>
                  <a:lnTo>
                    <a:pt x="200" y="25"/>
                  </a:lnTo>
                  <a:lnTo>
                    <a:pt x="201" y="24"/>
                  </a:lnTo>
                  <a:close/>
                  <a:moveTo>
                    <a:pt x="196" y="314"/>
                  </a:moveTo>
                  <a:lnTo>
                    <a:pt x="196" y="314"/>
                  </a:lnTo>
                  <a:lnTo>
                    <a:pt x="160" y="284"/>
                  </a:lnTo>
                  <a:lnTo>
                    <a:pt x="66" y="202"/>
                  </a:lnTo>
                  <a:lnTo>
                    <a:pt x="331" y="202"/>
                  </a:lnTo>
                  <a:lnTo>
                    <a:pt x="196" y="314"/>
                  </a:lnTo>
                  <a:close/>
                  <a:moveTo>
                    <a:pt x="31" y="203"/>
                  </a:moveTo>
                  <a:lnTo>
                    <a:pt x="123" y="284"/>
                  </a:lnTo>
                  <a:lnTo>
                    <a:pt x="23" y="391"/>
                  </a:lnTo>
                  <a:lnTo>
                    <a:pt x="31" y="203"/>
                  </a:lnTo>
                  <a:close/>
                  <a:moveTo>
                    <a:pt x="37" y="416"/>
                  </a:moveTo>
                  <a:lnTo>
                    <a:pt x="37" y="416"/>
                  </a:lnTo>
                  <a:lnTo>
                    <a:pt x="31" y="415"/>
                  </a:lnTo>
                  <a:lnTo>
                    <a:pt x="140" y="300"/>
                  </a:lnTo>
                  <a:lnTo>
                    <a:pt x="144" y="304"/>
                  </a:lnTo>
                  <a:lnTo>
                    <a:pt x="144" y="304"/>
                  </a:lnTo>
                  <a:lnTo>
                    <a:pt x="146" y="304"/>
                  </a:lnTo>
                  <a:lnTo>
                    <a:pt x="181" y="334"/>
                  </a:lnTo>
                  <a:lnTo>
                    <a:pt x="181" y="334"/>
                  </a:lnTo>
                  <a:lnTo>
                    <a:pt x="187" y="338"/>
                  </a:lnTo>
                  <a:lnTo>
                    <a:pt x="194" y="339"/>
                  </a:lnTo>
                  <a:lnTo>
                    <a:pt x="194" y="339"/>
                  </a:lnTo>
                  <a:lnTo>
                    <a:pt x="198" y="339"/>
                  </a:lnTo>
                  <a:lnTo>
                    <a:pt x="202" y="338"/>
                  </a:lnTo>
                  <a:lnTo>
                    <a:pt x="205" y="335"/>
                  </a:lnTo>
                  <a:lnTo>
                    <a:pt x="209" y="333"/>
                  </a:lnTo>
                  <a:lnTo>
                    <a:pt x="248" y="302"/>
                  </a:lnTo>
                  <a:lnTo>
                    <a:pt x="346" y="414"/>
                  </a:lnTo>
                  <a:lnTo>
                    <a:pt x="346" y="414"/>
                  </a:lnTo>
                  <a:lnTo>
                    <a:pt x="341" y="416"/>
                  </a:lnTo>
                  <a:lnTo>
                    <a:pt x="337" y="416"/>
                  </a:lnTo>
                  <a:lnTo>
                    <a:pt x="37" y="416"/>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242"/>
            <p:cNvSpPr/>
            <p:nvPr/>
          </p:nvSpPr>
          <p:spPr bwMode="auto">
            <a:xfrm>
              <a:off x="5978525" y="2955925"/>
              <a:ext cx="66675" cy="79375"/>
            </a:xfrm>
            <a:custGeom>
              <a:gdLst>
                <a:gd fmla="*/ 55 w 84" name="T0"/>
                <a:gd fmla="*/ 93 h 101" name="T1"/>
                <a:gd fmla="*/ 55 w 84" name="T2"/>
                <a:gd fmla="*/ 93 h 101" name="T3"/>
                <a:gd fmla="*/ 62 w 84" name="T4"/>
                <a:gd fmla="*/ 92 h 101" name="T5"/>
                <a:gd fmla="*/ 68 w 84" name="T6"/>
                <a:gd fmla="*/ 89 h 101" name="T7"/>
                <a:gd fmla="*/ 74 w 84" name="T8"/>
                <a:gd fmla="*/ 86 h 101" name="T9"/>
                <a:gd fmla="*/ 78 w 84" name="T10"/>
                <a:gd fmla="*/ 81 h 101" name="T11"/>
                <a:gd fmla="*/ 78 w 84" name="T12"/>
                <a:gd fmla="*/ 81 h 101" name="T13"/>
                <a:gd fmla="*/ 81 w 84" name="T14"/>
                <a:gd fmla="*/ 75 h 101" name="T15"/>
                <a:gd fmla="*/ 83 w 84" name="T16"/>
                <a:gd fmla="*/ 69 h 101" name="T17"/>
                <a:gd fmla="*/ 84 w 84" name="T18"/>
                <a:gd fmla="*/ 63 h 101" name="T19"/>
                <a:gd fmla="*/ 84 w 84" name="T20"/>
                <a:gd fmla="*/ 56 h 101" name="T21"/>
                <a:gd fmla="*/ 78 w 84" name="T22"/>
                <a:gd fmla="*/ 0 h 101" name="T23"/>
                <a:gd fmla="*/ 0 w 84" name="T24"/>
                <a:gd fmla="*/ 101 h 101" name="T25"/>
                <a:gd fmla="*/ 0 w 84" name="T26"/>
                <a:gd fmla="*/ 100 h 101" name="T27"/>
                <a:gd fmla="*/ 55 w 84" name="T28"/>
                <a:gd fmla="*/ 93 h 10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00" w="84">
                  <a:moveTo>
                    <a:pt x="55" y="93"/>
                  </a:moveTo>
                  <a:lnTo>
                    <a:pt x="55" y="93"/>
                  </a:lnTo>
                  <a:lnTo>
                    <a:pt x="62" y="92"/>
                  </a:lnTo>
                  <a:lnTo>
                    <a:pt x="68" y="89"/>
                  </a:lnTo>
                  <a:lnTo>
                    <a:pt x="74" y="86"/>
                  </a:lnTo>
                  <a:lnTo>
                    <a:pt x="78" y="81"/>
                  </a:lnTo>
                  <a:lnTo>
                    <a:pt x="78" y="81"/>
                  </a:lnTo>
                  <a:lnTo>
                    <a:pt x="81" y="75"/>
                  </a:lnTo>
                  <a:lnTo>
                    <a:pt x="83" y="69"/>
                  </a:lnTo>
                  <a:lnTo>
                    <a:pt x="84" y="63"/>
                  </a:lnTo>
                  <a:lnTo>
                    <a:pt x="84" y="56"/>
                  </a:lnTo>
                  <a:lnTo>
                    <a:pt x="78" y="0"/>
                  </a:lnTo>
                  <a:lnTo>
                    <a:pt x="0" y="101"/>
                  </a:lnTo>
                  <a:lnTo>
                    <a:pt x="0" y="100"/>
                  </a:lnTo>
                  <a:lnTo>
                    <a:pt x="55" y="93"/>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243"/>
            <p:cNvSpPr>
              <a:spLocks noEditPoints="1"/>
            </p:cNvSpPr>
            <p:nvPr/>
          </p:nvSpPr>
          <p:spPr bwMode="auto">
            <a:xfrm>
              <a:off x="5970588" y="2913063"/>
              <a:ext cx="357188" cy="414337"/>
            </a:xfrm>
            <a:custGeom>
              <a:gdLst>
                <a:gd fmla="*/ 380 w 449" name="T0"/>
                <a:gd fmla="*/ 3 h 521" name="T1"/>
                <a:gd fmla="*/ 361 w 449" name="T2"/>
                <a:gd fmla="*/ 0 h 521" name="T3"/>
                <a:gd fmla="*/ 133 w 449" name="T4"/>
                <a:gd fmla="*/ 29 h 521" name="T5"/>
                <a:gd fmla="*/ 115 w 449" name="T6"/>
                <a:gd fmla="*/ 42 h 521" name="T7"/>
                <a:gd fmla="*/ 108 w 449" name="T8"/>
                <a:gd fmla="*/ 55 h 521" name="T9"/>
                <a:gd fmla="*/ 113 w 449" name="T10"/>
                <a:gd fmla="*/ 120 h 521" name="T11"/>
                <a:gd fmla="*/ 112 w 449" name="T12"/>
                <a:gd fmla="*/ 132 h 521" name="T13"/>
                <a:gd fmla="*/ 104 w 449" name="T14"/>
                <a:gd fmla="*/ 146 h 521" name="T15"/>
                <a:gd fmla="*/ 87 w 449" name="T16"/>
                <a:gd fmla="*/ 160 h 521" name="T17"/>
                <a:gd fmla="*/ 29 w 449" name="T18"/>
                <a:gd fmla="*/ 168 h 521" name="T19"/>
                <a:gd fmla="*/ 12 w 449" name="T20"/>
                <a:gd fmla="*/ 177 h 521" name="T21"/>
                <a:gd fmla="*/ 3 w 449" name="T22"/>
                <a:gd fmla="*/ 188 h 521" name="T23"/>
                <a:gd fmla="*/ 0 w 449" name="T24"/>
                <a:gd fmla="*/ 205 h 521" name="T25"/>
                <a:gd fmla="*/ 36 w 449" name="T26"/>
                <a:gd fmla="*/ 498 h 521" name="T27"/>
                <a:gd fmla="*/ 48 w 449" name="T28"/>
                <a:gd fmla="*/ 514 h 521" name="T29"/>
                <a:gd fmla="*/ 59 w 449" name="T30"/>
                <a:gd fmla="*/ 520 h 521" name="T31"/>
                <a:gd fmla="*/ 420 w 449" name="T32"/>
                <a:gd fmla="*/ 478 h 521" name="T33"/>
                <a:gd fmla="*/ 431 w 449" name="T34"/>
                <a:gd fmla="*/ 474 h 521" name="T35"/>
                <a:gd fmla="*/ 441 w 449" name="T36"/>
                <a:gd fmla="*/ 466 h 521" name="T37"/>
                <a:gd fmla="*/ 449 w 449" name="T38"/>
                <a:gd fmla="*/ 448 h 521" name="T39"/>
                <a:gd fmla="*/ 399 w 449" name="T40"/>
                <a:gd fmla="*/ 29 h 521" name="T41"/>
                <a:gd fmla="*/ 390 w 449" name="T42"/>
                <a:gd fmla="*/ 11 h 521" name="T43"/>
                <a:gd fmla="*/ 188 w 449" name="T44"/>
                <a:gd fmla="*/ 434 h 521" name="T45"/>
                <a:gd fmla="*/ 181 w 449" name="T46"/>
                <a:gd fmla="*/ 437 h 521" name="T47"/>
                <a:gd fmla="*/ 99 w 449" name="T48"/>
                <a:gd fmla="*/ 447 h 521" name="T49"/>
                <a:gd fmla="*/ 92 w 449" name="T50"/>
                <a:gd fmla="*/ 441 h 521" name="T51"/>
                <a:gd fmla="*/ 92 w 449" name="T52"/>
                <a:gd fmla="*/ 434 h 521" name="T53"/>
                <a:gd fmla="*/ 97 w 449" name="T54"/>
                <a:gd fmla="*/ 427 h 521" name="T55"/>
                <a:gd fmla="*/ 179 w 449" name="T56"/>
                <a:gd fmla="*/ 416 h 521" name="T57"/>
                <a:gd fmla="*/ 187 w 449" name="T58"/>
                <a:gd fmla="*/ 419 h 521" name="T59"/>
                <a:gd fmla="*/ 191 w 449" name="T60"/>
                <a:gd fmla="*/ 425 h 521" name="T61"/>
                <a:gd fmla="*/ 188 w 449" name="T62"/>
                <a:gd fmla="*/ 434 h 521" name="T63"/>
                <a:gd fmla="*/ 375 w 449" name="T64"/>
                <a:gd fmla="*/ 340 h 521" name="T65"/>
                <a:gd fmla="*/ 95 w 449" name="T66"/>
                <a:gd fmla="*/ 375 h 521" name="T67"/>
                <a:gd fmla="*/ 87 w 449" name="T68"/>
                <a:gd fmla="*/ 373 h 521" name="T69"/>
                <a:gd fmla="*/ 83 w 449" name="T70"/>
                <a:gd fmla="*/ 367 h 521" name="T71"/>
                <a:gd fmla="*/ 85 w 449" name="T72"/>
                <a:gd fmla="*/ 359 h 521" name="T73"/>
                <a:gd fmla="*/ 368 w 449" name="T74"/>
                <a:gd fmla="*/ 321 h 521" name="T75"/>
                <a:gd fmla="*/ 376 w 449" name="T76"/>
                <a:gd fmla="*/ 323 h 521" name="T77"/>
                <a:gd fmla="*/ 380 w 449" name="T78"/>
                <a:gd fmla="*/ 330 h 521" name="T79"/>
                <a:gd fmla="*/ 378 w 449" name="T80"/>
                <a:gd fmla="*/ 338 h 521" name="T81"/>
                <a:gd fmla="*/ 371 w 449" name="T82"/>
                <a:gd fmla="*/ 277 h 521" name="T83"/>
                <a:gd fmla="*/ 87 w 449" name="T84"/>
                <a:gd fmla="*/ 315 h 521" name="T85"/>
                <a:gd fmla="*/ 79 w 449" name="T86"/>
                <a:gd fmla="*/ 313 h 521" name="T87"/>
                <a:gd fmla="*/ 75 w 449" name="T88"/>
                <a:gd fmla="*/ 306 h 521" name="T89"/>
                <a:gd fmla="*/ 78 w 449" name="T90"/>
                <a:gd fmla="*/ 298 h 521" name="T91"/>
                <a:gd fmla="*/ 85 w 449" name="T92"/>
                <a:gd fmla="*/ 294 h 521" name="T93"/>
                <a:gd fmla="*/ 365 w 449" name="T94"/>
                <a:gd fmla="*/ 261 h 521" name="T95"/>
                <a:gd fmla="*/ 372 w 449" name="T96"/>
                <a:gd fmla="*/ 266 h 521" name="T97"/>
                <a:gd fmla="*/ 373 w 449" name="T98"/>
                <a:gd fmla="*/ 273 h 521" name="T99"/>
                <a:gd fmla="*/ 363 w 449" name="T100"/>
                <a:gd fmla="*/ 216 h 521" name="T101"/>
                <a:gd fmla="*/ 356 w 449" name="T102"/>
                <a:gd fmla="*/ 220 h 521" name="T103"/>
                <a:gd fmla="*/ 76 w 449" name="T104"/>
                <a:gd fmla="*/ 254 h 521" name="T105"/>
                <a:gd fmla="*/ 70 w 449" name="T106"/>
                <a:gd fmla="*/ 248 h 521" name="T107"/>
                <a:gd fmla="*/ 68 w 449" name="T108"/>
                <a:gd fmla="*/ 241 h 521" name="T109"/>
                <a:gd fmla="*/ 73 w 449" name="T110"/>
                <a:gd fmla="*/ 234 h 521" name="T111"/>
                <a:gd fmla="*/ 353 w 449" name="T112"/>
                <a:gd fmla="*/ 199 h 521" name="T113"/>
                <a:gd fmla="*/ 361 w 449" name="T114"/>
                <a:gd fmla="*/ 201 h 521" name="T115"/>
                <a:gd fmla="*/ 365 w 449" name="T116"/>
                <a:gd fmla="*/ 208 h 521" name="T117"/>
                <a:gd fmla="*/ 363 w 449" name="T118"/>
                <a:gd fmla="*/ 216 h 52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521" w="449">
                  <a:moveTo>
                    <a:pt x="386" y="6"/>
                  </a:moveTo>
                  <a:lnTo>
                    <a:pt x="386" y="6"/>
                  </a:lnTo>
                  <a:lnTo>
                    <a:pt x="380" y="3"/>
                  </a:lnTo>
                  <a:lnTo>
                    <a:pt x="374" y="1"/>
                  </a:lnTo>
                  <a:lnTo>
                    <a:pt x="367" y="0"/>
                  </a:lnTo>
                  <a:lnTo>
                    <a:pt x="361" y="0"/>
                  </a:lnTo>
                  <a:lnTo>
                    <a:pt x="139" y="27"/>
                  </a:lnTo>
                  <a:lnTo>
                    <a:pt x="139" y="27"/>
                  </a:lnTo>
                  <a:lnTo>
                    <a:pt x="133" y="29"/>
                  </a:lnTo>
                  <a:lnTo>
                    <a:pt x="126" y="32"/>
                  </a:lnTo>
                  <a:lnTo>
                    <a:pt x="121" y="36"/>
                  </a:lnTo>
                  <a:lnTo>
                    <a:pt x="115" y="42"/>
                  </a:lnTo>
                  <a:lnTo>
                    <a:pt x="115" y="42"/>
                  </a:lnTo>
                  <a:lnTo>
                    <a:pt x="111" y="48"/>
                  </a:lnTo>
                  <a:lnTo>
                    <a:pt x="108" y="55"/>
                  </a:lnTo>
                  <a:lnTo>
                    <a:pt x="106" y="63"/>
                  </a:lnTo>
                  <a:lnTo>
                    <a:pt x="106" y="69"/>
                  </a:lnTo>
                  <a:lnTo>
                    <a:pt x="113" y="120"/>
                  </a:lnTo>
                  <a:lnTo>
                    <a:pt x="113" y="120"/>
                  </a:lnTo>
                  <a:lnTo>
                    <a:pt x="113" y="127"/>
                  </a:lnTo>
                  <a:lnTo>
                    <a:pt x="112" y="132"/>
                  </a:lnTo>
                  <a:lnTo>
                    <a:pt x="109" y="140"/>
                  </a:lnTo>
                  <a:lnTo>
                    <a:pt x="104" y="146"/>
                  </a:lnTo>
                  <a:lnTo>
                    <a:pt x="104" y="146"/>
                  </a:lnTo>
                  <a:lnTo>
                    <a:pt x="99" y="153"/>
                  </a:lnTo>
                  <a:lnTo>
                    <a:pt x="93" y="157"/>
                  </a:lnTo>
                  <a:lnTo>
                    <a:pt x="87" y="160"/>
                  </a:lnTo>
                  <a:lnTo>
                    <a:pt x="81" y="161"/>
                  </a:lnTo>
                  <a:lnTo>
                    <a:pt x="29" y="168"/>
                  </a:lnTo>
                  <a:lnTo>
                    <a:pt x="29" y="168"/>
                  </a:lnTo>
                  <a:lnTo>
                    <a:pt x="23" y="169"/>
                  </a:lnTo>
                  <a:lnTo>
                    <a:pt x="17" y="172"/>
                  </a:lnTo>
                  <a:lnTo>
                    <a:pt x="12" y="177"/>
                  </a:lnTo>
                  <a:lnTo>
                    <a:pt x="6" y="182"/>
                  </a:lnTo>
                  <a:lnTo>
                    <a:pt x="6" y="182"/>
                  </a:lnTo>
                  <a:lnTo>
                    <a:pt x="3" y="188"/>
                  </a:lnTo>
                  <a:lnTo>
                    <a:pt x="1" y="194"/>
                  </a:lnTo>
                  <a:lnTo>
                    <a:pt x="0" y="199"/>
                  </a:lnTo>
                  <a:lnTo>
                    <a:pt x="0" y="205"/>
                  </a:lnTo>
                  <a:lnTo>
                    <a:pt x="35" y="491"/>
                  </a:lnTo>
                  <a:lnTo>
                    <a:pt x="35" y="491"/>
                  </a:lnTo>
                  <a:lnTo>
                    <a:pt x="36" y="498"/>
                  </a:lnTo>
                  <a:lnTo>
                    <a:pt x="39" y="504"/>
                  </a:lnTo>
                  <a:lnTo>
                    <a:pt x="42" y="510"/>
                  </a:lnTo>
                  <a:lnTo>
                    <a:pt x="48" y="514"/>
                  </a:lnTo>
                  <a:lnTo>
                    <a:pt x="48" y="514"/>
                  </a:lnTo>
                  <a:lnTo>
                    <a:pt x="53" y="517"/>
                  </a:lnTo>
                  <a:lnTo>
                    <a:pt x="59" y="520"/>
                  </a:lnTo>
                  <a:lnTo>
                    <a:pt x="65" y="521"/>
                  </a:lnTo>
                  <a:lnTo>
                    <a:pt x="72" y="521"/>
                  </a:lnTo>
                  <a:lnTo>
                    <a:pt x="420" y="478"/>
                  </a:lnTo>
                  <a:lnTo>
                    <a:pt x="420" y="478"/>
                  </a:lnTo>
                  <a:lnTo>
                    <a:pt x="426" y="477"/>
                  </a:lnTo>
                  <a:lnTo>
                    <a:pt x="431" y="474"/>
                  </a:lnTo>
                  <a:lnTo>
                    <a:pt x="437" y="471"/>
                  </a:lnTo>
                  <a:lnTo>
                    <a:pt x="441" y="466"/>
                  </a:lnTo>
                  <a:lnTo>
                    <a:pt x="441" y="466"/>
                  </a:lnTo>
                  <a:lnTo>
                    <a:pt x="446" y="460"/>
                  </a:lnTo>
                  <a:lnTo>
                    <a:pt x="448" y="454"/>
                  </a:lnTo>
                  <a:lnTo>
                    <a:pt x="449" y="448"/>
                  </a:lnTo>
                  <a:lnTo>
                    <a:pt x="449" y="441"/>
                  </a:lnTo>
                  <a:lnTo>
                    <a:pt x="399" y="29"/>
                  </a:lnTo>
                  <a:lnTo>
                    <a:pt x="399" y="29"/>
                  </a:lnTo>
                  <a:lnTo>
                    <a:pt x="397" y="22"/>
                  </a:lnTo>
                  <a:lnTo>
                    <a:pt x="395" y="16"/>
                  </a:lnTo>
                  <a:lnTo>
                    <a:pt x="390" y="11"/>
                  </a:lnTo>
                  <a:lnTo>
                    <a:pt x="386" y="6"/>
                  </a:lnTo>
                  <a:lnTo>
                    <a:pt x="386" y="6"/>
                  </a:lnTo>
                  <a:close/>
                  <a:moveTo>
                    <a:pt x="188" y="434"/>
                  </a:moveTo>
                  <a:lnTo>
                    <a:pt x="188" y="434"/>
                  </a:lnTo>
                  <a:lnTo>
                    <a:pt x="186" y="436"/>
                  </a:lnTo>
                  <a:lnTo>
                    <a:pt x="181" y="437"/>
                  </a:lnTo>
                  <a:lnTo>
                    <a:pt x="103" y="447"/>
                  </a:lnTo>
                  <a:lnTo>
                    <a:pt x="103" y="447"/>
                  </a:lnTo>
                  <a:lnTo>
                    <a:pt x="99" y="447"/>
                  </a:lnTo>
                  <a:lnTo>
                    <a:pt x="96" y="445"/>
                  </a:lnTo>
                  <a:lnTo>
                    <a:pt x="96" y="445"/>
                  </a:lnTo>
                  <a:lnTo>
                    <a:pt x="92" y="441"/>
                  </a:lnTo>
                  <a:lnTo>
                    <a:pt x="91" y="438"/>
                  </a:lnTo>
                  <a:lnTo>
                    <a:pt x="91" y="438"/>
                  </a:lnTo>
                  <a:lnTo>
                    <a:pt x="92" y="434"/>
                  </a:lnTo>
                  <a:lnTo>
                    <a:pt x="93" y="431"/>
                  </a:lnTo>
                  <a:lnTo>
                    <a:pt x="93" y="431"/>
                  </a:lnTo>
                  <a:lnTo>
                    <a:pt x="97" y="427"/>
                  </a:lnTo>
                  <a:lnTo>
                    <a:pt x="101" y="426"/>
                  </a:lnTo>
                  <a:lnTo>
                    <a:pt x="179" y="416"/>
                  </a:lnTo>
                  <a:lnTo>
                    <a:pt x="179" y="416"/>
                  </a:lnTo>
                  <a:lnTo>
                    <a:pt x="183" y="416"/>
                  </a:lnTo>
                  <a:lnTo>
                    <a:pt x="187" y="419"/>
                  </a:lnTo>
                  <a:lnTo>
                    <a:pt x="187" y="419"/>
                  </a:lnTo>
                  <a:lnTo>
                    <a:pt x="189" y="422"/>
                  </a:lnTo>
                  <a:lnTo>
                    <a:pt x="191" y="425"/>
                  </a:lnTo>
                  <a:lnTo>
                    <a:pt x="191" y="425"/>
                  </a:lnTo>
                  <a:lnTo>
                    <a:pt x="190" y="429"/>
                  </a:lnTo>
                  <a:lnTo>
                    <a:pt x="188" y="434"/>
                  </a:lnTo>
                  <a:lnTo>
                    <a:pt x="188" y="434"/>
                  </a:lnTo>
                  <a:close/>
                  <a:moveTo>
                    <a:pt x="378" y="338"/>
                  </a:moveTo>
                  <a:lnTo>
                    <a:pt x="378" y="338"/>
                  </a:lnTo>
                  <a:lnTo>
                    <a:pt x="375" y="340"/>
                  </a:lnTo>
                  <a:lnTo>
                    <a:pt x="371" y="342"/>
                  </a:lnTo>
                  <a:lnTo>
                    <a:pt x="95" y="375"/>
                  </a:lnTo>
                  <a:lnTo>
                    <a:pt x="95" y="375"/>
                  </a:lnTo>
                  <a:lnTo>
                    <a:pt x="90" y="375"/>
                  </a:lnTo>
                  <a:lnTo>
                    <a:pt x="87" y="373"/>
                  </a:lnTo>
                  <a:lnTo>
                    <a:pt x="87" y="373"/>
                  </a:lnTo>
                  <a:lnTo>
                    <a:pt x="84" y="370"/>
                  </a:lnTo>
                  <a:lnTo>
                    <a:pt x="83" y="367"/>
                  </a:lnTo>
                  <a:lnTo>
                    <a:pt x="83" y="367"/>
                  </a:lnTo>
                  <a:lnTo>
                    <a:pt x="84" y="362"/>
                  </a:lnTo>
                  <a:lnTo>
                    <a:pt x="85" y="359"/>
                  </a:lnTo>
                  <a:lnTo>
                    <a:pt x="85" y="359"/>
                  </a:lnTo>
                  <a:lnTo>
                    <a:pt x="88" y="356"/>
                  </a:lnTo>
                  <a:lnTo>
                    <a:pt x="92" y="355"/>
                  </a:lnTo>
                  <a:lnTo>
                    <a:pt x="368" y="321"/>
                  </a:lnTo>
                  <a:lnTo>
                    <a:pt x="368" y="321"/>
                  </a:lnTo>
                  <a:lnTo>
                    <a:pt x="373" y="321"/>
                  </a:lnTo>
                  <a:lnTo>
                    <a:pt x="376" y="323"/>
                  </a:lnTo>
                  <a:lnTo>
                    <a:pt x="376" y="323"/>
                  </a:lnTo>
                  <a:lnTo>
                    <a:pt x="379" y="326"/>
                  </a:lnTo>
                  <a:lnTo>
                    <a:pt x="380" y="330"/>
                  </a:lnTo>
                  <a:lnTo>
                    <a:pt x="380" y="330"/>
                  </a:lnTo>
                  <a:lnTo>
                    <a:pt x="380" y="334"/>
                  </a:lnTo>
                  <a:lnTo>
                    <a:pt x="378" y="338"/>
                  </a:lnTo>
                  <a:lnTo>
                    <a:pt x="378" y="338"/>
                  </a:lnTo>
                  <a:close/>
                  <a:moveTo>
                    <a:pt x="371" y="277"/>
                  </a:moveTo>
                  <a:lnTo>
                    <a:pt x="371" y="277"/>
                  </a:lnTo>
                  <a:lnTo>
                    <a:pt x="367" y="280"/>
                  </a:lnTo>
                  <a:lnTo>
                    <a:pt x="364" y="282"/>
                  </a:lnTo>
                  <a:lnTo>
                    <a:pt x="87" y="315"/>
                  </a:lnTo>
                  <a:lnTo>
                    <a:pt x="87" y="315"/>
                  </a:lnTo>
                  <a:lnTo>
                    <a:pt x="84" y="314"/>
                  </a:lnTo>
                  <a:lnTo>
                    <a:pt x="79" y="313"/>
                  </a:lnTo>
                  <a:lnTo>
                    <a:pt x="79" y="313"/>
                  </a:lnTo>
                  <a:lnTo>
                    <a:pt x="77" y="310"/>
                  </a:lnTo>
                  <a:lnTo>
                    <a:pt x="75" y="306"/>
                  </a:lnTo>
                  <a:lnTo>
                    <a:pt x="75" y="306"/>
                  </a:lnTo>
                  <a:lnTo>
                    <a:pt x="76" y="302"/>
                  </a:lnTo>
                  <a:lnTo>
                    <a:pt x="78" y="298"/>
                  </a:lnTo>
                  <a:lnTo>
                    <a:pt x="78" y="298"/>
                  </a:lnTo>
                  <a:lnTo>
                    <a:pt x="80" y="296"/>
                  </a:lnTo>
                  <a:lnTo>
                    <a:pt x="85" y="294"/>
                  </a:lnTo>
                  <a:lnTo>
                    <a:pt x="361" y="260"/>
                  </a:lnTo>
                  <a:lnTo>
                    <a:pt x="361" y="260"/>
                  </a:lnTo>
                  <a:lnTo>
                    <a:pt x="365" y="261"/>
                  </a:lnTo>
                  <a:lnTo>
                    <a:pt x="368" y="262"/>
                  </a:lnTo>
                  <a:lnTo>
                    <a:pt x="368" y="262"/>
                  </a:lnTo>
                  <a:lnTo>
                    <a:pt x="372" y="266"/>
                  </a:lnTo>
                  <a:lnTo>
                    <a:pt x="373" y="270"/>
                  </a:lnTo>
                  <a:lnTo>
                    <a:pt x="373" y="270"/>
                  </a:lnTo>
                  <a:lnTo>
                    <a:pt x="373" y="273"/>
                  </a:lnTo>
                  <a:lnTo>
                    <a:pt x="371" y="277"/>
                  </a:lnTo>
                  <a:lnTo>
                    <a:pt x="371" y="277"/>
                  </a:lnTo>
                  <a:close/>
                  <a:moveTo>
                    <a:pt x="363" y="216"/>
                  </a:moveTo>
                  <a:lnTo>
                    <a:pt x="363" y="216"/>
                  </a:lnTo>
                  <a:lnTo>
                    <a:pt x="360" y="219"/>
                  </a:lnTo>
                  <a:lnTo>
                    <a:pt x="356" y="220"/>
                  </a:lnTo>
                  <a:lnTo>
                    <a:pt x="79" y="254"/>
                  </a:lnTo>
                  <a:lnTo>
                    <a:pt x="79" y="254"/>
                  </a:lnTo>
                  <a:lnTo>
                    <a:pt x="76" y="254"/>
                  </a:lnTo>
                  <a:lnTo>
                    <a:pt x="72" y="251"/>
                  </a:lnTo>
                  <a:lnTo>
                    <a:pt x="72" y="251"/>
                  </a:lnTo>
                  <a:lnTo>
                    <a:pt x="70" y="248"/>
                  </a:lnTo>
                  <a:lnTo>
                    <a:pt x="68" y="245"/>
                  </a:lnTo>
                  <a:lnTo>
                    <a:pt x="68" y="245"/>
                  </a:lnTo>
                  <a:lnTo>
                    <a:pt x="68" y="241"/>
                  </a:lnTo>
                  <a:lnTo>
                    <a:pt x="71" y="237"/>
                  </a:lnTo>
                  <a:lnTo>
                    <a:pt x="71" y="237"/>
                  </a:lnTo>
                  <a:lnTo>
                    <a:pt x="73" y="234"/>
                  </a:lnTo>
                  <a:lnTo>
                    <a:pt x="77" y="233"/>
                  </a:lnTo>
                  <a:lnTo>
                    <a:pt x="353" y="199"/>
                  </a:lnTo>
                  <a:lnTo>
                    <a:pt x="353" y="199"/>
                  </a:lnTo>
                  <a:lnTo>
                    <a:pt x="358" y="199"/>
                  </a:lnTo>
                  <a:lnTo>
                    <a:pt x="361" y="201"/>
                  </a:lnTo>
                  <a:lnTo>
                    <a:pt x="361" y="201"/>
                  </a:lnTo>
                  <a:lnTo>
                    <a:pt x="364" y="205"/>
                  </a:lnTo>
                  <a:lnTo>
                    <a:pt x="365" y="208"/>
                  </a:lnTo>
                  <a:lnTo>
                    <a:pt x="365" y="208"/>
                  </a:lnTo>
                  <a:lnTo>
                    <a:pt x="365" y="212"/>
                  </a:lnTo>
                  <a:lnTo>
                    <a:pt x="363" y="216"/>
                  </a:lnTo>
                  <a:lnTo>
                    <a:pt x="363" y="216"/>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244"/>
            <p:cNvSpPr>
              <a:spLocks noEditPoints="1"/>
            </p:cNvSpPr>
            <p:nvPr/>
          </p:nvSpPr>
          <p:spPr bwMode="auto">
            <a:xfrm>
              <a:off x="5699125" y="2820988"/>
              <a:ext cx="214313" cy="231775"/>
            </a:xfrm>
            <a:custGeom>
              <a:gdLst>
                <a:gd fmla="*/ 85 w 269" name="T0"/>
                <a:gd fmla="*/ 0 h 292" name="T1"/>
                <a:gd fmla="*/ 70 w 269" name="T2"/>
                <a:gd fmla="*/ 4 h 292" name="T3"/>
                <a:gd fmla="*/ 60 w 269" name="T4"/>
                <a:gd fmla="*/ 13 h 292" name="T5"/>
                <a:gd fmla="*/ 1 w 269" name="T6"/>
                <a:gd fmla="*/ 227 h 292" name="T7"/>
                <a:gd fmla="*/ 1 w 269" name="T8"/>
                <a:gd fmla="*/ 242 h 292" name="T9"/>
                <a:gd fmla="*/ 9 w 269" name="T10"/>
                <a:gd fmla="*/ 254 h 292" name="T11"/>
                <a:gd fmla="*/ 131 w 269" name="T12"/>
                <a:gd fmla="*/ 290 h 292" name="T13"/>
                <a:gd fmla="*/ 133 w 269" name="T14"/>
                <a:gd fmla="*/ 291 h 292" name="T15"/>
                <a:gd fmla="*/ 149 w 269" name="T16"/>
                <a:gd fmla="*/ 292 h 292" name="T17"/>
                <a:gd fmla="*/ 159 w 269" name="T18"/>
                <a:gd fmla="*/ 289 h 292" name="T19"/>
                <a:gd fmla="*/ 172 w 269" name="T20"/>
                <a:gd fmla="*/ 280 h 292" name="T21"/>
                <a:gd fmla="*/ 181 w 269" name="T22"/>
                <a:gd fmla="*/ 265 h 292" name="T23"/>
                <a:gd fmla="*/ 189 w 269" name="T24"/>
                <a:gd fmla="*/ 267 h 292" name="T25"/>
                <a:gd fmla="*/ 206 w 269" name="T26"/>
                <a:gd fmla="*/ 263 h 292" name="T27"/>
                <a:gd fmla="*/ 210 w 269" name="T28"/>
                <a:gd fmla="*/ 261 h 292" name="T29"/>
                <a:gd fmla="*/ 216 w 269" name="T30"/>
                <a:gd fmla="*/ 257 h 292" name="T31"/>
                <a:gd fmla="*/ 268 w 269" name="T32"/>
                <a:gd fmla="*/ 76 h 292" name="T33"/>
                <a:gd fmla="*/ 269 w 269" name="T34"/>
                <a:gd fmla="*/ 67 h 292" name="T35"/>
                <a:gd fmla="*/ 263 w 269" name="T36"/>
                <a:gd fmla="*/ 52 h 292" name="T37"/>
                <a:gd fmla="*/ 249 w 269" name="T38"/>
                <a:gd fmla="*/ 45 h 292" name="T39"/>
                <a:gd fmla="*/ 204 w 269" name="T40"/>
                <a:gd fmla="*/ 240 h 292" name="T41"/>
                <a:gd fmla="*/ 201 w 269" name="T42"/>
                <a:gd fmla="*/ 246 h 292" name="T43"/>
                <a:gd fmla="*/ 197 w 269" name="T44"/>
                <a:gd fmla="*/ 248 h 292" name="T45"/>
                <a:gd fmla="*/ 188 w 269" name="T46"/>
                <a:gd fmla="*/ 248 h 292" name="T47"/>
                <a:gd fmla="*/ 181 w 269" name="T48"/>
                <a:gd fmla="*/ 246 h 292" name="T49"/>
                <a:gd fmla="*/ 172 w 269" name="T50"/>
                <a:gd fmla="*/ 245 h 292" name="T51"/>
                <a:gd fmla="*/ 167 w 269" name="T52"/>
                <a:gd fmla="*/ 251 h 292" name="T53"/>
                <a:gd fmla="*/ 166 w 269" name="T54"/>
                <a:gd fmla="*/ 256 h 292" name="T55"/>
                <a:gd fmla="*/ 156 w 269" name="T56"/>
                <a:gd fmla="*/ 271 h 292" name="T57"/>
                <a:gd fmla="*/ 151 w 269" name="T58"/>
                <a:gd fmla="*/ 273 h 292" name="T59"/>
                <a:gd fmla="*/ 147 w 269" name="T60"/>
                <a:gd fmla="*/ 274 h 292" name="T61"/>
                <a:gd fmla="*/ 138 w 269" name="T62"/>
                <a:gd fmla="*/ 273 h 292" name="T63"/>
                <a:gd fmla="*/ 135 w 269" name="T64"/>
                <a:gd fmla="*/ 273 h 292" name="T65"/>
                <a:gd fmla="*/ 21 w 269" name="T66"/>
                <a:gd fmla="*/ 240 h 292" name="T67"/>
                <a:gd fmla="*/ 18 w 269" name="T68"/>
                <a:gd fmla="*/ 233 h 292" name="T69"/>
                <a:gd fmla="*/ 78 w 269" name="T70"/>
                <a:gd fmla="*/ 21 h 292" name="T71"/>
                <a:gd fmla="*/ 85 w 269" name="T72"/>
                <a:gd fmla="*/ 18 h 292" name="T73"/>
                <a:gd fmla="*/ 111 w 269" name="T74"/>
                <a:gd fmla="*/ 29 h 292" name="T75"/>
                <a:gd fmla="*/ 111 w 269" name="T76"/>
                <a:gd fmla="*/ 36 h 292" name="T77"/>
                <a:gd fmla="*/ 116 w 269" name="T78"/>
                <a:gd fmla="*/ 46 h 292" name="T79"/>
                <a:gd fmla="*/ 124 w 269" name="T80"/>
                <a:gd fmla="*/ 51 h 292" name="T81"/>
                <a:gd fmla="*/ 132 w 269" name="T82"/>
                <a:gd fmla="*/ 51 h 292" name="T83"/>
                <a:gd fmla="*/ 141 w 269" name="T84"/>
                <a:gd fmla="*/ 47 h 292" name="T85"/>
                <a:gd fmla="*/ 146 w 269" name="T86"/>
                <a:gd fmla="*/ 38 h 292" name="T87"/>
                <a:gd fmla="*/ 188 w 269" name="T88"/>
                <a:gd fmla="*/ 46 h 292" name="T89"/>
                <a:gd fmla="*/ 186 w 269" name="T90"/>
                <a:gd fmla="*/ 49 h 292" name="T91"/>
                <a:gd fmla="*/ 186 w 269" name="T92"/>
                <a:gd fmla="*/ 60 h 292" name="T93"/>
                <a:gd fmla="*/ 192 w 269" name="T94"/>
                <a:gd fmla="*/ 69 h 292" name="T95"/>
                <a:gd fmla="*/ 198 w 269" name="T96"/>
                <a:gd fmla="*/ 72 h 292" name="T97"/>
                <a:gd fmla="*/ 209 w 269" name="T98"/>
                <a:gd fmla="*/ 72 h 292" name="T99"/>
                <a:gd fmla="*/ 218 w 269" name="T100"/>
                <a:gd fmla="*/ 65 h 292" name="T101"/>
                <a:gd fmla="*/ 221 w 269" name="T102"/>
                <a:gd fmla="*/ 59 h 292" name="T103"/>
                <a:gd fmla="*/ 245 w 269" name="T104"/>
                <a:gd fmla="*/ 62 h 292" name="T105"/>
                <a:gd fmla="*/ 251 w 269" name="T106"/>
                <a:gd fmla="*/ 69 h 292"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92" w="269">
                  <a:moveTo>
                    <a:pt x="90" y="0"/>
                  </a:moveTo>
                  <a:lnTo>
                    <a:pt x="90" y="0"/>
                  </a:lnTo>
                  <a:lnTo>
                    <a:pt x="85" y="0"/>
                  </a:lnTo>
                  <a:lnTo>
                    <a:pt x="80" y="0"/>
                  </a:lnTo>
                  <a:lnTo>
                    <a:pt x="76" y="1"/>
                  </a:lnTo>
                  <a:lnTo>
                    <a:pt x="70" y="4"/>
                  </a:lnTo>
                  <a:lnTo>
                    <a:pt x="67" y="6"/>
                  </a:lnTo>
                  <a:lnTo>
                    <a:pt x="64" y="9"/>
                  </a:lnTo>
                  <a:lnTo>
                    <a:pt x="60" y="13"/>
                  </a:lnTo>
                  <a:lnTo>
                    <a:pt x="58" y="19"/>
                  </a:lnTo>
                  <a:lnTo>
                    <a:pt x="1" y="227"/>
                  </a:lnTo>
                  <a:lnTo>
                    <a:pt x="1" y="227"/>
                  </a:lnTo>
                  <a:lnTo>
                    <a:pt x="0" y="233"/>
                  </a:lnTo>
                  <a:lnTo>
                    <a:pt x="0" y="238"/>
                  </a:lnTo>
                  <a:lnTo>
                    <a:pt x="1" y="242"/>
                  </a:lnTo>
                  <a:lnTo>
                    <a:pt x="3" y="247"/>
                  </a:lnTo>
                  <a:lnTo>
                    <a:pt x="6" y="251"/>
                  </a:lnTo>
                  <a:lnTo>
                    <a:pt x="9" y="254"/>
                  </a:lnTo>
                  <a:lnTo>
                    <a:pt x="14" y="258"/>
                  </a:lnTo>
                  <a:lnTo>
                    <a:pt x="19" y="260"/>
                  </a:lnTo>
                  <a:lnTo>
                    <a:pt x="131" y="290"/>
                  </a:lnTo>
                  <a:lnTo>
                    <a:pt x="131" y="290"/>
                  </a:lnTo>
                  <a:lnTo>
                    <a:pt x="131" y="290"/>
                  </a:lnTo>
                  <a:lnTo>
                    <a:pt x="133" y="291"/>
                  </a:lnTo>
                  <a:lnTo>
                    <a:pt x="133" y="291"/>
                  </a:lnTo>
                  <a:lnTo>
                    <a:pt x="143" y="292"/>
                  </a:lnTo>
                  <a:lnTo>
                    <a:pt x="149" y="292"/>
                  </a:lnTo>
                  <a:lnTo>
                    <a:pt x="157" y="290"/>
                  </a:lnTo>
                  <a:lnTo>
                    <a:pt x="157" y="290"/>
                  </a:lnTo>
                  <a:lnTo>
                    <a:pt x="159" y="289"/>
                  </a:lnTo>
                  <a:lnTo>
                    <a:pt x="159" y="289"/>
                  </a:lnTo>
                  <a:lnTo>
                    <a:pt x="167" y="286"/>
                  </a:lnTo>
                  <a:lnTo>
                    <a:pt x="172" y="280"/>
                  </a:lnTo>
                  <a:lnTo>
                    <a:pt x="178" y="273"/>
                  </a:lnTo>
                  <a:lnTo>
                    <a:pt x="181" y="265"/>
                  </a:lnTo>
                  <a:lnTo>
                    <a:pt x="181" y="265"/>
                  </a:lnTo>
                  <a:lnTo>
                    <a:pt x="182" y="266"/>
                  </a:lnTo>
                  <a:lnTo>
                    <a:pt x="182" y="266"/>
                  </a:lnTo>
                  <a:lnTo>
                    <a:pt x="189" y="267"/>
                  </a:lnTo>
                  <a:lnTo>
                    <a:pt x="195" y="267"/>
                  </a:lnTo>
                  <a:lnTo>
                    <a:pt x="201" y="265"/>
                  </a:lnTo>
                  <a:lnTo>
                    <a:pt x="206" y="263"/>
                  </a:lnTo>
                  <a:lnTo>
                    <a:pt x="207" y="263"/>
                  </a:lnTo>
                  <a:lnTo>
                    <a:pt x="210" y="261"/>
                  </a:lnTo>
                  <a:lnTo>
                    <a:pt x="210" y="261"/>
                  </a:lnTo>
                  <a:lnTo>
                    <a:pt x="211" y="260"/>
                  </a:lnTo>
                  <a:lnTo>
                    <a:pt x="211" y="260"/>
                  </a:lnTo>
                  <a:lnTo>
                    <a:pt x="216" y="257"/>
                  </a:lnTo>
                  <a:lnTo>
                    <a:pt x="218" y="252"/>
                  </a:lnTo>
                  <a:lnTo>
                    <a:pt x="221" y="245"/>
                  </a:lnTo>
                  <a:lnTo>
                    <a:pt x="268" y="76"/>
                  </a:lnTo>
                  <a:lnTo>
                    <a:pt x="268" y="76"/>
                  </a:lnTo>
                  <a:lnTo>
                    <a:pt x="269" y="71"/>
                  </a:lnTo>
                  <a:lnTo>
                    <a:pt x="269" y="67"/>
                  </a:lnTo>
                  <a:lnTo>
                    <a:pt x="268" y="61"/>
                  </a:lnTo>
                  <a:lnTo>
                    <a:pt x="266" y="57"/>
                  </a:lnTo>
                  <a:lnTo>
                    <a:pt x="263" y="52"/>
                  </a:lnTo>
                  <a:lnTo>
                    <a:pt x="259" y="49"/>
                  </a:lnTo>
                  <a:lnTo>
                    <a:pt x="255" y="47"/>
                  </a:lnTo>
                  <a:lnTo>
                    <a:pt x="249" y="45"/>
                  </a:lnTo>
                  <a:lnTo>
                    <a:pt x="90" y="0"/>
                  </a:lnTo>
                  <a:close/>
                  <a:moveTo>
                    <a:pt x="251" y="72"/>
                  </a:moveTo>
                  <a:lnTo>
                    <a:pt x="204" y="240"/>
                  </a:lnTo>
                  <a:lnTo>
                    <a:pt x="204" y="240"/>
                  </a:lnTo>
                  <a:lnTo>
                    <a:pt x="203" y="244"/>
                  </a:lnTo>
                  <a:lnTo>
                    <a:pt x="201" y="246"/>
                  </a:lnTo>
                  <a:lnTo>
                    <a:pt x="201" y="246"/>
                  </a:lnTo>
                  <a:lnTo>
                    <a:pt x="199" y="246"/>
                  </a:lnTo>
                  <a:lnTo>
                    <a:pt x="197" y="248"/>
                  </a:lnTo>
                  <a:lnTo>
                    <a:pt x="197" y="248"/>
                  </a:lnTo>
                  <a:lnTo>
                    <a:pt x="193" y="249"/>
                  </a:lnTo>
                  <a:lnTo>
                    <a:pt x="188" y="248"/>
                  </a:lnTo>
                  <a:lnTo>
                    <a:pt x="188" y="248"/>
                  </a:lnTo>
                  <a:lnTo>
                    <a:pt x="184" y="247"/>
                  </a:lnTo>
                  <a:lnTo>
                    <a:pt x="181" y="246"/>
                  </a:lnTo>
                  <a:lnTo>
                    <a:pt x="181" y="246"/>
                  </a:lnTo>
                  <a:lnTo>
                    <a:pt x="177" y="244"/>
                  </a:lnTo>
                  <a:lnTo>
                    <a:pt x="172" y="245"/>
                  </a:lnTo>
                  <a:lnTo>
                    <a:pt x="172" y="245"/>
                  </a:lnTo>
                  <a:lnTo>
                    <a:pt x="168" y="247"/>
                  </a:lnTo>
                  <a:lnTo>
                    <a:pt x="167" y="251"/>
                  </a:lnTo>
                  <a:lnTo>
                    <a:pt x="167" y="251"/>
                  </a:lnTo>
                  <a:lnTo>
                    <a:pt x="166" y="256"/>
                  </a:lnTo>
                  <a:lnTo>
                    <a:pt x="166" y="256"/>
                  </a:lnTo>
                  <a:lnTo>
                    <a:pt x="164" y="262"/>
                  </a:lnTo>
                  <a:lnTo>
                    <a:pt x="160" y="266"/>
                  </a:lnTo>
                  <a:lnTo>
                    <a:pt x="156" y="271"/>
                  </a:lnTo>
                  <a:lnTo>
                    <a:pt x="152" y="273"/>
                  </a:lnTo>
                  <a:lnTo>
                    <a:pt x="152" y="273"/>
                  </a:lnTo>
                  <a:lnTo>
                    <a:pt x="151" y="273"/>
                  </a:lnTo>
                  <a:lnTo>
                    <a:pt x="151" y="273"/>
                  </a:lnTo>
                  <a:lnTo>
                    <a:pt x="151" y="273"/>
                  </a:lnTo>
                  <a:lnTo>
                    <a:pt x="147" y="274"/>
                  </a:lnTo>
                  <a:lnTo>
                    <a:pt x="144" y="274"/>
                  </a:lnTo>
                  <a:lnTo>
                    <a:pt x="138" y="273"/>
                  </a:lnTo>
                  <a:lnTo>
                    <a:pt x="138" y="273"/>
                  </a:lnTo>
                  <a:lnTo>
                    <a:pt x="135" y="273"/>
                  </a:lnTo>
                  <a:lnTo>
                    <a:pt x="135" y="273"/>
                  </a:lnTo>
                  <a:lnTo>
                    <a:pt x="135" y="273"/>
                  </a:lnTo>
                  <a:lnTo>
                    <a:pt x="23" y="241"/>
                  </a:lnTo>
                  <a:lnTo>
                    <a:pt x="23" y="241"/>
                  </a:lnTo>
                  <a:lnTo>
                    <a:pt x="21" y="240"/>
                  </a:lnTo>
                  <a:lnTo>
                    <a:pt x="19" y="238"/>
                  </a:lnTo>
                  <a:lnTo>
                    <a:pt x="18" y="236"/>
                  </a:lnTo>
                  <a:lnTo>
                    <a:pt x="18" y="233"/>
                  </a:lnTo>
                  <a:lnTo>
                    <a:pt x="77" y="23"/>
                  </a:lnTo>
                  <a:lnTo>
                    <a:pt x="77" y="23"/>
                  </a:lnTo>
                  <a:lnTo>
                    <a:pt x="78" y="21"/>
                  </a:lnTo>
                  <a:lnTo>
                    <a:pt x="80" y="19"/>
                  </a:lnTo>
                  <a:lnTo>
                    <a:pt x="82" y="18"/>
                  </a:lnTo>
                  <a:lnTo>
                    <a:pt x="85" y="18"/>
                  </a:lnTo>
                  <a:lnTo>
                    <a:pt x="113" y="26"/>
                  </a:lnTo>
                  <a:lnTo>
                    <a:pt x="113" y="26"/>
                  </a:lnTo>
                  <a:lnTo>
                    <a:pt x="111" y="29"/>
                  </a:lnTo>
                  <a:lnTo>
                    <a:pt x="111" y="29"/>
                  </a:lnTo>
                  <a:lnTo>
                    <a:pt x="111" y="33"/>
                  </a:lnTo>
                  <a:lnTo>
                    <a:pt x="111" y="36"/>
                  </a:lnTo>
                  <a:lnTo>
                    <a:pt x="113" y="39"/>
                  </a:lnTo>
                  <a:lnTo>
                    <a:pt x="114" y="43"/>
                  </a:lnTo>
                  <a:lnTo>
                    <a:pt x="116" y="46"/>
                  </a:lnTo>
                  <a:lnTo>
                    <a:pt x="118" y="48"/>
                  </a:lnTo>
                  <a:lnTo>
                    <a:pt x="121" y="50"/>
                  </a:lnTo>
                  <a:lnTo>
                    <a:pt x="124" y="51"/>
                  </a:lnTo>
                  <a:lnTo>
                    <a:pt x="124" y="51"/>
                  </a:lnTo>
                  <a:lnTo>
                    <a:pt x="128" y="51"/>
                  </a:lnTo>
                  <a:lnTo>
                    <a:pt x="132" y="51"/>
                  </a:lnTo>
                  <a:lnTo>
                    <a:pt x="135" y="51"/>
                  </a:lnTo>
                  <a:lnTo>
                    <a:pt x="139" y="49"/>
                  </a:lnTo>
                  <a:lnTo>
                    <a:pt x="141" y="47"/>
                  </a:lnTo>
                  <a:lnTo>
                    <a:pt x="143" y="45"/>
                  </a:lnTo>
                  <a:lnTo>
                    <a:pt x="145" y="42"/>
                  </a:lnTo>
                  <a:lnTo>
                    <a:pt x="146" y="38"/>
                  </a:lnTo>
                  <a:lnTo>
                    <a:pt x="146" y="38"/>
                  </a:lnTo>
                  <a:lnTo>
                    <a:pt x="147" y="35"/>
                  </a:lnTo>
                  <a:lnTo>
                    <a:pt x="188" y="46"/>
                  </a:lnTo>
                  <a:lnTo>
                    <a:pt x="188" y="46"/>
                  </a:lnTo>
                  <a:lnTo>
                    <a:pt x="186" y="49"/>
                  </a:lnTo>
                  <a:lnTo>
                    <a:pt x="186" y="49"/>
                  </a:lnTo>
                  <a:lnTo>
                    <a:pt x="185" y="54"/>
                  </a:lnTo>
                  <a:lnTo>
                    <a:pt x="185" y="57"/>
                  </a:lnTo>
                  <a:lnTo>
                    <a:pt x="186" y="60"/>
                  </a:lnTo>
                  <a:lnTo>
                    <a:pt x="188" y="63"/>
                  </a:lnTo>
                  <a:lnTo>
                    <a:pt x="190" y="67"/>
                  </a:lnTo>
                  <a:lnTo>
                    <a:pt x="192" y="69"/>
                  </a:lnTo>
                  <a:lnTo>
                    <a:pt x="195" y="71"/>
                  </a:lnTo>
                  <a:lnTo>
                    <a:pt x="198" y="72"/>
                  </a:lnTo>
                  <a:lnTo>
                    <a:pt x="198" y="72"/>
                  </a:lnTo>
                  <a:lnTo>
                    <a:pt x="203" y="72"/>
                  </a:lnTo>
                  <a:lnTo>
                    <a:pt x="206" y="72"/>
                  </a:lnTo>
                  <a:lnTo>
                    <a:pt x="209" y="72"/>
                  </a:lnTo>
                  <a:lnTo>
                    <a:pt x="213" y="70"/>
                  </a:lnTo>
                  <a:lnTo>
                    <a:pt x="216" y="68"/>
                  </a:lnTo>
                  <a:lnTo>
                    <a:pt x="218" y="65"/>
                  </a:lnTo>
                  <a:lnTo>
                    <a:pt x="220" y="62"/>
                  </a:lnTo>
                  <a:lnTo>
                    <a:pt x="221" y="59"/>
                  </a:lnTo>
                  <a:lnTo>
                    <a:pt x="221" y="59"/>
                  </a:lnTo>
                  <a:lnTo>
                    <a:pt x="221" y="56"/>
                  </a:lnTo>
                  <a:lnTo>
                    <a:pt x="245" y="62"/>
                  </a:lnTo>
                  <a:lnTo>
                    <a:pt x="245" y="62"/>
                  </a:lnTo>
                  <a:lnTo>
                    <a:pt x="247" y="63"/>
                  </a:lnTo>
                  <a:lnTo>
                    <a:pt x="249" y="65"/>
                  </a:lnTo>
                  <a:lnTo>
                    <a:pt x="251" y="69"/>
                  </a:lnTo>
                  <a:lnTo>
                    <a:pt x="251" y="72"/>
                  </a:lnTo>
                  <a:lnTo>
                    <a:pt x="251" y="72"/>
                  </a:lnTo>
                  <a:close/>
                </a:path>
              </a:pathLst>
            </a:custGeom>
            <a:solidFill>
              <a:srgbClr val="ED7D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245"/>
            <p:cNvSpPr/>
            <p:nvPr/>
          </p:nvSpPr>
          <p:spPr bwMode="auto">
            <a:xfrm>
              <a:off x="5741988" y="2890838"/>
              <a:ext cx="71438" cy="88900"/>
            </a:xfrm>
            <a:custGeom>
              <a:gdLst>
                <a:gd fmla="*/ 74 w 90" name="T0"/>
                <a:gd fmla="*/ 59 h 111" name="T1"/>
                <a:gd fmla="*/ 84 w 90" name="T2"/>
                <a:gd fmla="*/ 51 h 111" name="T3"/>
                <a:gd fmla="*/ 89 w 90" name="T4"/>
                <a:gd fmla="*/ 40 h 111" name="T5"/>
                <a:gd fmla="*/ 90 w 90" name="T6"/>
                <a:gd fmla="*/ 35 h 111" name="T7"/>
                <a:gd fmla="*/ 89 w 90" name="T8"/>
                <a:gd fmla="*/ 23 h 111" name="T9"/>
                <a:gd fmla="*/ 86 w 90" name="T10"/>
                <a:gd fmla="*/ 18 h 111" name="T11"/>
                <a:gd fmla="*/ 76 w 90" name="T12"/>
                <a:gd fmla="*/ 9 h 111" name="T13"/>
                <a:gd fmla="*/ 63 w 90" name="T14"/>
                <a:gd fmla="*/ 2 h 111" name="T15"/>
                <a:gd fmla="*/ 63 w 90" name="T16"/>
                <a:gd fmla="*/ 2 h 111" name="T17"/>
                <a:gd fmla="*/ 53 w 90" name="T18"/>
                <a:gd fmla="*/ 0 h 111" name="T19"/>
                <a:gd fmla="*/ 37 w 90" name="T20"/>
                <a:gd fmla="*/ 0 h 111" name="T21"/>
                <a:gd fmla="*/ 30 w 90" name="T22"/>
                <a:gd fmla="*/ 2 h 111" name="T23"/>
                <a:gd fmla="*/ 27 w 90" name="T24"/>
                <a:gd fmla="*/ 8 h 111" name="T25"/>
                <a:gd fmla="*/ 27 w 90" name="T26"/>
                <a:gd fmla="*/ 22 h 111" name="T27"/>
                <a:gd fmla="*/ 29 w 90" name="T28"/>
                <a:gd fmla="*/ 26 h 111" name="T29"/>
                <a:gd fmla="*/ 31 w 90" name="T30"/>
                <a:gd fmla="*/ 27 h 111" name="T31"/>
                <a:gd fmla="*/ 35 w 90" name="T32"/>
                <a:gd fmla="*/ 26 h 111" name="T33"/>
                <a:gd fmla="*/ 42 w 90" name="T34"/>
                <a:gd fmla="*/ 25 h 111" name="T35"/>
                <a:gd fmla="*/ 52 w 90" name="T36"/>
                <a:gd fmla="*/ 26 h 111" name="T37"/>
                <a:gd fmla="*/ 52 w 90" name="T38"/>
                <a:gd fmla="*/ 26 h 111" name="T39"/>
                <a:gd fmla="*/ 56 w 90" name="T40"/>
                <a:gd fmla="*/ 29 h 111" name="T41"/>
                <a:gd fmla="*/ 60 w 90" name="T42"/>
                <a:gd fmla="*/ 33 h 111" name="T43"/>
                <a:gd fmla="*/ 60 w 90" name="T44"/>
                <a:gd fmla="*/ 35 h 111" name="T45"/>
                <a:gd fmla="*/ 54 w 90" name="T46"/>
                <a:gd fmla="*/ 39 h 111" name="T47"/>
                <a:gd fmla="*/ 50 w 90" name="T48"/>
                <a:gd fmla="*/ 40 h 111" name="T49"/>
                <a:gd fmla="*/ 44 w 90" name="T50"/>
                <a:gd fmla="*/ 39 h 111" name="T51"/>
                <a:gd fmla="*/ 37 w 90" name="T52"/>
                <a:gd fmla="*/ 37 h 111" name="T53"/>
                <a:gd fmla="*/ 35 w 90" name="T54"/>
                <a:gd fmla="*/ 37 h 111" name="T55"/>
                <a:gd fmla="*/ 32 w 90" name="T56"/>
                <a:gd fmla="*/ 38 h 111" name="T57"/>
                <a:gd fmla="*/ 29 w 90" name="T58"/>
                <a:gd fmla="*/ 42 h 111" name="T59"/>
                <a:gd fmla="*/ 26 w 90" name="T60"/>
                <a:gd fmla="*/ 55 h 111" name="T61"/>
                <a:gd fmla="*/ 27 w 90" name="T62"/>
                <a:gd fmla="*/ 59 h 111" name="T63"/>
                <a:gd fmla="*/ 28 w 90" name="T64"/>
                <a:gd fmla="*/ 60 h 111" name="T65"/>
                <a:gd fmla="*/ 38 w 90" name="T66"/>
                <a:gd fmla="*/ 63 h 111" name="T67"/>
                <a:gd fmla="*/ 38 w 90" name="T68"/>
                <a:gd fmla="*/ 63 h 111" name="T69"/>
                <a:gd fmla="*/ 44 w 90" name="T70"/>
                <a:gd fmla="*/ 65 h 111" name="T71"/>
                <a:gd fmla="*/ 49 w 90" name="T72"/>
                <a:gd fmla="*/ 70 h 111" name="T73"/>
                <a:gd fmla="*/ 51 w 90" name="T74"/>
                <a:gd fmla="*/ 78 h 111" name="T75"/>
                <a:gd fmla="*/ 51 w 90" name="T76"/>
                <a:gd fmla="*/ 78 h 111" name="T77"/>
                <a:gd fmla="*/ 50 w 90" name="T78"/>
                <a:gd fmla="*/ 82 h 111" name="T79"/>
                <a:gd fmla="*/ 42 w 90" name="T80"/>
                <a:gd fmla="*/ 85 h 111" name="T81"/>
                <a:gd fmla="*/ 35 w 90" name="T82"/>
                <a:gd fmla="*/ 84 h 111" name="T83"/>
                <a:gd fmla="*/ 35 w 90" name="T84"/>
                <a:gd fmla="*/ 84 h 111" name="T85"/>
                <a:gd fmla="*/ 24 w 90" name="T86"/>
                <a:gd fmla="*/ 80 h 111" name="T87"/>
                <a:gd fmla="*/ 17 w 90" name="T88"/>
                <a:gd fmla="*/ 74 h 111" name="T89"/>
                <a:gd fmla="*/ 15 w 90" name="T90"/>
                <a:gd fmla="*/ 72 h 111" name="T91"/>
                <a:gd fmla="*/ 13 w 90" name="T92"/>
                <a:gd fmla="*/ 72 h 111" name="T93"/>
                <a:gd fmla="*/ 9 w 90" name="T94"/>
                <a:gd fmla="*/ 75 h 111" name="T95"/>
                <a:gd fmla="*/ 1 w 90" name="T96"/>
                <a:gd fmla="*/ 87 h 111" name="T97"/>
                <a:gd fmla="*/ 2 w 90" name="T98"/>
                <a:gd fmla="*/ 94 h 111" name="T99"/>
                <a:gd fmla="*/ 6 w 90" name="T100"/>
                <a:gd fmla="*/ 98 h 111" name="T101"/>
                <a:gd fmla="*/ 21 w 90" name="T102"/>
                <a:gd fmla="*/ 107 h 111" name="T103"/>
                <a:gd fmla="*/ 29 w 90" name="T104"/>
                <a:gd fmla="*/ 109 h 111" name="T105"/>
                <a:gd fmla="*/ 29 w 90" name="T106"/>
                <a:gd fmla="*/ 109 h 111" name="T107"/>
                <a:gd fmla="*/ 47 w 90" name="T108"/>
                <a:gd fmla="*/ 111 h 111" name="T109"/>
                <a:gd fmla="*/ 62 w 90" name="T110"/>
                <a:gd fmla="*/ 108 h 111" name="T111"/>
                <a:gd fmla="*/ 68 w 90" name="T112"/>
                <a:gd fmla="*/ 105 h 111" name="T113"/>
                <a:gd fmla="*/ 77 w 90" name="T114"/>
                <a:gd fmla="*/ 94 h 111" name="T115"/>
                <a:gd fmla="*/ 80 w 90" name="T116"/>
                <a:gd fmla="*/ 87 h 111" name="T117"/>
                <a:gd fmla="*/ 80 w 90" name="T118"/>
                <a:gd fmla="*/ 72 h 111" name="T119"/>
                <a:gd fmla="*/ 74 w 90" name="T120"/>
                <a:gd fmla="*/ 59 h 111"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110" w="90">
                  <a:moveTo>
                    <a:pt x="74" y="59"/>
                  </a:moveTo>
                  <a:lnTo>
                    <a:pt x="74" y="59"/>
                  </a:lnTo>
                  <a:lnTo>
                    <a:pt x="79" y="56"/>
                  </a:lnTo>
                  <a:lnTo>
                    <a:pt x="84" y="51"/>
                  </a:lnTo>
                  <a:lnTo>
                    <a:pt x="87" y="46"/>
                  </a:lnTo>
                  <a:lnTo>
                    <a:pt x="89" y="40"/>
                  </a:lnTo>
                  <a:lnTo>
                    <a:pt x="89" y="40"/>
                  </a:lnTo>
                  <a:lnTo>
                    <a:pt x="90" y="35"/>
                  </a:lnTo>
                  <a:lnTo>
                    <a:pt x="90" y="29"/>
                  </a:lnTo>
                  <a:lnTo>
                    <a:pt x="89" y="23"/>
                  </a:lnTo>
                  <a:lnTo>
                    <a:pt x="86" y="18"/>
                  </a:lnTo>
                  <a:lnTo>
                    <a:pt x="86" y="18"/>
                  </a:lnTo>
                  <a:lnTo>
                    <a:pt x="81" y="13"/>
                  </a:lnTo>
                  <a:lnTo>
                    <a:pt x="76" y="9"/>
                  </a:lnTo>
                  <a:lnTo>
                    <a:pt x="70" y="6"/>
                  </a:lnTo>
                  <a:lnTo>
                    <a:pt x="63" y="2"/>
                  </a:lnTo>
                  <a:lnTo>
                    <a:pt x="63" y="2"/>
                  </a:lnTo>
                  <a:lnTo>
                    <a:pt x="63" y="2"/>
                  </a:lnTo>
                  <a:lnTo>
                    <a:pt x="63" y="2"/>
                  </a:lnTo>
                  <a:lnTo>
                    <a:pt x="53" y="0"/>
                  </a:lnTo>
                  <a:lnTo>
                    <a:pt x="44" y="0"/>
                  </a:lnTo>
                  <a:lnTo>
                    <a:pt x="37" y="0"/>
                  </a:lnTo>
                  <a:lnTo>
                    <a:pt x="30" y="2"/>
                  </a:lnTo>
                  <a:lnTo>
                    <a:pt x="30" y="2"/>
                  </a:lnTo>
                  <a:lnTo>
                    <a:pt x="27" y="5"/>
                  </a:lnTo>
                  <a:lnTo>
                    <a:pt x="27" y="8"/>
                  </a:lnTo>
                  <a:lnTo>
                    <a:pt x="27" y="22"/>
                  </a:lnTo>
                  <a:lnTo>
                    <a:pt x="27" y="22"/>
                  </a:lnTo>
                  <a:lnTo>
                    <a:pt x="28" y="24"/>
                  </a:lnTo>
                  <a:lnTo>
                    <a:pt x="29" y="26"/>
                  </a:lnTo>
                  <a:lnTo>
                    <a:pt x="29" y="26"/>
                  </a:lnTo>
                  <a:lnTo>
                    <a:pt x="31" y="27"/>
                  </a:lnTo>
                  <a:lnTo>
                    <a:pt x="31" y="27"/>
                  </a:lnTo>
                  <a:lnTo>
                    <a:pt x="35" y="26"/>
                  </a:lnTo>
                  <a:lnTo>
                    <a:pt x="35" y="26"/>
                  </a:lnTo>
                  <a:lnTo>
                    <a:pt x="42" y="25"/>
                  </a:lnTo>
                  <a:lnTo>
                    <a:pt x="47" y="25"/>
                  </a:lnTo>
                  <a:lnTo>
                    <a:pt x="52" y="26"/>
                  </a:lnTo>
                  <a:lnTo>
                    <a:pt x="52" y="26"/>
                  </a:lnTo>
                  <a:lnTo>
                    <a:pt x="52" y="26"/>
                  </a:lnTo>
                  <a:lnTo>
                    <a:pt x="52" y="26"/>
                  </a:lnTo>
                  <a:lnTo>
                    <a:pt x="56" y="29"/>
                  </a:lnTo>
                  <a:lnTo>
                    <a:pt x="60" y="31"/>
                  </a:lnTo>
                  <a:lnTo>
                    <a:pt x="60" y="33"/>
                  </a:lnTo>
                  <a:lnTo>
                    <a:pt x="60" y="35"/>
                  </a:lnTo>
                  <a:lnTo>
                    <a:pt x="60" y="35"/>
                  </a:lnTo>
                  <a:lnTo>
                    <a:pt x="59" y="38"/>
                  </a:lnTo>
                  <a:lnTo>
                    <a:pt x="54" y="39"/>
                  </a:lnTo>
                  <a:lnTo>
                    <a:pt x="54" y="39"/>
                  </a:lnTo>
                  <a:lnTo>
                    <a:pt x="50" y="40"/>
                  </a:lnTo>
                  <a:lnTo>
                    <a:pt x="44" y="39"/>
                  </a:lnTo>
                  <a:lnTo>
                    <a:pt x="44" y="39"/>
                  </a:lnTo>
                  <a:lnTo>
                    <a:pt x="44" y="39"/>
                  </a:lnTo>
                  <a:lnTo>
                    <a:pt x="37" y="37"/>
                  </a:lnTo>
                  <a:lnTo>
                    <a:pt x="37" y="37"/>
                  </a:lnTo>
                  <a:lnTo>
                    <a:pt x="35" y="37"/>
                  </a:lnTo>
                  <a:lnTo>
                    <a:pt x="32" y="38"/>
                  </a:lnTo>
                  <a:lnTo>
                    <a:pt x="32" y="38"/>
                  </a:lnTo>
                  <a:lnTo>
                    <a:pt x="30" y="39"/>
                  </a:lnTo>
                  <a:lnTo>
                    <a:pt x="29" y="42"/>
                  </a:lnTo>
                  <a:lnTo>
                    <a:pt x="26" y="55"/>
                  </a:lnTo>
                  <a:lnTo>
                    <a:pt x="26" y="55"/>
                  </a:lnTo>
                  <a:lnTo>
                    <a:pt x="26" y="57"/>
                  </a:lnTo>
                  <a:lnTo>
                    <a:pt x="27" y="59"/>
                  </a:lnTo>
                  <a:lnTo>
                    <a:pt x="27" y="59"/>
                  </a:lnTo>
                  <a:lnTo>
                    <a:pt x="28" y="60"/>
                  </a:lnTo>
                  <a:lnTo>
                    <a:pt x="30" y="61"/>
                  </a:lnTo>
                  <a:lnTo>
                    <a:pt x="38" y="63"/>
                  </a:lnTo>
                  <a:lnTo>
                    <a:pt x="38" y="63"/>
                  </a:lnTo>
                  <a:lnTo>
                    <a:pt x="38" y="63"/>
                  </a:lnTo>
                  <a:lnTo>
                    <a:pt x="38" y="63"/>
                  </a:lnTo>
                  <a:lnTo>
                    <a:pt x="44" y="65"/>
                  </a:lnTo>
                  <a:lnTo>
                    <a:pt x="49" y="70"/>
                  </a:lnTo>
                  <a:lnTo>
                    <a:pt x="49" y="70"/>
                  </a:lnTo>
                  <a:lnTo>
                    <a:pt x="51" y="73"/>
                  </a:lnTo>
                  <a:lnTo>
                    <a:pt x="51" y="78"/>
                  </a:lnTo>
                  <a:lnTo>
                    <a:pt x="51" y="78"/>
                  </a:lnTo>
                  <a:lnTo>
                    <a:pt x="51" y="78"/>
                  </a:lnTo>
                  <a:lnTo>
                    <a:pt x="51" y="78"/>
                  </a:lnTo>
                  <a:lnTo>
                    <a:pt x="50" y="82"/>
                  </a:lnTo>
                  <a:lnTo>
                    <a:pt x="47" y="84"/>
                  </a:lnTo>
                  <a:lnTo>
                    <a:pt x="42" y="85"/>
                  </a:lnTo>
                  <a:lnTo>
                    <a:pt x="35" y="84"/>
                  </a:lnTo>
                  <a:lnTo>
                    <a:pt x="35" y="84"/>
                  </a:lnTo>
                  <a:lnTo>
                    <a:pt x="35" y="84"/>
                  </a:lnTo>
                  <a:lnTo>
                    <a:pt x="35" y="84"/>
                  </a:lnTo>
                  <a:lnTo>
                    <a:pt x="29" y="82"/>
                  </a:lnTo>
                  <a:lnTo>
                    <a:pt x="24" y="80"/>
                  </a:lnTo>
                  <a:lnTo>
                    <a:pt x="17" y="74"/>
                  </a:lnTo>
                  <a:lnTo>
                    <a:pt x="17" y="74"/>
                  </a:lnTo>
                  <a:lnTo>
                    <a:pt x="15" y="72"/>
                  </a:lnTo>
                  <a:lnTo>
                    <a:pt x="15" y="72"/>
                  </a:lnTo>
                  <a:lnTo>
                    <a:pt x="13" y="72"/>
                  </a:lnTo>
                  <a:lnTo>
                    <a:pt x="13" y="72"/>
                  </a:lnTo>
                  <a:lnTo>
                    <a:pt x="11" y="73"/>
                  </a:lnTo>
                  <a:lnTo>
                    <a:pt x="9" y="75"/>
                  </a:lnTo>
                  <a:lnTo>
                    <a:pt x="1" y="87"/>
                  </a:lnTo>
                  <a:lnTo>
                    <a:pt x="1" y="87"/>
                  </a:lnTo>
                  <a:lnTo>
                    <a:pt x="0" y="90"/>
                  </a:lnTo>
                  <a:lnTo>
                    <a:pt x="2" y="94"/>
                  </a:lnTo>
                  <a:lnTo>
                    <a:pt x="2" y="94"/>
                  </a:lnTo>
                  <a:lnTo>
                    <a:pt x="6" y="98"/>
                  </a:lnTo>
                  <a:lnTo>
                    <a:pt x="13" y="102"/>
                  </a:lnTo>
                  <a:lnTo>
                    <a:pt x="21" y="107"/>
                  </a:lnTo>
                  <a:lnTo>
                    <a:pt x="29" y="109"/>
                  </a:lnTo>
                  <a:lnTo>
                    <a:pt x="29" y="109"/>
                  </a:lnTo>
                  <a:lnTo>
                    <a:pt x="29" y="109"/>
                  </a:lnTo>
                  <a:lnTo>
                    <a:pt x="29" y="109"/>
                  </a:lnTo>
                  <a:lnTo>
                    <a:pt x="38" y="111"/>
                  </a:lnTo>
                  <a:lnTo>
                    <a:pt x="47" y="111"/>
                  </a:lnTo>
                  <a:lnTo>
                    <a:pt x="54" y="111"/>
                  </a:lnTo>
                  <a:lnTo>
                    <a:pt x="62" y="108"/>
                  </a:lnTo>
                  <a:lnTo>
                    <a:pt x="62" y="108"/>
                  </a:lnTo>
                  <a:lnTo>
                    <a:pt x="68" y="105"/>
                  </a:lnTo>
                  <a:lnTo>
                    <a:pt x="74" y="99"/>
                  </a:lnTo>
                  <a:lnTo>
                    <a:pt x="77" y="94"/>
                  </a:lnTo>
                  <a:lnTo>
                    <a:pt x="80" y="87"/>
                  </a:lnTo>
                  <a:lnTo>
                    <a:pt x="80" y="87"/>
                  </a:lnTo>
                  <a:lnTo>
                    <a:pt x="81" y="80"/>
                  </a:lnTo>
                  <a:lnTo>
                    <a:pt x="80" y="72"/>
                  </a:lnTo>
                  <a:lnTo>
                    <a:pt x="77" y="64"/>
                  </a:lnTo>
                  <a:lnTo>
                    <a:pt x="74" y="59"/>
                  </a:lnTo>
                  <a:lnTo>
                    <a:pt x="74" y="59"/>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246"/>
            <p:cNvSpPr/>
            <p:nvPr/>
          </p:nvSpPr>
          <p:spPr bwMode="auto">
            <a:xfrm>
              <a:off x="5826125" y="2911475"/>
              <a:ext cx="41275" cy="85725"/>
            </a:xfrm>
            <a:custGeom>
              <a:gdLst>
                <a:gd fmla="*/ 50 w 54" name="T0"/>
                <a:gd fmla="*/ 5 h 110" name="T1"/>
                <a:gd fmla="*/ 35 w 54" name="T2"/>
                <a:gd fmla="*/ 0 h 110" name="T3"/>
                <a:gd fmla="*/ 35 w 54" name="T4"/>
                <a:gd fmla="*/ 0 h 110" name="T5"/>
                <a:gd fmla="*/ 33 w 54" name="T6"/>
                <a:gd fmla="*/ 0 h 110" name="T7"/>
                <a:gd fmla="*/ 7 w 54" name="T8"/>
                <a:gd fmla="*/ 6 h 110" name="T9"/>
                <a:gd fmla="*/ 7 w 54" name="T10"/>
                <a:gd fmla="*/ 6 h 110" name="T11"/>
                <a:gd fmla="*/ 4 w 54" name="T12"/>
                <a:gd fmla="*/ 8 h 110" name="T13"/>
                <a:gd fmla="*/ 2 w 54" name="T14"/>
                <a:gd fmla="*/ 11 h 110" name="T15"/>
                <a:gd fmla="*/ 1 w 54" name="T16"/>
                <a:gd fmla="*/ 25 h 110" name="T17"/>
                <a:gd fmla="*/ 1 w 54" name="T18"/>
                <a:gd fmla="*/ 25 h 110" name="T19"/>
                <a:gd fmla="*/ 1 w 54" name="T20"/>
                <a:gd fmla="*/ 27 h 110" name="T21"/>
                <a:gd fmla="*/ 4 w 54" name="T22"/>
                <a:gd fmla="*/ 30 h 110" name="T23"/>
                <a:gd fmla="*/ 4 w 54" name="T24"/>
                <a:gd fmla="*/ 30 h 110" name="T25"/>
                <a:gd fmla="*/ 6 w 54" name="T26"/>
                <a:gd fmla="*/ 31 h 110" name="T27"/>
                <a:gd fmla="*/ 6 w 54" name="T28"/>
                <a:gd fmla="*/ 31 h 110" name="T29"/>
                <a:gd fmla="*/ 8 w 54" name="T30"/>
                <a:gd fmla="*/ 31 h 110" name="T31"/>
                <a:gd fmla="*/ 19 w 54" name="T32"/>
                <a:gd fmla="*/ 29 h 110" name="T33"/>
                <a:gd fmla="*/ 0 w 54" name="T34"/>
                <a:gd fmla="*/ 98 h 110" name="T35"/>
                <a:gd fmla="*/ 0 w 54" name="T36"/>
                <a:gd fmla="*/ 98 h 110" name="T37"/>
                <a:gd fmla="*/ 0 w 54" name="T38"/>
                <a:gd fmla="*/ 100 h 110" name="T39"/>
                <a:gd fmla="*/ 0 w 54" name="T40"/>
                <a:gd fmla="*/ 102 h 110" name="T41"/>
                <a:gd fmla="*/ 0 w 54" name="T42"/>
                <a:gd fmla="*/ 102 h 110" name="T43"/>
                <a:gd fmla="*/ 1 w 54" name="T44"/>
                <a:gd fmla="*/ 103 h 110" name="T45"/>
                <a:gd fmla="*/ 4 w 54" name="T46"/>
                <a:gd fmla="*/ 105 h 110" name="T47"/>
                <a:gd fmla="*/ 21 w 54" name="T48"/>
                <a:gd fmla="*/ 109 h 110" name="T49"/>
                <a:gd fmla="*/ 21 w 54" name="T50"/>
                <a:gd fmla="*/ 109 h 110" name="T51"/>
                <a:gd fmla="*/ 23 w 54" name="T52"/>
                <a:gd fmla="*/ 110 h 110" name="T53"/>
                <a:gd fmla="*/ 25 w 54" name="T54"/>
                <a:gd fmla="*/ 109 h 110" name="T55"/>
                <a:gd fmla="*/ 25 w 54" name="T56"/>
                <a:gd fmla="*/ 109 h 110" name="T57"/>
                <a:gd fmla="*/ 26 w 54" name="T58"/>
                <a:gd fmla="*/ 108 h 110" name="T59"/>
                <a:gd fmla="*/ 27 w 54" name="T60"/>
                <a:gd fmla="*/ 106 h 110" name="T61"/>
                <a:gd fmla="*/ 54 w 54" name="T62"/>
                <a:gd fmla="*/ 11 h 110" name="T63"/>
                <a:gd fmla="*/ 54 w 54" name="T64"/>
                <a:gd fmla="*/ 11 h 110" name="T65"/>
                <a:gd fmla="*/ 54 w 54" name="T66"/>
                <a:gd fmla="*/ 9 h 110" name="T67"/>
                <a:gd fmla="*/ 54 w 54" name="T68"/>
                <a:gd fmla="*/ 8 h 110" name="T69"/>
                <a:gd fmla="*/ 54 w 54" name="T70"/>
                <a:gd fmla="*/ 8 h 110" name="T71"/>
                <a:gd fmla="*/ 51 w 54" name="T72"/>
                <a:gd fmla="*/ 6 h 110" name="T73"/>
                <a:gd fmla="*/ 50 w 54" name="T74"/>
                <a:gd fmla="*/ 5 h 110" name="T75"/>
                <a:gd fmla="*/ 50 w 54" name="T76"/>
                <a:gd fmla="*/ 5 h 11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10" w="54">
                  <a:moveTo>
                    <a:pt x="50" y="5"/>
                  </a:moveTo>
                  <a:lnTo>
                    <a:pt x="35" y="0"/>
                  </a:lnTo>
                  <a:lnTo>
                    <a:pt x="35" y="0"/>
                  </a:lnTo>
                  <a:lnTo>
                    <a:pt x="33" y="0"/>
                  </a:lnTo>
                  <a:lnTo>
                    <a:pt x="7" y="6"/>
                  </a:lnTo>
                  <a:lnTo>
                    <a:pt x="7" y="6"/>
                  </a:lnTo>
                  <a:lnTo>
                    <a:pt x="4" y="8"/>
                  </a:lnTo>
                  <a:lnTo>
                    <a:pt x="2" y="11"/>
                  </a:lnTo>
                  <a:lnTo>
                    <a:pt x="1" y="25"/>
                  </a:lnTo>
                  <a:lnTo>
                    <a:pt x="1" y="25"/>
                  </a:lnTo>
                  <a:lnTo>
                    <a:pt x="1" y="27"/>
                  </a:lnTo>
                  <a:lnTo>
                    <a:pt x="4" y="30"/>
                  </a:lnTo>
                  <a:lnTo>
                    <a:pt x="4" y="30"/>
                  </a:lnTo>
                  <a:lnTo>
                    <a:pt x="6" y="31"/>
                  </a:lnTo>
                  <a:lnTo>
                    <a:pt x="6" y="31"/>
                  </a:lnTo>
                  <a:lnTo>
                    <a:pt x="8" y="31"/>
                  </a:lnTo>
                  <a:lnTo>
                    <a:pt x="19" y="29"/>
                  </a:lnTo>
                  <a:lnTo>
                    <a:pt x="0" y="98"/>
                  </a:lnTo>
                  <a:lnTo>
                    <a:pt x="0" y="98"/>
                  </a:lnTo>
                  <a:lnTo>
                    <a:pt x="0" y="100"/>
                  </a:lnTo>
                  <a:lnTo>
                    <a:pt x="0" y="102"/>
                  </a:lnTo>
                  <a:lnTo>
                    <a:pt x="0" y="102"/>
                  </a:lnTo>
                  <a:lnTo>
                    <a:pt x="1" y="103"/>
                  </a:lnTo>
                  <a:lnTo>
                    <a:pt x="4" y="105"/>
                  </a:lnTo>
                  <a:lnTo>
                    <a:pt x="21" y="109"/>
                  </a:lnTo>
                  <a:lnTo>
                    <a:pt x="21" y="109"/>
                  </a:lnTo>
                  <a:lnTo>
                    <a:pt x="23" y="110"/>
                  </a:lnTo>
                  <a:lnTo>
                    <a:pt x="25" y="109"/>
                  </a:lnTo>
                  <a:lnTo>
                    <a:pt x="25" y="109"/>
                  </a:lnTo>
                  <a:lnTo>
                    <a:pt x="26" y="108"/>
                  </a:lnTo>
                  <a:lnTo>
                    <a:pt x="27" y="106"/>
                  </a:lnTo>
                  <a:lnTo>
                    <a:pt x="54" y="11"/>
                  </a:lnTo>
                  <a:lnTo>
                    <a:pt x="54" y="11"/>
                  </a:lnTo>
                  <a:lnTo>
                    <a:pt x="54" y="9"/>
                  </a:lnTo>
                  <a:lnTo>
                    <a:pt x="54" y="8"/>
                  </a:lnTo>
                  <a:lnTo>
                    <a:pt x="54" y="8"/>
                  </a:lnTo>
                  <a:lnTo>
                    <a:pt x="51" y="6"/>
                  </a:lnTo>
                  <a:lnTo>
                    <a:pt x="50" y="5"/>
                  </a:lnTo>
                  <a:lnTo>
                    <a:pt x="50" y="5"/>
                  </a:lnTo>
                  <a:close/>
                </a:path>
              </a:pathLst>
            </a:custGeom>
            <a:solidFill>
              <a:srgbClr val="008D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4138719235"/>
      </p:ext>
    </p:extLst>
  </p:cSld>
  <p:clrMapOvr>
    <a:masterClrMapping/>
  </p:clrMapOvr>
  <mc:AlternateContent>
    <mc:Choice Requires="p14">
      <p:transition>
        <p14:pan/>
      </p:transition>
    </mc:Choice>
    <mc:Fallback>
      <p:transition>
        <p:fade/>
      </p:transition>
    </mc:Fallback>
  </mc:AlternateConten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6.2  各部门文化讨论结果整理宣传</a:t>
            </a:r>
          </a:p>
        </p:txBody>
      </p:sp>
      <p:sp>
        <p:nvSpPr>
          <p:cNvPr id="3" name="椭圆 2"/>
          <p:cNvSpPr/>
          <p:nvPr/>
        </p:nvSpPr>
        <p:spPr>
          <a:xfrm>
            <a:off x="4961950" y="2294950"/>
            <a:ext cx="2268100" cy="2268099"/>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b="1" lang="zh-CN" sz="6000">
                <a:latin charset="-122" pitchFamily="34" typeface="微软雅黑"/>
                <a:ea charset="-122" pitchFamily="34" typeface="微软雅黑"/>
              </a:rPr>
              <a:t>生产</a:t>
            </a:r>
          </a:p>
        </p:txBody>
      </p:sp>
      <p:sp>
        <p:nvSpPr>
          <p:cNvPr id="4" name="椭圆 3"/>
          <p:cNvSpPr/>
          <p:nvPr/>
        </p:nvSpPr>
        <p:spPr>
          <a:xfrm>
            <a:off x="6738887" y="3815699"/>
            <a:ext cx="1944000" cy="1944000"/>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b="1" lang="zh-CN" smtClean="0" sz="5400">
                <a:latin charset="-122" pitchFamily="34" typeface="微软雅黑"/>
                <a:ea charset="-122" pitchFamily="34" typeface="微软雅黑"/>
              </a:rPr>
              <a:t>研发</a:t>
            </a:r>
          </a:p>
        </p:txBody>
      </p:sp>
      <p:sp>
        <p:nvSpPr>
          <p:cNvPr id="5" name="椭圆 4"/>
          <p:cNvSpPr>
            <a:spLocks noChangeAspect="1"/>
          </p:cNvSpPr>
          <p:nvPr/>
        </p:nvSpPr>
        <p:spPr>
          <a:xfrm>
            <a:off x="5120852" y="4548979"/>
            <a:ext cx="1692000" cy="1692000"/>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b="1" lang="zh-CN" smtClean="0" sz="4400">
                <a:latin charset="-122" pitchFamily="34" typeface="微软雅黑"/>
                <a:ea charset="-122" pitchFamily="34" typeface="微软雅黑"/>
              </a:rPr>
              <a:t>服务</a:t>
            </a:r>
          </a:p>
        </p:txBody>
      </p:sp>
      <p:sp>
        <p:nvSpPr>
          <p:cNvPr id="6" name="椭圆 5"/>
          <p:cNvSpPr/>
          <p:nvPr/>
        </p:nvSpPr>
        <p:spPr>
          <a:xfrm>
            <a:off x="3473051" y="3639408"/>
            <a:ext cx="1847278" cy="1847277"/>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b="1" lang="zh-CN" smtClean="0" sz="4800">
                <a:latin typeface="+mj-ea"/>
                <a:ea typeface="+mj-ea"/>
              </a:rPr>
              <a:t>销售</a:t>
            </a:r>
          </a:p>
        </p:txBody>
      </p:sp>
      <p:sp>
        <p:nvSpPr>
          <p:cNvPr id="7" name="椭圆 6"/>
          <p:cNvSpPr>
            <a:spLocks noChangeAspect="1"/>
          </p:cNvSpPr>
          <p:nvPr/>
        </p:nvSpPr>
        <p:spPr>
          <a:xfrm>
            <a:off x="7230050" y="2518677"/>
            <a:ext cx="1282955" cy="1282955"/>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zh-CN" b="1" lang="en-US" smtClean="0" sz="4000">
                <a:latin charset="-122" pitchFamily="34" typeface="微软雅黑"/>
                <a:ea charset="-122" pitchFamily="34" typeface="微软雅黑"/>
              </a:rPr>
              <a:t>HR</a:t>
            </a:r>
          </a:p>
        </p:txBody>
      </p:sp>
      <p:sp>
        <p:nvSpPr>
          <p:cNvPr id="8" name="椭圆 7"/>
          <p:cNvSpPr>
            <a:spLocks noChangeAspect="1"/>
          </p:cNvSpPr>
          <p:nvPr/>
        </p:nvSpPr>
        <p:spPr>
          <a:xfrm>
            <a:off x="2357982" y="4342457"/>
            <a:ext cx="1152000" cy="1152000"/>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b="1" lang="zh-CN" smtClean="0" sz="2000">
                <a:latin charset="-122" pitchFamily="34" typeface="微软雅黑"/>
                <a:ea charset="-122" pitchFamily="34" typeface="微软雅黑"/>
              </a:rPr>
              <a:t>财务</a:t>
            </a:r>
          </a:p>
        </p:txBody>
      </p:sp>
      <p:sp>
        <p:nvSpPr>
          <p:cNvPr id="9" name="椭圆 8"/>
          <p:cNvSpPr>
            <a:spLocks noChangeAspect="1"/>
          </p:cNvSpPr>
          <p:nvPr/>
        </p:nvSpPr>
        <p:spPr>
          <a:xfrm>
            <a:off x="8297085" y="3351631"/>
            <a:ext cx="900000" cy="900000"/>
          </a:xfrm>
          <a:prstGeom prst="ellipse">
            <a:avLst/>
          </a:prstGeom>
          <a:solidFill>
            <a:srgbClr val="008DCA"/>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zh-CN" b="1" lang="en-US" smtClean="0" sz="2800">
                <a:latin charset="-122" pitchFamily="34" typeface="微软雅黑"/>
                <a:ea charset="-122" pitchFamily="34" typeface="微软雅黑"/>
              </a:rPr>
              <a:t>IT</a:t>
            </a:r>
          </a:p>
        </p:txBody>
      </p:sp>
      <p:sp>
        <p:nvSpPr>
          <p:cNvPr id="10" name="矩形 9"/>
          <p:cNvSpPr/>
          <p:nvPr/>
        </p:nvSpPr>
        <p:spPr>
          <a:xfrm>
            <a:off x="1733266" y="1354649"/>
            <a:ext cx="10044752" cy="749808"/>
          </a:xfrm>
          <a:prstGeom prst="rect">
            <a:avLst/>
          </a:prstGeom>
        </p:spPr>
        <p:txBody>
          <a:bodyPr wrap="square">
            <a:spAutoFit/>
          </a:bodyPr>
          <a:lstStyle/>
          <a:p>
            <a:pPr>
              <a:lnSpc>
                <a:spcPct val="120000"/>
              </a:lnSpc>
              <a:spcBef>
                <a:spcPts val="600"/>
              </a:spcBef>
            </a:pPr>
            <a:r>
              <a:rPr altLang="en-US" lang="zh-CN" smtClean="0">
                <a:solidFill>
                  <a:schemeClr val="tx1">
                    <a:lumMod val="65000"/>
                    <a:lumOff val="35000"/>
                  </a:schemeClr>
                </a:solidFill>
                <a:latin charset="-122" pitchFamily="34" typeface="微软雅黑"/>
                <a:ea charset="-122" pitchFamily="34" typeface="微软雅黑"/>
              </a:rPr>
              <a:t>企业文化工作负责人需要对各部门讨论结果进行整理后，进行宣传，主要宣传的是价值观关键词、倡导与反对行为、对应案例等。</a:t>
            </a:r>
          </a:p>
        </p:txBody>
      </p:sp>
    </p:spTree>
    <p:extLst>
      <p:ext uri="{BB962C8B-B14F-4D97-AF65-F5344CB8AC3E}">
        <p14:creationId val="286457290"/>
      </p:ext>
    </p:extLst>
  </p:cSld>
  <p:clrMapOvr>
    <a:masterClrMapping/>
  </p:clrMapOvr>
  <mc:AlternateContent>
    <mc:Choice Requires="p14">
      <p:transition>
        <p14:pan/>
      </p:transition>
    </mc:Choice>
    <mc:Fallback>
      <p:transition>
        <p:fade/>
      </p:transition>
    </mc:Fallback>
  </mc:AlternateConten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341460" y="968991"/>
            <a:ext cx="4854624" cy="365760"/>
          </a:xfrm>
          <a:prstGeom prst="rect">
            <a:avLst/>
          </a:prstGeom>
          <a:noFill/>
        </p:spPr>
        <p:txBody>
          <a:bodyPr rtlCol="0" wrap="square">
            <a:spAutoFit/>
          </a:bodyPr>
          <a:lstStyle/>
          <a:p>
            <a:r>
              <a:rPr altLang="zh-CN" lang="en-US">
                <a:solidFill>
                  <a:schemeClr val="tx1">
                    <a:lumMod val="65000"/>
                    <a:lumOff val="35000"/>
                  </a:schemeClr>
                </a:solidFill>
              </a:rPr>
              <a:t>6.3  全公司文化讨论整合宣传</a:t>
            </a:r>
          </a:p>
        </p:txBody>
      </p:sp>
      <p:sp>
        <p:nvSpPr>
          <p:cNvPr id="3" name="矩形 2"/>
          <p:cNvSpPr/>
          <p:nvPr/>
        </p:nvSpPr>
        <p:spPr>
          <a:xfrm>
            <a:off x="1733266" y="1354649"/>
            <a:ext cx="10044752" cy="749808"/>
          </a:xfrm>
          <a:prstGeom prst="rect">
            <a:avLst/>
          </a:prstGeom>
        </p:spPr>
        <p:txBody>
          <a:bodyPr wrap="square">
            <a:spAutoFit/>
          </a:bodyPr>
          <a:lstStyle/>
          <a:p>
            <a:pPr>
              <a:lnSpc>
                <a:spcPct val="120000"/>
              </a:lnSpc>
              <a:spcBef>
                <a:spcPts val="600"/>
              </a:spcBef>
            </a:pPr>
            <a:r>
              <a:rPr altLang="en-US" lang="zh-CN">
                <a:solidFill>
                  <a:schemeClr val="tx1">
                    <a:lumMod val="65000"/>
                    <a:lumOff val="35000"/>
                  </a:schemeClr>
                </a:solidFill>
                <a:latin charset="-122" pitchFamily="34" typeface="微软雅黑"/>
                <a:ea charset="-122" pitchFamily="34" typeface="微软雅黑"/>
              </a:rPr>
              <a:t>对全公司各部门讨论输出的核心价值观关键词提及次数的柱形对比图进行宣传，以让全体员工真正感受到在公司企业文化建设过程中的参与感。</a:t>
            </a:r>
          </a:p>
        </p:txBody>
      </p:sp>
      <p:graphicFrame>
        <p:nvGraphicFramePr>
          <p:cNvPr id="4" name="图表 3"/>
          <p:cNvGraphicFramePr/>
          <p:nvPr>
            <p:extLst>
              <p:ext uri="{D42A27DB-BD31-4B8C-83A1-F6EECF244321}">
                <p14:modId val="3193542169"/>
              </p:ext>
            </p:extLst>
          </p:nvPr>
        </p:nvGraphicFramePr>
        <p:xfrm>
          <a:off x="1480945" y="2221478"/>
          <a:ext cx="10595674" cy="4256814"/>
        </p:xfrm>
        <a:graphic>
          <a:graphicData uri="http://schemas.openxmlformats.org/drawingml/2006/chart">
            <c:chart xmlns:c="http://schemas.openxmlformats.org/drawingml/2006/chart" r:id="rId2"/>
          </a:graphicData>
        </a:graphic>
      </p:graphicFrame>
    </p:spTree>
    <p:extLst>
      <p:ext uri="{BB962C8B-B14F-4D97-AF65-F5344CB8AC3E}">
        <p14:creationId val="1433520849"/>
      </p:ext>
    </p:extLst>
  </p:cSld>
  <p:clrMapOvr>
    <a:masterClrMapping/>
  </p:clrMapOvr>
  <mc:AlternateContent>
    <mc:Choice Requires="p14">
      <p:transition>
        <p14:pan/>
      </p:transition>
    </mc:Choice>
    <mc:Fallback>
      <p:transition>
        <p:fade/>
      </p:transition>
    </mc:Fallback>
  </mc:AlternateConten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文本框 23"/>
          <p:cNvSpPr txBox="1"/>
          <p:nvPr/>
        </p:nvSpPr>
        <p:spPr>
          <a:xfrm>
            <a:off x="4279423" y="5173538"/>
            <a:ext cx="2926080" cy="749808"/>
          </a:xfrm>
          <a:prstGeom prst="rect">
            <a:avLst/>
          </a:prstGeom>
          <a:noFill/>
        </p:spPr>
        <p:txBody>
          <a:bodyPr rtlCol="0" wrap="none">
            <a:spAutoFit/>
          </a:bodyPr>
          <a:lstStyle/>
          <a:p>
            <a:pPr>
              <a:lnSpc>
                <a:spcPct val="120000"/>
              </a:lnSpc>
            </a:pPr>
            <a:r>
              <a:rPr altLang="en-US" lang="zh-CN" smtClean="0">
                <a:solidFill>
                  <a:schemeClr val="bg1"/>
                </a:solidFill>
              </a:rPr>
              <a:t>第一章 </a:t>
            </a:r>
          </a:p>
          <a:p>
            <a:pPr>
              <a:lnSpc>
                <a:spcPct val="120000"/>
              </a:lnSpc>
            </a:pPr>
            <a:r>
              <a:rPr altLang="en-US" lang="zh-CN" smtClean="0">
                <a:solidFill>
                  <a:schemeClr val="bg1"/>
                </a:solidFill>
              </a:rPr>
              <a:t>企业文化讨论的目的及作用</a:t>
            </a:r>
          </a:p>
        </p:txBody>
      </p:sp>
      <p:grpSp>
        <p:nvGrpSpPr>
          <p:cNvPr id="29" name="组合 28"/>
          <p:cNvGrpSpPr/>
          <p:nvPr/>
        </p:nvGrpSpPr>
        <p:grpSpPr>
          <a:xfrm>
            <a:off x="3450650" y="5341346"/>
            <a:ext cx="664429" cy="643114"/>
            <a:chOff x="3030538" y="663575"/>
            <a:chExt cx="1435101" cy="1389063"/>
          </a:xfrm>
          <a:solidFill>
            <a:schemeClr val="bg1"/>
          </a:solidFill>
        </p:grpSpPr>
        <p:sp>
          <p:nvSpPr>
            <p:cNvPr id="30" name="Freeform 11"/>
            <p:cNvSpPr>
              <a:spLocks noEditPoints="1"/>
            </p:cNvSpPr>
            <p:nvPr/>
          </p:nvSpPr>
          <p:spPr bwMode="auto">
            <a:xfrm>
              <a:off x="3030538" y="671513"/>
              <a:ext cx="1098550" cy="1103313"/>
            </a:xfrm>
            <a:custGeom>
              <a:gdLst>
                <a:gd fmla="*/ 188 w 376" name="T0"/>
                <a:gd fmla="*/ 0 h 377" name="T1"/>
                <a:gd fmla="*/ 0 w 376" name="T2"/>
                <a:gd fmla="*/ 189 h 377" name="T3"/>
                <a:gd fmla="*/ 188 w 376" name="T4"/>
                <a:gd fmla="*/ 377 h 377" name="T5"/>
                <a:gd fmla="*/ 376 w 376" name="T6"/>
                <a:gd fmla="*/ 189 h 377" name="T7"/>
                <a:gd fmla="*/ 188 w 376" name="T8"/>
                <a:gd fmla="*/ 0 h 377" name="T9"/>
                <a:gd fmla="*/ 188 w 376" name="T10"/>
                <a:gd fmla="*/ 329 h 377" name="T11"/>
                <a:gd fmla="*/ 48 w 376" name="T12"/>
                <a:gd fmla="*/ 189 h 377" name="T13"/>
                <a:gd fmla="*/ 188 w 376" name="T14"/>
                <a:gd fmla="*/ 48 h 377" name="T15"/>
                <a:gd fmla="*/ 328 w 376" name="T16"/>
                <a:gd fmla="*/ 189 h 377" name="T17"/>
                <a:gd fmla="*/ 188 w 376" name="T18"/>
                <a:gd fmla="*/ 329 h 37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77" w="376">
                  <a:moveTo>
                    <a:pt x="188" y="0"/>
                  </a:moveTo>
                  <a:cubicBezTo>
                    <a:pt x="84" y="0"/>
                    <a:pt x="0" y="85"/>
                    <a:pt x="0" y="189"/>
                  </a:cubicBezTo>
                  <a:cubicBezTo>
                    <a:pt x="0" y="292"/>
                    <a:pt x="84" y="377"/>
                    <a:pt x="188" y="377"/>
                  </a:cubicBezTo>
                  <a:cubicBezTo>
                    <a:pt x="292" y="377"/>
                    <a:pt x="376" y="292"/>
                    <a:pt x="376" y="189"/>
                  </a:cubicBezTo>
                  <a:cubicBezTo>
                    <a:pt x="376" y="85"/>
                    <a:pt x="292" y="0"/>
                    <a:pt x="188" y="0"/>
                  </a:cubicBezTo>
                  <a:close/>
                  <a:moveTo>
                    <a:pt x="188" y="329"/>
                  </a:moveTo>
                  <a:cubicBezTo>
                    <a:pt x="111" y="329"/>
                    <a:pt x="48" y="266"/>
                    <a:pt x="48" y="189"/>
                  </a:cubicBezTo>
                  <a:cubicBezTo>
                    <a:pt x="48" y="111"/>
                    <a:pt x="111" y="48"/>
                    <a:pt x="188" y="48"/>
                  </a:cubicBezTo>
                  <a:cubicBezTo>
                    <a:pt x="265" y="48"/>
                    <a:pt x="328" y="111"/>
                    <a:pt x="328" y="189"/>
                  </a:cubicBezTo>
                  <a:cubicBezTo>
                    <a:pt x="328" y="266"/>
                    <a:pt x="265" y="329"/>
                    <a:pt x="188" y="32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12"/>
            <p:cNvSpPr/>
            <p:nvPr/>
          </p:nvSpPr>
          <p:spPr bwMode="auto">
            <a:xfrm>
              <a:off x="3933826" y="1538288"/>
              <a:ext cx="111125" cy="115888"/>
            </a:xfrm>
            <a:custGeom>
              <a:gdLst>
                <a:gd fmla="*/ 34 w 38" name="T0"/>
                <a:gd fmla="*/ 4 h 40" name="T1"/>
                <a:gd fmla="*/ 34 w 38" name="T2"/>
                <a:gd fmla="*/ 19 h 40" name="T3"/>
                <a:gd fmla="*/ 19 w 38" name="T4"/>
                <a:gd fmla="*/ 35 h 40" name="T5"/>
                <a:gd fmla="*/ 4 w 38" name="T6"/>
                <a:gd fmla="*/ 36 h 40" name="T7"/>
                <a:gd fmla="*/ 4 w 38" name="T8"/>
                <a:gd fmla="*/ 36 h 40" name="T9"/>
                <a:gd fmla="*/ 5 w 38" name="T10"/>
                <a:gd fmla="*/ 21 h 40" name="T11"/>
                <a:gd fmla="*/ 19 w 38" name="T12"/>
                <a:gd fmla="*/ 6 h 40" name="T13"/>
                <a:gd fmla="*/ 34 w 38" name="T14"/>
                <a:gd fmla="*/ 4 h 4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0" w="38">
                  <a:moveTo>
                    <a:pt x="34" y="4"/>
                  </a:moveTo>
                  <a:cubicBezTo>
                    <a:pt x="38" y="8"/>
                    <a:pt x="38" y="15"/>
                    <a:pt x="34" y="19"/>
                  </a:cubicBezTo>
                  <a:cubicBezTo>
                    <a:pt x="19" y="35"/>
                    <a:pt x="19" y="35"/>
                    <a:pt x="19" y="35"/>
                  </a:cubicBezTo>
                  <a:cubicBezTo>
                    <a:pt x="15" y="39"/>
                    <a:pt x="8" y="40"/>
                    <a:pt x="4" y="36"/>
                  </a:cubicBezTo>
                  <a:cubicBezTo>
                    <a:pt x="4" y="36"/>
                    <a:pt x="4" y="36"/>
                    <a:pt x="4" y="36"/>
                  </a:cubicBezTo>
                  <a:cubicBezTo>
                    <a:pt x="0" y="32"/>
                    <a:pt x="1" y="26"/>
                    <a:pt x="5" y="21"/>
                  </a:cubicBezTo>
                  <a:cubicBezTo>
                    <a:pt x="19" y="6"/>
                    <a:pt x="19" y="6"/>
                    <a:pt x="19" y="6"/>
                  </a:cubicBezTo>
                  <a:cubicBezTo>
                    <a:pt x="24" y="1"/>
                    <a:pt x="30" y="0"/>
                    <a:pt x="34"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13"/>
            <p:cNvSpPr/>
            <p:nvPr/>
          </p:nvSpPr>
          <p:spPr bwMode="auto">
            <a:xfrm>
              <a:off x="3971926" y="1573213"/>
              <a:ext cx="493713" cy="479425"/>
            </a:xfrm>
            <a:custGeom>
              <a:gdLst>
                <a:gd fmla="*/ 163 w 169" name="T0"/>
                <a:gd fmla="*/ 104 h 164" name="T1"/>
                <a:gd fmla="*/ 162 w 169" name="T2"/>
                <a:gd fmla="*/ 129 h 164" name="T3"/>
                <a:gd fmla="*/ 137 w 169" name="T4"/>
                <a:gd fmla="*/ 155 h 164" name="T5"/>
                <a:gd fmla="*/ 112 w 169" name="T6"/>
                <a:gd fmla="*/ 158 h 164" name="T7"/>
                <a:gd fmla="*/ 112 w 169" name="T8"/>
                <a:gd fmla="*/ 158 h 164" name="T9"/>
                <a:gd fmla="*/ 7 w 169" name="T10"/>
                <a:gd fmla="*/ 33 h 164" name="T11"/>
                <a:gd fmla="*/ 32 w 169" name="T12"/>
                <a:gd fmla="*/ 7 h 164" name="T13"/>
                <a:gd fmla="*/ 163 w 169" name="T14"/>
                <a:gd fmla="*/ 104 h 16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64" w="169">
                  <a:moveTo>
                    <a:pt x="163" y="104"/>
                  </a:moveTo>
                  <a:cubicBezTo>
                    <a:pt x="169" y="110"/>
                    <a:pt x="169" y="121"/>
                    <a:pt x="162" y="129"/>
                  </a:cubicBezTo>
                  <a:cubicBezTo>
                    <a:pt x="137" y="155"/>
                    <a:pt x="137" y="155"/>
                    <a:pt x="137" y="155"/>
                  </a:cubicBezTo>
                  <a:cubicBezTo>
                    <a:pt x="130" y="163"/>
                    <a:pt x="119" y="164"/>
                    <a:pt x="112" y="158"/>
                  </a:cubicBezTo>
                  <a:cubicBezTo>
                    <a:pt x="112" y="158"/>
                    <a:pt x="112" y="158"/>
                    <a:pt x="112" y="158"/>
                  </a:cubicBezTo>
                  <a:cubicBezTo>
                    <a:pt x="105" y="151"/>
                    <a:pt x="0" y="41"/>
                    <a:pt x="7" y="33"/>
                  </a:cubicBezTo>
                  <a:cubicBezTo>
                    <a:pt x="32" y="7"/>
                    <a:pt x="32" y="7"/>
                    <a:pt x="32" y="7"/>
                  </a:cubicBezTo>
                  <a:cubicBezTo>
                    <a:pt x="39" y="0"/>
                    <a:pt x="156" y="97"/>
                    <a:pt x="163" y="10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14"/>
            <p:cNvSpPr/>
            <p:nvPr/>
          </p:nvSpPr>
          <p:spPr bwMode="auto">
            <a:xfrm>
              <a:off x="4000501" y="771525"/>
              <a:ext cx="271463" cy="58738"/>
            </a:xfrm>
            <a:custGeom>
              <a:gdLst>
                <a:gd fmla="*/ 93 w 93" name="T0"/>
                <a:gd fmla="*/ 10 h 20" name="T1"/>
                <a:gd fmla="*/ 83 w 93" name="T2"/>
                <a:gd fmla="*/ 20 h 20" name="T3"/>
                <a:gd fmla="*/ 9 w 93" name="T4"/>
                <a:gd fmla="*/ 20 h 20" name="T5"/>
                <a:gd fmla="*/ 0 w 93" name="T6"/>
                <a:gd fmla="*/ 10 h 20" name="T7"/>
                <a:gd fmla="*/ 0 w 93" name="T8"/>
                <a:gd fmla="*/ 10 h 20" name="T9"/>
                <a:gd fmla="*/ 9 w 93" name="T10"/>
                <a:gd fmla="*/ 0 h 20" name="T11"/>
                <a:gd fmla="*/ 83 w 93" name="T12"/>
                <a:gd fmla="*/ 0 h 20" name="T13"/>
                <a:gd fmla="*/ 93 w 93" name="T14"/>
                <a:gd fmla="*/ 10 h 2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 w="93">
                  <a:moveTo>
                    <a:pt x="93" y="10"/>
                  </a:moveTo>
                  <a:cubicBezTo>
                    <a:pt x="93" y="15"/>
                    <a:pt x="89" y="20"/>
                    <a:pt x="83" y="20"/>
                  </a:cubicBezTo>
                  <a:cubicBezTo>
                    <a:pt x="9" y="20"/>
                    <a:pt x="9" y="20"/>
                    <a:pt x="9" y="20"/>
                  </a:cubicBezTo>
                  <a:cubicBezTo>
                    <a:pt x="4" y="20"/>
                    <a:pt x="0" y="15"/>
                    <a:pt x="0" y="10"/>
                  </a:cubicBezTo>
                  <a:cubicBezTo>
                    <a:pt x="0" y="10"/>
                    <a:pt x="0" y="10"/>
                    <a:pt x="0" y="10"/>
                  </a:cubicBezTo>
                  <a:cubicBezTo>
                    <a:pt x="0" y="4"/>
                    <a:pt x="4" y="0"/>
                    <a:pt x="9" y="0"/>
                  </a:cubicBezTo>
                  <a:cubicBezTo>
                    <a:pt x="83" y="0"/>
                    <a:pt x="83" y="0"/>
                    <a:pt x="83" y="0"/>
                  </a:cubicBezTo>
                  <a:cubicBezTo>
                    <a:pt x="89" y="0"/>
                    <a:pt x="93" y="4"/>
                    <a:pt x="93" y="1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15"/>
            <p:cNvSpPr/>
            <p:nvPr/>
          </p:nvSpPr>
          <p:spPr bwMode="auto">
            <a:xfrm>
              <a:off x="4108451" y="663575"/>
              <a:ext cx="55563" cy="271463"/>
            </a:xfrm>
            <a:custGeom>
              <a:gdLst>
                <a:gd fmla="*/ 9 w 19" name="T0"/>
                <a:gd fmla="*/ 0 h 93" name="T1"/>
                <a:gd fmla="*/ 19 w 19" name="T2"/>
                <a:gd fmla="*/ 10 h 93" name="T3"/>
                <a:gd fmla="*/ 19 w 19" name="T4"/>
                <a:gd fmla="*/ 84 h 93" name="T5"/>
                <a:gd fmla="*/ 9 w 19" name="T6"/>
                <a:gd fmla="*/ 93 h 93" name="T7"/>
                <a:gd fmla="*/ 9 w 19" name="T8"/>
                <a:gd fmla="*/ 93 h 93" name="T9"/>
                <a:gd fmla="*/ 0 w 19" name="T10"/>
                <a:gd fmla="*/ 84 h 93" name="T11"/>
                <a:gd fmla="*/ 0 w 19" name="T12"/>
                <a:gd fmla="*/ 10 h 93" name="T13"/>
                <a:gd fmla="*/ 9 w 19" name="T14"/>
                <a:gd fmla="*/ 0 h 9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3" w="19">
                  <a:moveTo>
                    <a:pt x="9" y="0"/>
                  </a:moveTo>
                  <a:cubicBezTo>
                    <a:pt x="15" y="0"/>
                    <a:pt x="19" y="4"/>
                    <a:pt x="19" y="10"/>
                  </a:cubicBezTo>
                  <a:cubicBezTo>
                    <a:pt x="19" y="84"/>
                    <a:pt x="19" y="84"/>
                    <a:pt x="19" y="84"/>
                  </a:cubicBezTo>
                  <a:cubicBezTo>
                    <a:pt x="19" y="89"/>
                    <a:pt x="15" y="93"/>
                    <a:pt x="9" y="93"/>
                  </a:cubicBezTo>
                  <a:cubicBezTo>
                    <a:pt x="9" y="93"/>
                    <a:pt x="9" y="93"/>
                    <a:pt x="9" y="93"/>
                  </a:cubicBezTo>
                  <a:cubicBezTo>
                    <a:pt x="4" y="93"/>
                    <a:pt x="0" y="89"/>
                    <a:pt x="0" y="84"/>
                  </a:cubicBezTo>
                  <a:cubicBezTo>
                    <a:pt x="0" y="10"/>
                    <a:pt x="0" y="10"/>
                    <a:pt x="0" y="10"/>
                  </a:cubicBezTo>
                  <a:cubicBezTo>
                    <a:pt x="0" y="4"/>
                    <a:pt x="4" y="0"/>
                    <a:pt x="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16"/>
            <p:cNvSpPr/>
            <p:nvPr/>
          </p:nvSpPr>
          <p:spPr bwMode="auto">
            <a:xfrm>
              <a:off x="3590926" y="844550"/>
              <a:ext cx="354013" cy="287338"/>
            </a:xfrm>
            <a:custGeom>
              <a:gdLst>
                <a:gd fmla="*/ 105 w 121" name="T0"/>
                <a:gd fmla="*/ 93 h 98" name="T1"/>
                <a:gd fmla="*/ 7 w 121" name="T2"/>
                <a:gd fmla="*/ 15 h 98" name="T3"/>
                <a:gd fmla="*/ 7 w 121" name="T4"/>
                <a:gd fmla="*/ 15 h 98" name="T5"/>
                <a:gd fmla="*/ 1 w 121" name="T6"/>
                <a:gd fmla="*/ 7 h 98" name="T7"/>
                <a:gd fmla="*/ 1 w 121" name="T8"/>
                <a:gd fmla="*/ 7 h 98" name="T9"/>
                <a:gd fmla="*/ 9 w 121" name="T10"/>
                <a:gd fmla="*/ 0 h 98" name="T11"/>
                <a:gd fmla="*/ 9 w 121" name="T12"/>
                <a:gd fmla="*/ 0 h 98" name="T13"/>
                <a:gd fmla="*/ 119 w 121" name="T14"/>
                <a:gd fmla="*/ 88 h 98" name="T15"/>
                <a:gd fmla="*/ 119 w 121" name="T16"/>
                <a:gd fmla="*/ 88 h 98" name="T17"/>
                <a:gd fmla="*/ 115 w 121" name="T18"/>
                <a:gd fmla="*/ 98 h 98" name="T19"/>
                <a:gd fmla="*/ 115 w 121" name="T20"/>
                <a:gd fmla="*/ 98 h 98" name="T21"/>
                <a:gd fmla="*/ 112 w 121" name="T22"/>
                <a:gd fmla="*/ 98 h 98" name="T23"/>
                <a:gd fmla="*/ 112 w 121" name="T24"/>
                <a:gd fmla="*/ 98 h 98" name="T25"/>
                <a:gd fmla="*/ 105 w 121" name="T26"/>
                <a:gd fmla="*/ 93 h 98"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98" w="120">
                  <a:moveTo>
                    <a:pt x="105" y="93"/>
                  </a:moveTo>
                  <a:cubicBezTo>
                    <a:pt x="91" y="51"/>
                    <a:pt x="53" y="19"/>
                    <a:pt x="7" y="15"/>
                  </a:cubicBezTo>
                  <a:cubicBezTo>
                    <a:pt x="7" y="15"/>
                    <a:pt x="7" y="15"/>
                    <a:pt x="7" y="15"/>
                  </a:cubicBezTo>
                  <a:cubicBezTo>
                    <a:pt x="3" y="14"/>
                    <a:pt x="0" y="11"/>
                    <a:pt x="1" y="7"/>
                  </a:cubicBezTo>
                  <a:cubicBezTo>
                    <a:pt x="1" y="7"/>
                    <a:pt x="1" y="7"/>
                    <a:pt x="1" y="7"/>
                  </a:cubicBezTo>
                  <a:cubicBezTo>
                    <a:pt x="1" y="3"/>
                    <a:pt x="5" y="0"/>
                    <a:pt x="9" y="0"/>
                  </a:cubicBezTo>
                  <a:cubicBezTo>
                    <a:pt x="9" y="0"/>
                    <a:pt x="9" y="0"/>
                    <a:pt x="9" y="0"/>
                  </a:cubicBezTo>
                  <a:cubicBezTo>
                    <a:pt x="61" y="5"/>
                    <a:pt x="103" y="41"/>
                    <a:pt x="119" y="88"/>
                  </a:cubicBezTo>
                  <a:cubicBezTo>
                    <a:pt x="119" y="88"/>
                    <a:pt x="119" y="88"/>
                    <a:pt x="119" y="88"/>
                  </a:cubicBezTo>
                  <a:cubicBezTo>
                    <a:pt x="121" y="92"/>
                    <a:pt x="118" y="96"/>
                    <a:pt x="115" y="98"/>
                  </a:cubicBezTo>
                  <a:cubicBezTo>
                    <a:pt x="115" y="98"/>
                    <a:pt x="115" y="98"/>
                    <a:pt x="115" y="98"/>
                  </a:cubicBezTo>
                  <a:cubicBezTo>
                    <a:pt x="114" y="98"/>
                    <a:pt x="113" y="98"/>
                    <a:pt x="112" y="98"/>
                  </a:cubicBezTo>
                  <a:cubicBezTo>
                    <a:pt x="112" y="98"/>
                    <a:pt x="112" y="98"/>
                    <a:pt x="112" y="98"/>
                  </a:cubicBezTo>
                  <a:cubicBezTo>
                    <a:pt x="109" y="98"/>
                    <a:pt x="106" y="96"/>
                    <a:pt x="105" y="9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Oval 17"/>
            <p:cNvSpPr>
              <a:spLocks noChangeArrowheads="1"/>
            </p:cNvSpPr>
            <p:nvPr/>
          </p:nvSpPr>
          <p:spPr bwMode="auto">
            <a:xfrm>
              <a:off x="3906838" y="1149350"/>
              <a:ext cx="52388" cy="52388"/>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59" name="Freeform 5"/>
          <p:cNvSpPr/>
          <p:nvPr/>
        </p:nvSpPr>
        <p:spPr bwMode="auto">
          <a:xfrm>
            <a:off x="6095468" y="1705040"/>
            <a:ext cx="861448" cy="1723960"/>
          </a:xfrm>
          <a:custGeom>
            <a:gdLst>
              <a:gd fmla="*/ 0 w 6745" name="T0"/>
              <a:gd fmla="*/ 13488 h 13488" name="T1"/>
              <a:gd fmla="*/ 6745 w 6745" name="T2"/>
              <a:gd fmla="*/ 1807 h 13488" name="T3"/>
              <a:gd fmla="*/ 0 w 6745" name="T4"/>
              <a:gd fmla="*/ 0 h 13488" name="T5"/>
              <a:gd fmla="*/ 0 w 6745" name="T6"/>
              <a:gd fmla="*/ 13488 h 13488" name="T7"/>
            </a:gdLst>
            <a:cxnLst>
              <a:cxn ang="0">
                <a:pos x="T0" y="T1"/>
              </a:cxn>
              <a:cxn ang="0">
                <a:pos x="T2" y="T3"/>
              </a:cxn>
              <a:cxn ang="0">
                <a:pos x="T4" y="T5"/>
              </a:cxn>
              <a:cxn ang="0">
                <a:pos x="T6" y="T7"/>
              </a:cxn>
            </a:cxnLst>
            <a:rect b="b" l="0" r="r" t="0"/>
            <a:pathLst>
              <a:path h="13488" w="6745">
                <a:moveTo>
                  <a:pt x="0" y="13488"/>
                </a:moveTo>
                <a:lnTo>
                  <a:pt x="6745" y="1807"/>
                </a:lnTo>
                <a:cubicBezTo>
                  <a:pt x="4694" y="623"/>
                  <a:pt x="2368" y="0"/>
                  <a:pt x="0" y="0"/>
                </a:cubicBezTo>
                <a:lnTo>
                  <a:pt x="0"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60" name="Freeform 6"/>
          <p:cNvSpPr>
            <a:spLocks noEditPoints="1"/>
          </p:cNvSpPr>
          <p:nvPr/>
        </p:nvSpPr>
        <p:spPr bwMode="auto">
          <a:xfrm>
            <a:off x="6089079" y="1698651"/>
            <a:ext cx="874226" cy="1736738"/>
          </a:xfrm>
          <a:custGeom>
            <a:gdLst>
              <a:gd fmla="*/ 7 w 6843" name="T0"/>
              <a:gd fmla="*/ 13512 h 13588" name="T1"/>
              <a:gd fmla="*/ 6769 w 6843" name="T2"/>
              <a:gd fmla="*/ 1897 h 13588" name="T3"/>
              <a:gd fmla="*/ 6382 w 6843" name="T4"/>
              <a:gd fmla="*/ 1682 h 13588" name="T5"/>
              <a:gd fmla="*/ 5990 w 6843" name="T6"/>
              <a:gd fmla="*/ 1480 h 13588" name="T7"/>
              <a:gd fmla="*/ 5592 w 6843" name="T8"/>
              <a:gd fmla="*/ 1292 h 13588" name="T9"/>
              <a:gd fmla="*/ 5188 w 6843" name="T10"/>
              <a:gd fmla="*/ 1117 h 13588" name="T11"/>
              <a:gd fmla="*/ 4780 w 6843" name="T12"/>
              <a:gd fmla="*/ 956 h 13588" name="T13"/>
              <a:gd fmla="*/ 4367 w 6843" name="T14"/>
              <a:gd fmla="*/ 808 h 13588" name="T15"/>
              <a:gd fmla="*/ 3949 w 6843" name="T16"/>
              <a:gd fmla="*/ 674 h 13588" name="T17"/>
              <a:gd fmla="*/ 3527 w 6843" name="T18"/>
              <a:gd fmla="*/ 554 h 13588" name="T19"/>
              <a:gd fmla="*/ 3102 w 6843" name="T20"/>
              <a:gd fmla="*/ 447 h 13588" name="T21"/>
              <a:gd fmla="*/ 2673 w 6843" name="T22"/>
              <a:gd fmla="*/ 354 h 13588" name="T23"/>
              <a:gd fmla="*/ 2241 w 6843" name="T24"/>
              <a:gd fmla="*/ 276 h 13588" name="T25"/>
              <a:gd fmla="*/ 1806 w 6843" name="T26"/>
              <a:gd fmla="*/ 212 h 13588" name="T27"/>
              <a:gd fmla="*/ 1369 w 6843" name="T28"/>
              <a:gd fmla="*/ 161 h 13588" name="T29"/>
              <a:gd fmla="*/ 930 w 6843" name="T30"/>
              <a:gd fmla="*/ 125 h 13588" name="T31"/>
              <a:gd fmla="*/ 490 w 6843" name="T32"/>
              <a:gd fmla="*/ 103 h 13588" name="T33"/>
              <a:gd fmla="*/ 48 w 6843" name="T34"/>
              <a:gd fmla="*/ 96 h 13588" name="T35"/>
              <a:gd fmla="*/ 96 w 6843" name="T36"/>
              <a:gd fmla="*/ 13536 h 13588" name="T37"/>
              <a:gd fmla="*/ 15 w 6843" name="T38"/>
              <a:gd fmla="*/ 14 h 13588" name="T39"/>
              <a:gd fmla="*/ 271 w 6843" name="T40"/>
              <a:gd fmla="*/ 2 h 13588" name="T41"/>
              <a:gd fmla="*/ 716 w 6843" name="T42"/>
              <a:gd fmla="*/ 17 h 13588" name="T43"/>
              <a:gd fmla="*/ 1159 w 6843" name="T44"/>
              <a:gd fmla="*/ 46 h 13588" name="T45"/>
              <a:gd fmla="*/ 1600 w 6843" name="T46"/>
              <a:gd fmla="*/ 89 h 13588" name="T47"/>
              <a:gd fmla="*/ 2039 w 6843" name="T48"/>
              <a:gd fmla="*/ 147 h 13588" name="T49"/>
              <a:gd fmla="*/ 2475 w 6843" name="T50"/>
              <a:gd fmla="*/ 219 h 13588" name="T51"/>
              <a:gd fmla="*/ 2908 w 6843" name="T52"/>
              <a:gd fmla="*/ 306 h 13588" name="T53"/>
              <a:gd fmla="*/ 3338 w 6843" name="T54"/>
              <a:gd fmla="*/ 406 h 13588" name="T55"/>
              <a:gd fmla="*/ 3766 w 6843" name="T56"/>
              <a:gd fmla="*/ 520 h 13588" name="T57"/>
              <a:gd fmla="*/ 4188 w 6843" name="T58"/>
              <a:gd fmla="*/ 648 h 13588" name="T59"/>
              <a:gd fmla="*/ 4606 w 6843" name="T60"/>
              <a:gd fmla="*/ 790 h 13588" name="T61"/>
              <a:gd fmla="*/ 5020 w 6843" name="T62"/>
              <a:gd fmla="*/ 946 h 13588" name="T63"/>
              <a:gd fmla="*/ 5430 w 6843" name="T64"/>
              <a:gd fmla="*/ 1115 h 13588" name="T65"/>
              <a:gd fmla="*/ 5833 w 6843" name="T66"/>
              <a:gd fmla="*/ 1298 h 13588" name="T67"/>
              <a:gd fmla="*/ 6231 w 6843" name="T68"/>
              <a:gd fmla="*/ 1494 h 13588" name="T69"/>
              <a:gd fmla="*/ 6624 w 6843" name="T70"/>
              <a:gd fmla="*/ 1704 h 13588" name="T71"/>
              <a:gd fmla="*/ 6839 w 6843" name="T72"/>
              <a:gd fmla="*/ 1842 h 13588" name="T73"/>
              <a:gd fmla="*/ 90 w 6843" name="T74"/>
              <a:gd fmla="*/ 13560 h 13588" name="T75"/>
              <a:gd fmla="*/ 0 w 6843" name="T76"/>
              <a:gd fmla="*/ 13536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2">
                <a:moveTo>
                  <a:pt x="96" y="13536"/>
                </a:moveTo>
                <a:lnTo>
                  <a:pt x="7" y="13512"/>
                </a:lnTo>
                <a:lnTo>
                  <a:pt x="6751" y="1831"/>
                </a:lnTo>
                <a:lnTo>
                  <a:pt x="6769" y="1897"/>
                </a:lnTo>
                <a:lnTo>
                  <a:pt x="6576" y="1787"/>
                </a:lnTo>
                <a:lnTo>
                  <a:pt x="6382" y="1682"/>
                </a:lnTo>
                <a:lnTo>
                  <a:pt x="6187" y="1580"/>
                </a:lnTo>
                <a:lnTo>
                  <a:pt x="5990" y="1480"/>
                </a:lnTo>
                <a:lnTo>
                  <a:pt x="5792" y="1385"/>
                </a:lnTo>
                <a:lnTo>
                  <a:pt x="5592" y="1292"/>
                </a:lnTo>
                <a:lnTo>
                  <a:pt x="5391" y="1203"/>
                </a:lnTo>
                <a:lnTo>
                  <a:pt x="5188" y="1117"/>
                </a:lnTo>
                <a:lnTo>
                  <a:pt x="4985" y="1035"/>
                </a:lnTo>
                <a:lnTo>
                  <a:pt x="4780" y="956"/>
                </a:lnTo>
                <a:lnTo>
                  <a:pt x="4574" y="881"/>
                </a:lnTo>
                <a:lnTo>
                  <a:pt x="4367" y="808"/>
                </a:lnTo>
                <a:lnTo>
                  <a:pt x="4158" y="740"/>
                </a:lnTo>
                <a:lnTo>
                  <a:pt x="3949" y="674"/>
                </a:lnTo>
                <a:lnTo>
                  <a:pt x="3738" y="612"/>
                </a:lnTo>
                <a:lnTo>
                  <a:pt x="3527" y="554"/>
                </a:lnTo>
                <a:lnTo>
                  <a:pt x="3314" y="499"/>
                </a:lnTo>
                <a:lnTo>
                  <a:pt x="3102" y="447"/>
                </a:lnTo>
                <a:lnTo>
                  <a:pt x="2888" y="399"/>
                </a:lnTo>
                <a:lnTo>
                  <a:pt x="2673" y="354"/>
                </a:lnTo>
                <a:lnTo>
                  <a:pt x="2457" y="314"/>
                </a:lnTo>
                <a:lnTo>
                  <a:pt x="2241" y="276"/>
                </a:lnTo>
                <a:lnTo>
                  <a:pt x="2024" y="242"/>
                </a:lnTo>
                <a:lnTo>
                  <a:pt x="1806" y="212"/>
                </a:lnTo>
                <a:lnTo>
                  <a:pt x="1588" y="185"/>
                </a:lnTo>
                <a:lnTo>
                  <a:pt x="1369" y="161"/>
                </a:lnTo>
                <a:lnTo>
                  <a:pt x="1150" y="141"/>
                </a:lnTo>
                <a:lnTo>
                  <a:pt x="930" y="125"/>
                </a:lnTo>
                <a:lnTo>
                  <a:pt x="710" y="112"/>
                </a:lnTo>
                <a:lnTo>
                  <a:pt x="490" y="103"/>
                </a:lnTo>
                <a:lnTo>
                  <a:pt x="269" y="98"/>
                </a:lnTo>
                <a:lnTo>
                  <a:pt x="48" y="96"/>
                </a:lnTo>
                <a:lnTo>
                  <a:pt x="96" y="48"/>
                </a:lnTo>
                <a:lnTo>
                  <a:pt x="96" y="13536"/>
                </a:lnTo>
                <a:close/>
                <a:moveTo>
                  <a:pt x="0" y="48"/>
                </a:moveTo>
                <a:cubicBezTo>
                  <a:pt x="0" y="35"/>
                  <a:pt x="6" y="23"/>
                  <a:pt x="15" y="14"/>
                </a:cubicBezTo>
                <a:cubicBezTo>
                  <a:pt x="24" y="5"/>
                  <a:pt x="36" y="0"/>
                  <a:pt x="49" y="0"/>
                </a:cubicBezTo>
                <a:lnTo>
                  <a:pt x="271" y="2"/>
                </a:lnTo>
                <a:lnTo>
                  <a:pt x="494" y="8"/>
                </a:lnTo>
                <a:lnTo>
                  <a:pt x="716" y="17"/>
                </a:lnTo>
                <a:lnTo>
                  <a:pt x="938" y="29"/>
                </a:lnTo>
                <a:lnTo>
                  <a:pt x="1159" y="46"/>
                </a:lnTo>
                <a:lnTo>
                  <a:pt x="1380" y="66"/>
                </a:lnTo>
                <a:lnTo>
                  <a:pt x="1600" y="89"/>
                </a:lnTo>
                <a:lnTo>
                  <a:pt x="1820" y="116"/>
                </a:lnTo>
                <a:lnTo>
                  <a:pt x="2039" y="147"/>
                </a:lnTo>
                <a:lnTo>
                  <a:pt x="2257" y="181"/>
                </a:lnTo>
                <a:lnTo>
                  <a:pt x="2475" y="219"/>
                </a:lnTo>
                <a:lnTo>
                  <a:pt x="2692" y="260"/>
                </a:lnTo>
                <a:lnTo>
                  <a:pt x="2908" y="306"/>
                </a:lnTo>
                <a:lnTo>
                  <a:pt x="3124" y="354"/>
                </a:lnTo>
                <a:lnTo>
                  <a:pt x="3338" y="406"/>
                </a:lnTo>
                <a:lnTo>
                  <a:pt x="3553" y="461"/>
                </a:lnTo>
                <a:lnTo>
                  <a:pt x="3766" y="520"/>
                </a:lnTo>
                <a:lnTo>
                  <a:pt x="3977" y="583"/>
                </a:lnTo>
                <a:lnTo>
                  <a:pt x="4188" y="648"/>
                </a:lnTo>
                <a:lnTo>
                  <a:pt x="4398" y="718"/>
                </a:lnTo>
                <a:lnTo>
                  <a:pt x="4606" y="790"/>
                </a:lnTo>
                <a:lnTo>
                  <a:pt x="4814" y="866"/>
                </a:lnTo>
                <a:lnTo>
                  <a:pt x="5020" y="946"/>
                </a:lnTo>
                <a:lnTo>
                  <a:pt x="5226" y="1029"/>
                </a:lnTo>
                <a:lnTo>
                  <a:pt x="5430" y="1115"/>
                </a:lnTo>
                <a:lnTo>
                  <a:pt x="5632" y="1205"/>
                </a:lnTo>
                <a:lnTo>
                  <a:pt x="5833" y="1298"/>
                </a:lnTo>
                <a:lnTo>
                  <a:pt x="6033" y="1395"/>
                </a:lnTo>
                <a:lnTo>
                  <a:pt x="6231" y="1494"/>
                </a:lnTo>
                <a:lnTo>
                  <a:pt x="6428" y="1597"/>
                </a:lnTo>
                <a:lnTo>
                  <a:pt x="6624" y="1704"/>
                </a:lnTo>
                <a:lnTo>
                  <a:pt x="6817" y="1813"/>
                </a:lnTo>
                <a:cubicBezTo>
                  <a:pt x="6828" y="1820"/>
                  <a:pt x="6836" y="1830"/>
                  <a:pt x="6839" y="1842"/>
                </a:cubicBezTo>
                <a:cubicBezTo>
                  <a:pt x="6843" y="1855"/>
                  <a:pt x="6841" y="1868"/>
                  <a:pt x="6835" y="1879"/>
                </a:cubicBezTo>
                <a:lnTo>
                  <a:pt x="90" y="13560"/>
                </a:lnTo>
                <a:cubicBezTo>
                  <a:pt x="79" y="13579"/>
                  <a:pt x="57" y="13588"/>
                  <a:pt x="36" y="13583"/>
                </a:cubicBezTo>
                <a:cubicBezTo>
                  <a:pt x="15" y="13577"/>
                  <a:pt x="0" y="13558"/>
                  <a:pt x="0" y="13536"/>
                </a:cubicBezTo>
                <a:lnTo>
                  <a:pt x="0" y="48"/>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61" name="Freeform 7"/>
          <p:cNvSpPr/>
          <p:nvPr/>
        </p:nvSpPr>
        <p:spPr bwMode="auto">
          <a:xfrm>
            <a:off x="6095468" y="1936108"/>
            <a:ext cx="1492892" cy="1492892"/>
          </a:xfrm>
          <a:custGeom>
            <a:gdLst>
              <a:gd fmla="*/ 0 w 5841" name="T0"/>
              <a:gd fmla="*/ 5840 h 5840" name="T1"/>
              <a:gd fmla="*/ 5841 w 5841" name="T2"/>
              <a:gd fmla="*/ 2468 h 5840" name="T3"/>
              <a:gd fmla="*/ 3373 w 5841" name="T4"/>
              <a:gd fmla="*/ 0 h 5840" name="T5"/>
              <a:gd fmla="*/ 0 w 5841" name="T6"/>
              <a:gd fmla="*/ 5840 h 5840" name="T7"/>
            </a:gdLst>
            <a:cxnLst>
              <a:cxn ang="0">
                <a:pos x="T0" y="T1"/>
              </a:cxn>
              <a:cxn ang="0">
                <a:pos x="T2" y="T3"/>
              </a:cxn>
              <a:cxn ang="0">
                <a:pos x="T4" y="T5"/>
              </a:cxn>
              <a:cxn ang="0">
                <a:pos x="T6" y="T7"/>
              </a:cxn>
            </a:cxnLst>
            <a:rect b="b" l="0" r="r" t="0"/>
            <a:pathLst>
              <a:path h="5840" w="5841">
                <a:moveTo>
                  <a:pt x="0" y="5840"/>
                </a:moveTo>
                <a:lnTo>
                  <a:pt x="5841" y="2468"/>
                </a:lnTo>
                <a:cubicBezTo>
                  <a:pt x="5249" y="1443"/>
                  <a:pt x="4398" y="592"/>
                  <a:pt x="3373" y="0"/>
                </a:cubicBezTo>
                <a:lnTo>
                  <a:pt x="0" y="5840"/>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62" name="Freeform 8"/>
          <p:cNvSpPr>
            <a:spLocks noEditPoints="1"/>
          </p:cNvSpPr>
          <p:nvPr/>
        </p:nvSpPr>
        <p:spPr bwMode="auto">
          <a:xfrm>
            <a:off x="6089079" y="1929719"/>
            <a:ext cx="1505670" cy="1505670"/>
          </a:xfrm>
          <a:custGeom>
            <a:gdLst>
              <a:gd fmla="*/ 47 w 5892" name="T0"/>
              <a:gd fmla="*/ 5877 h 5892" name="T1"/>
              <a:gd fmla="*/ 14 w 5892" name="T2"/>
              <a:gd fmla="*/ 5845 h 5892" name="T3"/>
              <a:gd fmla="*/ 5855 w 5892" name="T4"/>
              <a:gd fmla="*/ 2473 h 5892" name="T5"/>
              <a:gd fmla="*/ 5847 w 5892" name="T6"/>
              <a:gd fmla="*/ 2506 h 5892" name="T7"/>
              <a:gd fmla="*/ 5791 w 5892" name="T8"/>
              <a:gd fmla="*/ 2410 h 5892" name="T9"/>
              <a:gd fmla="*/ 5733 w 5892" name="T10"/>
              <a:gd fmla="*/ 2316 h 5892" name="T11"/>
              <a:gd fmla="*/ 5613 w 5892" name="T12"/>
              <a:gd fmla="*/ 2130 h 5892" name="T13"/>
              <a:gd fmla="*/ 5488 w 5892" name="T14"/>
              <a:gd fmla="*/ 1949 h 5892" name="T15"/>
              <a:gd fmla="*/ 5357 w 5892" name="T16"/>
              <a:gd fmla="*/ 1773 h 5892" name="T17"/>
              <a:gd fmla="*/ 5220 w 5892" name="T18"/>
              <a:gd fmla="*/ 1601 h 5892" name="T19"/>
              <a:gd fmla="*/ 5078 w 5892" name="T20"/>
              <a:gd fmla="*/ 1433 h 5892" name="T21"/>
              <a:gd fmla="*/ 4931 w 5892" name="T22"/>
              <a:gd fmla="*/ 1271 h 5892" name="T23"/>
              <a:gd fmla="*/ 4778 w 5892" name="T24"/>
              <a:gd fmla="*/ 1113 h 5892" name="T25"/>
              <a:gd fmla="*/ 4621 w 5892" name="T26"/>
              <a:gd fmla="*/ 961 h 5892" name="T27"/>
              <a:gd fmla="*/ 4458 w 5892" name="T28"/>
              <a:gd fmla="*/ 814 h 5892" name="T29"/>
              <a:gd fmla="*/ 4291 w 5892" name="T30"/>
              <a:gd fmla="*/ 671 h 5892" name="T31"/>
              <a:gd fmla="*/ 4119 w 5892" name="T32"/>
              <a:gd fmla="*/ 535 h 5892" name="T33"/>
              <a:gd fmla="*/ 3942 w 5892" name="T34"/>
              <a:gd fmla="*/ 404 h 5892" name="T35"/>
              <a:gd fmla="*/ 3761 w 5892" name="T36"/>
              <a:gd fmla="*/ 278 h 5892" name="T37"/>
              <a:gd fmla="*/ 3576 w 5892" name="T38"/>
              <a:gd fmla="*/ 159 h 5892" name="T39"/>
              <a:gd fmla="*/ 3482 w 5892" name="T40"/>
              <a:gd fmla="*/ 101 h 5892" name="T41"/>
              <a:gd fmla="*/ 3387 w 5892" name="T42"/>
              <a:gd fmla="*/ 45 h 5892" name="T43"/>
              <a:gd fmla="*/ 3420 w 5892" name="T44"/>
              <a:gd fmla="*/ 37 h 5892" name="T45"/>
              <a:gd fmla="*/ 47 w 5892" name="T46"/>
              <a:gd fmla="*/ 5877 h 5892" name="T47"/>
              <a:gd fmla="*/ 3378 w 5892" name="T48"/>
              <a:gd fmla="*/ 13 h 5892" name="T49"/>
              <a:gd fmla="*/ 3393 w 5892" name="T50"/>
              <a:gd fmla="*/ 2 h 5892" name="T51"/>
              <a:gd fmla="*/ 3411 w 5892" name="T52"/>
              <a:gd fmla="*/ 4 h 5892" name="T53"/>
              <a:gd fmla="*/ 3507 w 5892" name="T54"/>
              <a:gd fmla="*/ 60 h 5892" name="T55"/>
              <a:gd fmla="*/ 3602 w 5892" name="T56"/>
              <a:gd fmla="*/ 119 h 5892" name="T57"/>
              <a:gd fmla="*/ 3788 w 5892" name="T58"/>
              <a:gd fmla="*/ 239 h 5892" name="T59"/>
              <a:gd fmla="*/ 3971 w 5892" name="T60"/>
              <a:gd fmla="*/ 365 h 5892" name="T61"/>
              <a:gd fmla="*/ 4149 w 5892" name="T62"/>
              <a:gd fmla="*/ 497 h 5892" name="T63"/>
              <a:gd fmla="*/ 4322 w 5892" name="T64"/>
              <a:gd fmla="*/ 635 h 5892" name="T65"/>
              <a:gd fmla="*/ 4490 w 5892" name="T66"/>
              <a:gd fmla="*/ 778 h 5892" name="T67"/>
              <a:gd fmla="*/ 4654 w 5892" name="T68"/>
              <a:gd fmla="*/ 926 h 5892" name="T69"/>
              <a:gd fmla="*/ 4813 w 5892" name="T70"/>
              <a:gd fmla="*/ 1080 h 5892" name="T71"/>
              <a:gd fmla="*/ 4967 w 5892" name="T72"/>
              <a:gd fmla="*/ 1239 h 5892" name="T73"/>
              <a:gd fmla="*/ 5115 w 5892" name="T74"/>
              <a:gd fmla="*/ 1402 h 5892" name="T75"/>
              <a:gd fmla="*/ 5258 w 5892" name="T76"/>
              <a:gd fmla="*/ 1571 h 5892" name="T77"/>
              <a:gd fmla="*/ 5395 w 5892" name="T78"/>
              <a:gd fmla="*/ 1744 h 5892" name="T79"/>
              <a:gd fmla="*/ 5527 w 5892" name="T80"/>
              <a:gd fmla="*/ 1922 h 5892" name="T81"/>
              <a:gd fmla="*/ 5654 w 5892" name="T82"/>
              <a:gd fmla="*/ 2104 h 5892" name="T83"/>
              <a:gd fmla="*/ 5774 w 5892" name="T84"/>
              <a:gd fmla="*/ 2291 h 5892" name="T85"/>
              <a:gd fmla="*/ 5832 w 5892" name="T86"/>
              <a:gd fmla="*/ 2386 h 5892" name="T87"/>
              <a:gd fmla="*/ 5888 w 5892" name="T88"/>
              <a:gd fmla="*/ 2481 h 5892" name="T89"/>
              <a:gd fmla="*/ 5891 w 5892" name="T90"/>
              <a:gd fmla="*/ 2500 h 5892" name="T91"/>
              <a:gd fmla="*/ 5879 w 5892" name="T92"/>
              <a:gd fmla="*/ 2514 h 5892" name="T93"/>
              <a:gd fmla="*/ 38 w 5892" name="T94"/>
              <a:gd fmla="*/ 5886 h 5892" name="T95"/>
              <a:gd fmla="*/ 9 w 5892" name="T96"/>
              <a:gd fmla="*/ 5882 h 5892" name="T97"/>
              <a:gd fmla="*/ 6 w 5892" name="T98"/>
              <a:gd fmla="*/ 5853 h 5892" name="T99"/>
              <a:gd fmla="*/ 3378 w 5892" name="T100"/>
              <a:gd fmla="*/ 13 h 58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892" w="5892">
                <a:moveTo>
                  <a:pt x="47" y="5877"/>
                </a:moveTo>
                <a:lnTo>
                  <a:pt x="14" y="5845"/>
                </a:lnTo>
                <a:lnTo>
                  <a:pt x="5855" y="2473"/>
                </a:lnTo>
                <a:lnTo>
                  <a:pt x="5847" y="2506"/>
                </a:lnTo>
                <a:lnTo>
                  <a:pt x="5791" y="2410"/>
                </a:lnTo>
                <a:lnTo>
                  <a:pt x="5733" y="2316"/>
                </a:lnTo>
                <a:lnTo>
                  <a:pt x="5613" y="2130"/>
                </a:lnTo>
                <a:lnTo>
                  <a:pt x="5488" y="1949"/>
                </a:lnTo>
                <a:lnTo>
                  <a:pt x="5357" y="1773"/>
                </a:lnTo>
                <a:lnTo>
                  <a:pt x="5220" y="1601"/>
                </a:lnTo>
                <a:lnTo>
                  <a:pt x="5078" y="1433"/>
                </a:lnTo>
                <a:lnTo>
                  <a:pt x="4931" y="1271"/>
                </a:lnTo>
                <a:lnTo>
                  <a:pt x="4778" y="1113"/>
                </a:lnTo>
                <a:lnTo>
                  <a:pt x="4621" y="961"/>
                </a:lnTo>
                <a:lnTo>
                  <a:pt x="4458" y="814"/>
                </a:lnTo>
                <a:lnTo>
                  <a:pt x="4291" y="671"/>
                </a:lnTo>
                <a:lnTo>
                  <a:pt x="4119" y="535"/>
                </a:lnTo>
                <a:lnTo>
                  <a:pt x="3942" y="404"/>
                </a:lnTo>
                <a:lnTo>
                  <a:pt x="3761" y="278"/>
                </a:lnTo>
                <a:lnTo>
                  <a:pt x="3576" y="159"/>
                </a:lnTo>
                <a:lnTo>
                  <a:pt x="3482" y="101"/>
                </a:lnTo>
                <a:lnTo>
                  <a:pt x="3387" y="45"/>
                </a:lnTo>
                <a:lnTo>
                  <a:pt x="3420" y="37"/>
                </a:lnTo>
                <a:lnTo>
                  <a:pt x="47" y="5877"/>
                </a:lnTo>
                <a:close/>
                <a:moveTo>
                  <a:pt x="3378" y="13"/>
                </a:moveTo>
                <a:cubicBezTo>
                  <a:pt x="3381" y="7"/>
                  <a:pt x="3386" y="3"/>
                  <a:pt x="3393" y="2"/>
                </a:cubicBezTo>
                <a:cubicBezTo>
                  <a:pt x="3399" y="0"/>
                  <a:pt x="3405" y="1"/>
                  <a:pt x="3411" y="4"/>
                </a:cubicBezTo>
                <a:lnTo>
                  <a:pt x="3507" y="60"/>
                </a:lnTo>
                <a:lnTo>
                  <a:pt x="3602" y="119"/>
                </a:lnTo>
                <a:lnTo>
                  <a:pt x="3788" y="239"/>
                </a:lnTo>
                <a:lnTo>
                  <a:pt x="3971" y="365"/>
                </a:lnTo>
                <a:lnTo>
                  <a:pt x="4149" y="497"/>
                </a:lnTo>
                <a:lnTo>
                  <a:pt x="4322" y="635"/>
                </a:lnTo>
                <a:lnTo>
                  <a:pt x="4490" y="778"/>
                </a:lnTo>
                <a:lnTo>
                  <a:pt x="4654" y="926"/>
                </a:lnTo>
                <a:lnTo>
                  <a:pt x="4813" y="1080"/>
                </a:lnTo>
                <a:lnTo>
                  <a:pt x="4967" y="1239"/>
                </a:lnTo>
                <a:lnTo>
                  <a:pt x="5115" y="1402"/>
                </a:lnTo>
                <a:lnTo>
                  <a:pt x="5258" y="1571"/>
                </a:lnTo>
                <a:lnTo>
                  <a:pt x="5395" y="1744"/>
                </a:lnTo>
                <a:lnTo>
                  <a:pt x="5527" y="1922"/>
                </a:lnTo>
                <a:lnTo>
                  <a:pt x="5654" y="2104"/>
                </a:lnTo>
                <a:lnTo>
                  <a:pt x="5774" y="2291"/>
                </a:lnTo>
                <a:lnTo>
                  <a:pt x="5832" y="2386"/>
                </a:lnTo>
                <a:lnTo>
                  <a:pt x="5888" y="2481"/>
                </a:lnTo>
                <a:cubicBezTo>
                  <a:pt x="5891" y="2487"/>
                  <a:pt x="5892" y="2493"/>
                  <a:pt x="5891" y="2500"/>
                </a:cubicBezTo>
                <a:cubicBezTo>
                  <a:pt x="5889" y="2506"/>
                  <a:pt x="5885" y="2511"/>
                  <a:pt x="5879" y="2514"/>
                </a:cubicBezTo>
                <a:lnTo>
                  <a:pt x="38" y="5886"/>
                </a:lnTo>
                <a:cubicBezTo>
                  <a:pt x="29" y="5892"/>
                  <a:pt x="17" y="5890"/>
                  <a:pt x="9" y="5882"/>
                </a:cubicBezTo>
                <a:cubicBezTo>
                  <a:pt x="2" y="5875"/>
                  <a:pt x="0" y="5863"/>
                  <a:pt x="6" y="5853"/>
                </a:cubicBezTo>
                <a:lnTo>
                  <a:pt x="3378" y="13"/>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63" name="Freeform 9"/>
          <p:cNvSpPr/>
          <p:nvPr/>
        </p:nvSpPr>
        <p:spPr bwMode="auto">
          <a:xfrm>
            <a:off x="6095468" y="2566488"/>
            <a:ext cx="1723960" cy="862512"/>
          </a:xfrm>
          <a:custGeom>
            <a:gdLst>
              <a:gd fmla="*/ 0 w 6745" name="T0"/>
              <a:gd fmla="*/ 3372 h 3372" name="T1"/>
              <a:gd fmla="*/ 6745 w 6745" name="T2"/>
              <a:gd fmla="*/ 3372 h 3372" name="T3"/>
              <a:gd fmla="*/ 5841 w 6745" name="T4"/>
              <a:gd fmla="*/ 0 h 3372" name="T5"/>
              <a:gd fmla="*/ 0 w 6745" name="T6"/>
              <a:gd fmla="*/ 3372 h 3372" name="T7"/>
            </a:gdLst>
            <a:cxnLst>
              <a:cxn ang="0">
                <a:pos x="T0" y="T1"/>
              </a:cxn>
              <a:cxn ang="0">
                <a:pos x="T2" y="T3"/>
              </a:cxn>
              <a:cxn ang="0">
                <a:pos x="T4" y="T5"/>
              </a:cxn>
              <a:cxn ang="0">
                <a:pos x="T6" y="T7"/>
              </a:cxn>
            </a:cxnLst>
            <a:rect b="b" l="0" r="r" t="0"/>
            <a:pathLst>
              <a:path h="3372" w="6745">
                <a:moveTo>
                  <a:pt x="0" y="3372"/>
                </a:moveTo>
                <a:lnTo>
                  <a:pt x="6745" y="3372"/>
                </a:lnTo>
                <a:cubicBezTo>
                  <a:pt x="6745" y="2189"/>
                  <a:pt x="6433" y="1026"/>
                  <a:pt x="5841" y="0"/>
                </a:cubicBezTo>
                <a:lnTo>
                  <a:pt x="0" y="3372"/>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64" name="Freeform 10"/>
          <p:cNvSpPr>
            <a:spLocks noEditPoints="1"/>
          </p:cNvSpPr>
          <p:nvPr/>
        </p:nvSpPr>
        <p:spPr bwMode="auto">
          <a:xfrm>
            <a:off x="6089079" y="2561163"/>
            <a:ext cx="1736738" cy="874226"/>
          </a:xfrm>
          <a:custGeom>
            <a:gdLst>
              <a:gd fmla="*/ 26 w 6795" name="T0"/>
              <a:gd fmla="*/ 3372 h 3420" name="T1"/>
              <a:gd fmla="*/ 6747 w 6795" name="T2"/>
              <a:gd fmla="*/ 3397 h 3420" name="T3"/>
              <a:gd fmla="*/ 6743 w 6795" name="T4"/>
              <a:gd fmla="*/ 3175 h 3420" name="T5"/>
              <a:gd fmla="*/ 6733 w 6795" name="T6"/>
              <a:gd fmla="*/ 2955 h 3420" name="T7"/>
              <a:gd fmla="*/ 6714 w 6795" name="T8"/>
              <a:gd fmla="*/ 2736 h 3420" name="T9"/>
              <a:gd fmla="*/ 6689 w 6795" name="T10"/>
              <a:gd fmla="*/ 2517 h 3420" name="T11"/>
              <a:gd fmla="*/ 6657 w 6795" name="T12"/>
              <a:gd fmla="*/ 2300 h 3420" name="T13"/>
              <a:gd fmla="*/ 6618 w 6795" name="T14"/>
              <a:gd fmla="*/ 2084 h 3420" name="T15"/>
              <a:gd fmla="*/ 6571 w 6795" name="T16"/>
              <a:gd fmla="*/ 1870 h 3420" name="T17"/>
              <a:gd fmla="*/ 6518 w 6795" name="T18"/>
              <a:gd fmla="*/ 1657 h 3420" name="T19"/>
              <a:gd fmla="*/ 6458 w 6795" name="T20"/>
              <a:gd fmla="*/ 1446 h 3420" name="T21"/>
              <a:gd fmla="*/ 6391 w 6795" name="T22"/>
              <a:gd fmla="*/ 1237 h 3420" name="T23"/>
              <a:gd fmla="*/ 6317 w 6795" name="T24"/>
              <a:gd fmla="*/ 1031 h 3420" name="T25"/>
              <a:gd fmla="*/ 6236 w 6795" name="T26"/>
              <a:gd fmla="*/ 826 h 3420" name="T27"/>
              <a:gd fmla="*/ 6149 w 6795" name="T28"/>
              <a:gd fmla="*/ 625 h 3420" name="T29"/>
              <a:gd fmla="*/ 6055 w 6795" name="T30"/>
              <a:gd fmla="*/ 426 h 3420" name="T31"/>
              <a:gd fmla="*/ 5954 w 6795" name="T32"/>
              <a:gd fmla="*/ 229 h 3420" name="T33"/>
              <a:gd fmla="*/ 5847 w 6795" name="T34"/>
              <a:gd fmla="*/ 36 h 3420" name="T35"/>
              <a:gd fmla="*/ 38 w 6795" name="T36"/>
              <a:gd fmla="*/ 3417 h 3420" name="T37"/>
              <a:gd fmla="*/ 5874 w 6795" name="T38"/>
              <a:gd fmla="*/ 1 h 3420" name="T39"/>
              <a:gd fmla="*/ 5943 w 6795" name="T40"/>
              <a:gd fmla="*/ 109 h 3420" name="T41"/>
              <a:gd fmla="*/ 6048 w 6795" name="T42"/>
              <a:gd fmla="*/ 306 h 3420" name="T43"/>
              <a:gd fmla="*/ 6146 w 6795" name="T44"/>
              <a:gd fmla="*/ 505 h 3420" name="T45"/>
              <a:gd fmla="*/ 6238 w 6795" name="T46"/>
              <a:gd fmla="*/ 706 h 3420" name="T47"/>
              <a:gd fmla="*/ 6322 w 6795" name="T48"/>
              <a:gd fmla="*/ 911 h 3420" name="T49"/>
              <a:gd fmla="*/ 6400 w 6795" name="T50"/>
              <a:gd fmla="*/ 1118 h 3420" name="T51"/>
              <a:gd fmla="*/ 6471 w 6795" name="T52"/>
              <a:gd fmla="*/ 1327 h 3420" name="T53"/>
              <a:gd fmla="*/ 6535 w 6795" name="T54"/>
              <a:gd fmla="*/ 1539 h 3420" name="T55"/>
              <a:gd fmla="*/ 6592 w 6795" name="T56"/>
              <a:gd fmla="*/ 1752 h 3420" name="T57"/>
              <a:gd fmla="*/ 6642 w 6795" name="T58"/>
              <a:gd fmla="*/ 1967 h 3420" name="T59"/>
              <a:gd fmla="*/ 6685 w 6795" name="T60"/>
              <a:gd fmla="*/ 2184 h 3420" name="T61"/>
              <a:gd fmla="*/ 6721 w 6795" name="T62"/>
              <a:gd fmla="*/ 2402 h 3420" name="T63"/>
              <a:gd fmla="*/ 6750 w 6795" name="T64"/>
              <a:gd fmla="*/ 2621 h 3420" name="T65"/>
              <a:gd fmla="*/ 6772 w 6795" name="T66"/>
              <a:gd fmla="*/ 2842 h 3420" name="T67"/>
              <a:gd fmla="*/ 6787 w 6795" name="T68"/>
              <a:gd fmla="*/ 3063 h 3420" name="T69"/>
              <a:gd fmla="*/ 6794 w 6795" name="T70"/>
              <a:gd fmla="*/ 3285 h 3420" name="T71"/>
              <a:gd fmla="*/ 6788 w 6795" name="T72"/>
              <a:gd fmla="*/ 3413 h 3420" name="T73"/>
              <a:gd fmla="*/ 26 w 6795" name="T74"/>
              <a:gd fmla="*/ 3420 h 3420" name="T75"/>
              <a:gd fmla="*/ 14 w 6795" name="T76"/>
              <a:gd fmla="*/ 3376 h 34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20" w="6795">
                <a:moveTo>
                  <a:pt x="38" y="3417"/>
                </a:moveTo>
                <a:lnTo>
                  <a:pt x="26" y="3372"/>
                </a:lnTo>
                <a:lnTo>
                  <a:pt x="6771" y="3372"/>
                </a:lnTo>
                <a:lnTo>
                  <a:pt x="6747" y="3397"/>
                </a:lnTo>
                <a:lnTo>
                  <a:pt x="6746" y="3286"/>
                </a:lnTo>
                <a:lnTo>
                  <a:pt x="6743" y="3175"/>
                </a:lnTo>
                <a:lnTo>
                  <a:pt x="6739" y="3065"/>
                </a:lnTo>
                <a:lnTo>
                  <a:pt x="6733" y="2955"/>
                </a:lnTo>
                <a:lnTo>
                  <a:pt x="6724" y="2845"/>
                </a:lnTo>
                <a:lnTo>
                  <a:pt x="6714" y="2736"/>
                </a:lnTo>
                <a:lnTo>
                  <a:pt x="6703" y="2626"/>
                </a:lnTo>
                <a:lnTo>
                  <a:pt x="6689" y="2517"/>
                </a:lnTo>
                <a:lnTo>
                  <a:pt x="6674" y="2409"/>
                </a:lnTo>
                <a:lnTo>
                  <a:pt x="6657" y="2300"/>
                </a:lnTo>
                <a:lnTo>
                  <a:pt x="6638" y="2192"/>
                </a:lnTo>
                <a:lnTo>
                  <a:pt x="6618" y="2084"/>
                </a:lnTo>
                <a:lnTo>
                  <a:pt x="6595" y="1977"/>
                </a:lnTo>
                <a:lnTo>
                  <a:pt x="6571" y="1870"/>
                </a:lnTo>
                <a:lnTo>
                  <a:pt x="6545" y="1763"/>
                </a:lnTo>
                <a:lnTo>
                  <a:pt x="6518" y="1657"/>
                </a:lnTo>
                <a:lnTo>
                  <a:pt x="6489" y="1551"/>
                </a:lnTo>
                <a:lnTo>
                  <a:pt x="6458" y="1446"/>
                </a:lnTo>
                <a:lnTo>
                  <a:pt x="6425" y="1342"/>
                </a:lnTo>
                <a:lnTo>
                  <a:pt x="6391" y="1237"/>
                </a:lnTo>
                <a:lnTo>
                  <a:pt x="6355" y="1134"/>
                </a:lnTo>
                <a:lnTo>
                  <a:pt x="6317" y="1031"/>
                </a:lnTo>
                <a:lnTo>
                  <a:pt x="6277" y="928"/>
                </a:lnTo>
                <a:lnTo>
                  <a:pt x="6236" y="826"/>
                </a:lnTo>
                <a:lnTo>
                  <a:pt x="6193" y="725"/>
                </a:lnTo>
                <a:lnTo>
                  <a:pt x="6149" y="625"/>
                </a:lnTo>
                <a:lnTo>
                  <a:pt x="6102" y="525"/>
                </a:lnTo>
                <a:lnTo>
                  <a:pt x="6055" y="426"/>
                </a:lnTo>
                <a:lnTo>
                  <a:pt x="6005" y="327"/>
                </a:lnTo>
                <a:lnTo>
                  <a:pt x="5954" y="229"/>
                </a:lnTo>
                <a:lnTo>
                  <a:pt x="5901" y="132"/>
                </a:lnTo>
                <a:lnTo>
                  <a:pt x="5847" y="36"/>
                </a:lnTo>
                <a:lnTo>
                  <a:pt x="5879" y="45"/>
                </a:lnTo>
                <a:lnTo>
                  <a:pt x="38" y="3417"/>
                </a:lnTo>
                <a:close/>
                <a:moveTo>
                  <a:pt x="5855" y="4"/>
                </a:moveTo>
                <a:cubicBezTo>
                  <a:pt x="5861" y="0"/>
                  <a:pt x="5868" y="0"/>
                  <a:pt x="5874" y="1"/>
                </a:cubicBezTo>
                <a:cubicBezTo>
                  <a:pt x="5880" y="3"/>
                  <a:pt x="5885" y="7"/>
                  <a:pt x="5888" y="13"/>
                </a:cubicBezTo>
                <a:lnTo>
                  <a:pt x="5943" y="109"/>
                </a:lnTo>
                <a:lnTo>
                  <a:pt x="5996" y="207"/>
                </a:lnTo>
                <a:lnTo>
                  <a:pt x="6048" y="306"/>
                </a:lnTo>
                <a:lnTo>
                  <a:pt x="6098" y="405"/>
                </a:lnTo>
                <a:lnTo>
                  <a:pt x="6146" y="505"/>
                </a:lnTo>
                <a:lnTo>
                  <a:pt x="6193" y="605"/>
                </a:lnTo>
                <a:lnTo>
                  <a:pt x="6238" y="706"/>
                </a:lnTo>
                <a:lnTo>
                  <a:pt x="6281" y="808"/>
                </a:lnTo>
                <a:lnTo>
                  <a:pt x="6322" y="911"/>
                </a:lnTo>
                <a:lnTo>
                  <a:pt x="6362" y="1014"/>
                </a:lnTo>
                <a:lnTo>
                  <a:pt x="6400" y="1118"/>
                </a:lnTo>
                <a:lnTo>
                  <a:pt x="6436" y="1222"/>
                </a:lnTo>
                <a:lnTo>
                  <a:pt x="6471" y="1327"/>
                </a:lnTo>
                <a:lnTo>
                  <a:pt x="6504" y="1433"/>
                </a:lnTo>
                <a:lnTo>
                  <a:pt x="6535" y="1539"/>
                </a:lnTo>
                <a:lnTo>
                  <a:pt x="6564" y="1645"/>
                </a:lnTo>
                <a:lnTo>
                  <a:pt x="6592" y="1752"/>
                </a:lnTo>
                <a:lnTo>
                  <a:pt x="6618" y="1859"/>
                </a:lnTo>
                <a:lnTo>
                  <a:pt x="6642" y="1967"/>
                </a:lnTo>
                <a:lnTo>
                  <a:pt x="6665" y="2075"/>
                </a:lnTo>
                <a:lnTo>
                  <a:pt x="6685" y="2184"/>
                </a:lnTo>
                <a:lnTo>
                  <a:pt x="6704" y="2293"/>
                </a:lnTo>
                <a:lnTo>
                  <a:pt x="6721" y="2402"/>
                </a:lnTo>
                <a:lnTo>
                  <a:pt x="6737" y="2512"/>
                </a:lnTo>
                <a:lnTo>
                  <a:pt x="6750" y="2621"/>
                </a:lnTo>
                <a:lnTo>
                  <a:pt x="6762" y="2731"/>
                </a:lnTo>
                <a:lnTo>
                  <a:pt x="6772" y="2842"/>
                </a:lnTo>
                <a:lnTo>
                  <a:pt x="6780" y="2952"/>
                </a:lnTo>
                <a:lnTo>
                  <a:pt x="6787" y="3063"/>
                </a:lnTo>
                <a:lnTo>
                  <a:pt x="6791" y="3174"/>
                </a:lnTo>
                <a:lnTo>
                  <a:pt x="6794" y="3285"/>
                </a:lnTo>
                <a:lnTo>
                  <a:pt x="6795" y="3396"/>
                </a:lnTo>
                <a:cubicBezTo>
                  <a:pt x="6795" y="3403"/>
                  <a:pt x="6793" y="3409"/>
                  <a:pt x="6788" y="3413"/>
                </a:cubicBezTo>
                <a:cubicBezTo>
                  <a:pt x="6784" y="3418"/>
                  <a:pt x="6777" y="3420"/>
                  <a:pt x="6771" y="3420"/>
                </a:cubicBezTo>
                <a:lnTo>
                  <a:pt x="26" y="3420"/>
                </a:lnTo>
                <a:cubicBezTo>
                  <a:pt x="16" y="3420"/>
                  <a:pt x="6" y="3413"/>
                  <a:pt x="3" y="3403"/>
                </a:cubicBezTo>
                <a:cubicBezTo>
                  <a:pt x="0" y="3392"/>
                  <a:pt x="5" y="3381"/>
                  <a:pt x="14" y="3376"/>
                </a:cubicBezTo>
                <a:lnTo>
                  <a:pt x="5855" y="4"/>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65" name="Freeform 23"/>
          <p:cNvSpPr/>
          <p:nvPr/>
        </p:nvSpPr>
        <p:spPr bwMode="auto">
          <a:xfrm>
            <a:off x="4371508" y="2566488"/>
            <a:ext cx="1723960" cy="862512"/>
          </a:xfrm>
          <a:custGeom>
            <a:gdLst>
              <a:gd fmla="*/ 13488 w 13488" name="T0"/>
              <a:gd fmla="*/ 6744 h 6744" name="T1"/>
              <a:gd fmla="*/ 1807 w 13488" name="T2"/>
              <a:gd fmla="*/ 0 h 6744" name="T3"/>
              <a:gd fmla="*/ 0 w 13488" name="T4"/>
              <a:gd fmla="*/ 6744 h 6744" name="T5"/>
              <a:gd fmla="*/ 13488 w 13488" name="T6"/>
              <a:gd fmla="*/ 6744 h 6744" name="T7"/>
            </a:gdLst>
            <a:cxnLst>
              <a:cxn ang="0">
                <a:pos x="T0" y="T1"/>
              </a:cxn>
              <a:cxn ang="0">
                <a:pos x="T2" y="T3"/>
              </a:cxn>
              <a:cxn ang="0">
                <a:pos x="T4" y="T5"/>
              </a:cxn>
              <a:cxn ang="0">
                <a:pos x="T6" y="T7"/>
              </a:cxn>
            </a:cxnLst>
            <a:rect b="b" l="0" r="r" t="0"/>
            <a:pathLst>
              <a:path h="6744" w="13488">
                <a:moveTo>
                  <a:pt x="13488" y="6744"/>
                </a:moveTo>
                <a:lnTo>
                  <a:pt x="1807" y="0"/>
                </a:lnTo>
                <a:cubicBezTo>
                  <a:pt x="623" y="2051"/>
                  <a:pt x="0" y="4377"/>
                  <a:pt x="0" y="6744"/>
                </a:cubicBezTo>
                <a:lnTo>
                  <a:pt x="13488" y="6744"/>
                </a:lnTo>
                <a:close/>
              </a:path>
            </a:pathLst>
          </a:custGeom>
          <a:solidFill>
            <a:srgbClr val="2EA7E0"/>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66" name="Freeform 24"/>
          <p:cNvSpPr>
            <a:spLocks noEditPoints="1"/>
          </p:cNvSpPr>
          <p:nvPr/>
        </p:nvSpPr>
        <p:spPr bwMode="auto">
          <a:xfrm>
            <a:off x="4366184" y="2561163"/>
            <a:ext cx="1735673" cy="874226"/>
          </a:xfrm>
          <a:custGeom>
            <a:gdLst>
              <a:gd fmla="*/ 13512 w 13588" name="T0"/>
              <a:gd fmla="*/ 6835 h 6841" name="T1"/>
              <a:gd fmla="*/ 1897 w 13588" name="T2"/>
              <a:gd fmla="*/ 73 h 6841" name="T3"/>
              <a:gd fmla="*/ 1682 w 13588" name="T4"/>
              <a:gd fmla="*/ 460 h 6841" name="T5"/>
              <a:gd fmla="*/ 1480 w 13588" name="T6"/>
              <a:gd fmla="*/ 853 h 6841" name="T7"/>
              <a:gd fmla="*/ 1292 w 13588" name="T8"/>
              <a:gd fmla="*/ 1251 h 6841" name="T9"/>
              <a:gd fmla="*/ 1117 w 13588" name="T10"/>
              <a:gd fmla="*/ 1654 h 6841" name="T11"/>
              <a:gd fmla="*/ 956 w 13588" name="T12"/>
              <a:gd fmla="*/ 2063 h 6841" name="T13"/>
              <a:gd fmla="*/ 808 w 13588" name="T14"/>
              <a:gd fmla="*/ 2476 h 6841" name="T15"/>
              <a:gd fmla="*/ 674 w 13588" name="T16"/>
              <a:gd fmla="*/ 2894 h 6841" name="T17"/>
              <a:gd fmla="*/ 554 w 13588" name="T18"/>
              <a:gd fmla="*/ 3315 h 6841" name="T19"/>
              <a:gd fmla="*/ 447 w 13588" name="T20"/>
              <a:gd fmla="*/ 3741 h 6841" name="T21"/>
              <a:gd fmla="*/ 354 w 13588" name="T22"/>
              <a:gd fmla="*/ 4170 h 6841" name="T23"/>
              <a:gd fmla="*/ 276 w 13588" name="T24"/>
              <a:gd fmla="*/ 4602 h 6841" name="T25"/>
              <a:gd fmla="*/ 212 w 13588" name="T26"/>
              <a:gd fmla="*/ 5036 h 6841" name="T27"/>
              <a:gd fmla="*/ 161 w 13588" name="T28"/>
              <a:gd fmla="*/ 5473 h 6841" name="T29"/>
              <a:gd fmla="*/ 125 w 13588" name="T30"/>
              <a:gd fmla="*/ 5912 h 6841" name="T31"/>
              <a:gd fmla="*/ 103 w 13588" name="T32"/>
              <a:gd fmla="*/ 6352 h 6841" name="T33"/>
              <a:gd fmla="*/ 96 w 13588" name="T34"/>
              <a:gd fmla="*/ 6794 h 6841" name="T35"/>
              <a:gd fmla="*/ 13536 w 13588" name="T36"/>
              <a:gd fmla="*/ 6745 h 6841" name="T37"/>
              <a:gd fmla="*/ 14 w 13588" name="T38"/>
              <a:gd fmla="*/ 6827 h 6841" name="T39"/>
              <a:gd fmla="*/ 2 w 13588" name="T40"/>
              <a:gd fmla="*/ 6570 h 6841" name="T41"/>
              <a:gd fmla="*/ 17 w 13588" name="T42"/>
              <a:gd fmla="*/ 6126 h 6841" name="T43"/>
              <a:gd fmla="*/ 46 w 13588" name="T44"/>
              <a:gd fmla="*/ 5683 h 6841" name="T45"/>
              <a:gd fmla="*/ 89 w 13588" name="T46"/>
              <a:gd fmla="*/ 5242 h 6841" name="T47"/>
              <a:gd fmla="*/ 147 w 13588" name="T48"/>
              <a:gd fmla="*/ 4804 h 6841" name="T49"/>
              <a:gd fmla="*/ 219 w 13588" name="T50"/>
              <a:gd fmla="*/ 4367 h 6841" name="T51"/>
              <a:gd fmla="*/ 306 w 13588" name="T52"/>
              <a:gd fmla="*/ 3934 h 6841" name="T53"/>
              <a:gd fmla="*/ 406 w 13588" name="T54"/>
              <a:gd fmla="*/ 3503 h 6841" name="T55"/>
              <a:gd fmla="*/ 520 w 13588" name="T56"/>
              <a:gd fmla="*/ 3077 h 6841" name="T57"/>
              <a:gd fmla="*/ 648 w 13588" name="T58"/>
              <a:gd fmla="*/ 2654 h 6841" name="T59"/>
              <a:gd fmla="*/ 790 w 13588" name="T60"/>
              <a:gd fmla="*/ 2235 h 6841" name="T61"/>
              <a:gd fmla="*/ 946 w 13588" name="T62"/>
              <a:gd fmla="*/ 1822 h 6841" name="T63"/>
              <a:gd fmla="*/ 1115 w 13588" name="T64"/>
              <a:gd fmla="*/ 1412 h 6841" name="T65"/>
              <a:gd fmla="*/ 1298 w 13588" name="T66"/>
              <a:gd fmla="*/ 1009 h 6841" name="T67"/>
              <a:gd fmla="*/ 1494 w 13588" name="T68"/>
              <a:gd fmla="*/ 611 h 6841" name="T69"/>
              <a:gd fmla="*/ 1704 w 13588" name="T70"/>
              <a:gd fmla="*/ 219 h 6841" name="T71"/>
              <a:gd fmla="*/ 1842 w 13588" name="T72"/>
              <a:gd fmla="*/ 3 h 6841" name="T73"/>
              <a:gd fmla="*/ 13560 w 13588" name="T74"/>
              <a:gd fmla="*/ 6752 h 6841" name="T75"/>
              <a:gd fmla="*/ 13536 w 13588" name="T76"/>
              <a:gd fmla="*/ 6841 h 6841"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841" w="13588">
                <a:moveTo>
                  <a:pt x="13536" y="6745"/>
                </a:moveTo>
                <a:lnTo>
                  <a:pt x="13512" y="6835"/>
                </a:lnTo>
                <a:lnTo>
                  <a:pt x="1831" y="91"/>
                </a:lnTo>
                <a:lnTo>
                  <a:pt x="1897" y="73"/>
                </a:lnTo>
                <a:lnTo>
                  <a:pt x="1787" y="266"/>
                </a:lnTo>
                <a:lnTo>
                  <a:pt x="1682" y="460"/>
                </a:lnTo>
                <a:lnTo>
                  <a:pt x="1580" y="656"/>
                </a:lnTo>
                <a:lnTo>
                  <a:pt x="1480" y="853"/>
                </a:lnTo>
                <a:lnTo>
                  <a:pt x="1385" y="1051"/>
                </a:lnTo>
                <a:lnTo>
                  <a:pt x="1292" y="1251"/>
                </a:lnTo>
                <a:lnTo>
                  <a:pt x="1203" y="1451"/>
                </a:lnTo>
                <a:lnTo>
                  <a:pt x="1117" y="1654"/>
                </a:lnTo>
                <a:lnTo>
                  <a:pt x="1035" y="1858"/>
                </a:lnTo>
                <a:lnTo>
                  <a:pt x="956" y="2063"/>
                </a:lnTo>
                <a:lnTo>
                  <a:pt x="881" y="2268"/>
                </a:lnTo>
                <a:lnTo>
                  <a:pt x="808" y="2476"/>
                </a:lnTo>
                <a:lnTo>
                  <a:pt x="740" y="2684"/>
                </a:lnTo>
                <a:lnTo>
                  <a:pt x="674" y="2894"/>
                </a:lnTo>
                <a:lnTo>
                  <a:pt x="612" y="3104"/>
                </a:lnTo>
                <a:lnTo>
                  <a:pt x="554" y="3315"/>
                </a:lnTo>
                <a:lnTo>
                  <a:pt x="499" y="3527"/>
                </a:lnTo>
                <a:lnTo>
                  <a:pt x="447" y="3741"/>
                </a:lnTo>
                <a:lnTo>
                  <a:pt x="399" y="3955"/>
                </a:lnTo>
                <a:lnTo>
                  <a:pt x="354" y="4170"/>
                </a:lnTo>
                <a:lnTo>
                  <a:pt x="314" y="4385"/>
                </a:lnTo>
                <a:lnTo>
                  <a:pt x="276" y="4602"/>
                </a:lnTo>
                <a:lnTo>
                  <a:pt x="242" y="4818"/>
                </a:lnTo>
                <a:lnTo>
                  <a:pt x="212" y="5036"/>
                </a:lnTo>
                <a:lnTo>
                  <a:pt x="185" y="5254"/>
                </a:lnTo>
                <a:lnTo>
                  <a:pt x="161" y="5473"/>
                </a:lnTo>
                <a:lnTo>
                  <a:pt x="141" y="5692"/>
                </a:lnTo>
                <a:lnTo>
                  <a:pt x="125" y="5912"/>
                </a:lnTo>
                <a:lnTo>
                  <a:pt x="112" y="6132"/>
                </a:lnTo>
                <a:lnTo>
                  <a:pt x="103" y="6352"/>
                </a:lnTo>
                <a:lnTo>
                  <a:pt x="98" y="6573"/>
                </a:lnTo>
                <a:lnTo>
                  <a:pt x="96" y="6794"/>
                </a:lnTo>
                <a:lnTo>
                  <a:pt x="48" y="6745"/>
                </a:lnTo>
                <a:lnTo>
                  <a:pt x="13536" y="6745"/>
                </a:lnTo>
                <a:close/>
                <a:moveTo>
                  <a:pt x="48" y="6841"/>
                </a:moveTo>
                <a:cubicBezTo>
                  <a:pt x="35" y="6841"/>
                  <a:pt x="23" y="6836"/>
                  <a:pt x="14" y="6827"/>
                </a:cubicBezTo>
                <a:cubicBezTo>
                  <a:pt x="5" y="6818"/>
                  <a:pt x="0" y="6806"/>
                  <a:pt x="0" y="6793"/>
                </a:cubicBezTo>
                <a:lnTo>
                  <a:pt x="2" y="6570"/>
                </a:lnTo>
                <a:lnTo>
                  <a:pt x="8" y="6348"/>
                </a:lnTo>
                <a:lnTo>
                  <a:pt x="17" y="6126"/>
                </a:lnTo>
                <a:lnTo>
                  <a:pt x="29" y="5904"/>
                </a:lnTo>
                <a:lnTo>
                  <a:pt x="46" y="5683"/>
                </a:lnTo>
                <a:lnTo>
                  <a:pt x="66" y="5462"/>
                </a:lnTo>
                <a:lnTo>
                  <a:pt x="89" y="5242"/>
                </a:lnTo>
                <a:lnTo>
                  <a:pt x="116" y="5023"/>
                </a:lnTo>
                <a:lnTo>
                  <a:pt x="147" y="4804"/>
                </a:lnTo>
                <a:lnTo>
                  <a:pt x="181" y="4585"/>
                </a:lnTo>
                <a:lnTo>
                  <a:pt x="219" y="4367"/>
                </a:lnTo>
                <a:lnTo>
                  <a:pt x="260" y="4150"/>
                </a:lnTo>
                <a:lnTo>
                  <a:pt x="306" y="3934"/>
                </a:lnTo>
                <a:lnTo>
                  <a:pt x="354" y="3718"/>
                </a:lnTo>
                <a:lnTo>
                  <a:pt x="406" y="3503"/>
                </a:lnTo>
                <a:lnTo>
                  <a:pt x="461" y="3290"/>
                </a:lnTo>
                <a:lnTo>
                  <a:pt x="520" y="3077"/>
                </a:lnTo>
                <a:lnTo>
                  <a:pt x="583" y="2865"/>
                </a:lnTo>
                <a:lnTo>
                  <a:pt x="648" y="2654"/>
                </a:lnTo>
                <a:lnTo>
                  <a:pt x="718" y="2444"/>
                </a:lnTo>
                <a:lnTo>
                  <a:pt x="790" y="2235"/>
                </a:lnTo>
                <a:lnTo>
                  <a:pt x="866" y="2028"/>
                </a:lnTo>
                <a:lnTo>
                  <a:pt x="946" y="1822"/>
                </a:lnTo>
                <a:lnTo>
                  <a:pt x="1029" y="1617"/>
                </a:lnTo>
                <a:lnTo>
                  <a:pt x="1115" y="1412"/>
                </a:lnTo>
                <a:lnTo>
                  <a:pt x="1205" y="1210"/>
                </a:lnTo>
                <a:lnTo>
                  <a:pt x="1298" y="1009"/>
                </a:lnTo>
                <a:lnTo>
                  <a:pt x="1395" y="809"/>
                </a:lnTo>
                <a:lnTo>
                  <a:pt x="1494" y="611"/>
                </a:lnTo>
                <a:lnTo>
                  <a:pt x="1597" y="414"/>
                </a:lnTo>
                <a:lnTo>
                  <a:pt x="1704" y="219"/>
                </a:lnTo>
                <a:lnTo>
                  <a:pt x="1813" y="26"/>
                </a:lnTo>
                <a:cubicBezTo>
                  <a:pt x="1820" y="15"/>
                  <a:pt x="1830" y="7"/>
                  <a:pt x="1842" y="3"/>
                </a:cubicBezTo>
                <a:cubicBezTo>
                  <a:pt x="1855" y="0"/>
                  <a:pt x="1868" y="2"/>
                  <a:pt x="1879" y="8"/>
                </a:cubicBezTo>
                <a:lnTo>
                  <a:pt x="13560" y="6752"/>
                </a:lnTo>
                <a:cubicBezTo>
                  <a:pt x="13579" y="6763"/>
                  <a:pt x="13588" y="6785"/>
                  <a:pt x="13583" y="6806"/>
                </a:cubicBezTo>
                <a:cubicBezTo>
                  <a:pt x="13577" y="6827"/>
                  <a:pt x="13558" y="6841"/>
                  <a:pt x="13536" y="6841"/>
                </a:cubicBezTo>
                <a:lnTo>
                  <a:pt x="48" y="6841"/>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67" name="Freeform 25"/>
          <p:cNvSpPr/>
          <p:nvPr/>
        </p:nvSpPr>
        <p:spPr bwMode="auto">
          <a:xfrm>
            <a:off x="4602576" y="1936108"/>
            <a:ext cx="1492892" cy="1492892"/>
          </a:xfrm>
          <a:custGeom>
            <a:gdLst>
              <a:gd fmla="*/ 11681 w 11681" name="T0"/>
              <a:gd fmla="*/ 11681 h 11681" name="T1"/>
              <a:gd fmla="*/ 4937 w 11681" name="T2"/>
              <a:gd fmla="*/ 0 h 11681" name="T3"/>
              <a:gd fmla="*/ 0 w 11681" name="T4"/>
              <a:gd fmla="*/ 4937 h 11681" name="T5"/>
              <a:gd fmla="*/ 11681 w 11681" name="T6"/>
              <a:gd fmla="*/ 11681 h 11681" name="T7"/>
            </a:gdLst>
            <a:cxnLst>
              <a:cxn ang="0">
                <a:pos x="T0" y="T1"/>
              </a:cxn>
              <a:cxn ang="0">
                <a:pos x="T2" y="T3"/>
              </a:cxn>
              <a:cxn ang="0">
                <a:pos x="T4" y="T5"/>
              </a:cxn>
              <a:cxn ang="0">
                <a:pos x="T6" y="T7"/>
              </a:cxn>
            </a:cxnLst>
            <a:rect b="b" l="0" r="r" t="0"/>
            <a:pathLst>
              <a:path h="11681" w="11681">
                <a:moveTo>
                  <a:pt x="11681" y="11681"/>
                </a:moveTo>
                <a:lnTo>
                  <a:pt x="4937" y="0"/>
                </a:lnTo>
                <a:cubicBezTo>
                  <a:pt x="2886" y="1184"/>
                  <a:pt x="1184" y="2886"/>
                  <a:pt x="0" y="4937"/>
                </a:cubicBezTo>
                <a:lnTo>
                  <a:pt x="11681" y="11681"/>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68" name="Freeform 26"/>
          <p:cNvSpPr>
            <a:spLocks noEditPoints="1"/>
          </p:cNvSpPr>
          <p:nvPr/>
        </p:nvSpPr>
        <p:spPr bwMode="auto">
          <a:xfrm>
            <a:off x="4596187" y="1929719"/>
            <a:ext cx="1505670" cy="1505670"/>
          </a:xfrm>
          <a:custGeom>
            <a:gdLst>
              <a:gd fmla="*/ 11755 w 11784" name="T0"/>
              <a:gd fmla="*/ 11690 h 11784" name="T1"/>
              <a:gd fmla="*/ 11690 w 11784" name="T2"/>
              <a:gd fmla="*/ 11755 h 11784" name="T3"/>
              <a:gd fmla="*/ 4946 w 11784" name="T4"/>
              <a:gd fmla="*/ 74 h 11784" name="T5"/>
              <a:gd fmla="*/ 5012 w 11784" name="T6"/>
              <a:gd fmla="*/ 91 h 11784" name="T7"/>
              <a:gd fmla="*/ 4820 w 11784" name="T8"/>
              <a:gd fmla="*/ 204 h 11784" name="T9"/>
              <a:gd fmla="*/ 4632 w 11784" name="T10"/>
              <a:gd fmla="*/ 319 h 11784" name="T11"/>
              <a:gd fmla="*/ 4261 w 11784" name="T12"/>
              <a:gd fmla="*/ 558 h 11784" name="T13"/>
              <a:gd fmla="*/ 3899 w 11784" name="T14"/>
              <a:gd fmla="*/ 809 h 11784" name="T15"/>
              <a:gd fmla="*/ 3546 w 11784" name="T16"/>
              <a:gd fmla="*/ 1071 h 11784" name="T17"/>
              <a:gd fmla="*/ 3202 w 11784" name="T18"/>
              <a:gd fmla="*/ 1344 h 11784" name="T19"/>
              <a:gd fmla="*/ 2867 w 11784" name="T20"/>
              <a:gd fmla="*/ 1629 h 11784" name="T21"/>
              <a:gd fmla="*/ 2542 w 11784" name="T22"/>
              <a:gd fmla="*/ 1923 h 11784" name="T23"/>
              <a:gd fmla="*/ 2227 w 11784" name="T24"/>
              <a:gd fmla="*/ 2228 h 11784" name="T25"/>
              <a:gd fmla="*/ 1922 w 11784" name="T26"/>
              <a:gd fmla="*/ 2543 h 11784" name="T27"/>
              <a:gd fmla="*/ 1628 w 11784" name="T28"/>
              <a:gd fmla="*/ 2868 h 11784" name="T29"/>
              <a:gd fmla="*/ 1343 w 11784" name="T30"/>
              <a:gd fmla="*/ 3203 h 11784" name="T31"/>
              <a:gd fmla="*/ 1070 w 11784" name="T32"/>
              <a:gd fmla="*/ 3547 h 11784" name="T33"/>
              <a:gd fmla="*/ 808 w 11784" name="T34"/>
              <a:gd fmla="*/ 3900 h 11784" name="T35"/>
              <a:gd fmla="*/ 557 w 11784" name="T36"/>
              <a:gd fmla="*/ 4262 h 11784" name="T37"/>
              <a:gd fmla="*/ 318 w 11784" name="T38"/>
              <a:gd fmla="*/ 4633 h 11784" name="T39"/>
              <a:gd fmla="*/ 203 w 11784" name="T40"/>
              <a:gd fmla="*/ 4821 h 11784" name="T41"/>
              <a:gd fmla="*/ 91 w 11784" name="T42"/>
              <a:gd fmla="*/ 5012 h 11784" name="T43"/>
              <a:gd fmla="*/ 74 w 11784" name="T44"/>
              <a:gd fmla="*/ 4946 h 11784" name="T45"/>
              <a:gd fmla="*/ 11755 w 11784" name="T46"/>
              <a:gd fmla="*/ 11690 h 11784" name="T47"/>
              <a:gd fmla="*/ 26 w 11784" name="T48"/>
              <a:gd fmla="*/ 5029 h 11784" name="T49"/>
              <a:gd fmla="*/ 4 w 11784" name="T50"/>
              <a:gd fmla="*/ 5000 h 11784" name="T51"/>
              <a:gd fmla="*/ 9 w 11784" name="T52"/>
              <a:gd fmla="*/ 4963 h 11784" name="T53"/>
              <a:gd fmla="*/ 122 w 11784" name="T54"/>
              <a:gd fmla="*/ 4771 h 11784" name="T55"/>
              <a:gd fmla="*/ 238 w 11784" name="T56"/>
              <a:gd fmla="*/ 4581 h 11784" name="T57"/>
              <a:gd fmla="*/ 478 w 11784" name="T58"/>
              <a:gd fmla="*/ 4208 h 11784" name="T59"/>
              <a:gd fmla="*/ 731 w 11784" name="T60"/>
              <a:gd fmla="*/ 3843 h 11784" name="T61"/>
              <a:gd fmla="*/ 995 w 11784" name="T62"/>
              <a:gd fmla="*/ 3487 h 11784" name="T63"/>
              <a:gd fmla="*/ 1270 w 11784" name="T64"/>
              <a:gd fmla="*/ 3141 h 11784" name="T65"/>
              <a:gd fmla="*/ 1556 w 11784" name="T66"/>
              <a:gd fmla="*/ 2804 h 11784" name="T67"/>
              <a:gd fmla="*/ 1853 w 11784" name="T68"/>
              <a:gd fmla="*/ 2477 h 11784" name="T69"/>
              <a:gd fmla="*/ 2160 w 11784" name="T70"/>
              <a:gd fmla="*/ 2159 h 11784" name="T71"/>
              <a:gd fmla="*/ 2478 w 11784" name="T72"/>
              <a:gd fmla="*/ 1852 h 11784" name="T73"/>
              <a:gd fmla="*/ 2805 w 11784" name="T74"/>
              <a:gd fmla="*/ 1555 h 11784" name="T75"/>
              <a:gd fmla="*/ 3142 w 11784" name="T76"/>
              <a:gd fmla="*/ 1269 h 11784" name="T77"/>
              <a:gd fmla="*/ 3489 w 11784" name="T78"/>
              <a:gd fmla="*/ 994 h 11784" name="T79"/>
              <a:gd fmla="*/ 3844 w 11784" name="T80"/>
              <a:gd fmla="*/ 730 h 11784" name="T81"/>
              <a:gd fmla="*/ 4209 w 11784" name="T82"/>
              <a:gd fmla="*/ 478 h 11784" name="T83"/>
              <a:gd fmla="*/ 4582 w 11784" name="T84"/>
              <a:gd fmla="*/ 237 h 11784" name="T85"/>
              <a:gd fmla="*/ 4772 w 11784" name="T86"/>
              <a:gd fmla="*/ 121 h 11784" name="T87"/>
              <a:gd fmla="*/ 4963 w 11784" name="T88"/>
              <a:gd fmla="*/ 9 h 11784" name="T89"/>
              <a:gd fmla="*/ 5000 w 11784" name="T90"/>
              <a:gd fmla="*/ 4 h 11784" name="T91"/>
              <a:gd fmla="*/ 5029 w 11784" name="T92"/>
              <a:gd fmla="*/ 26 h 11784" name="T93"/>
              <a:gd fmla="*/ 11773 w 11784" name="T94"/>
              <a:gd fmla="*/ 11707 h 11784" name="T95"/>
              <a:gd fmla="*/ 11765 w 11784" name="T96"/>
              <a:gd fmla="*/ 11765 h 11784" name="T97"/>
              <a:gd fmla="*/ 11707 w 11784" name="T98"/>
              <a:gd fmla="*/ 11773 h 11784" name="T99"/>
              <a:gd fmla="*/ 26 w 11784" name="T100"/>
              <a:gd fmla="*/ 5029 h 117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784" w="11784">
                <a:moveTo>
                  <a:pt x="11755" y="11690"/>
                </a:moveTo>
                <a:lnTo>
                  <a:pt x="11690" y="11755"/>
                </a:lnTo>
                <a:lnTo>
                  <a:pt x="4946" y="74"/>
                </a:lnTo>
                <a:lnTo>
                  <a:pt x="5012" y="91"/>
                </a:lnTo>
                <a:lnTo>
                  <a:pt x="4820" y="204"/>
                </a:lnTo>
                <a:lnTo>
                  <a:pt x="4632" y="319"/>
                </a:lnTo>
                <a:lnTo>
                  <a:pt x="4261" y="558"/>
                </a:lnTo>
                <a:lnTo>
                  <a:pt x="3899" y="809"/>
                </a:lnTo>
                <a:lnTo>
                  <a:pt x="3546" y="1071"/>
                </a:lnTo>
                <a:lnTo>
                  <a:pt x="3202" y="1344"/>
                </a:lnTo>
                <a:lnTo>
                  <a:pt x="2867" y="1629"/>
                </a:lnTo>
                <a:lnTo>
                  <a:pt x="2542" y="1923"/>
                </a:lnTo>
                <a:lnTo>
                  <a:pt x="2227" y="2228"/>
                </a:lnTo>
                <a:lnTo>
                  <a:pt x="1922" y="2543"/>
                </a:lnTo>
                <a:lnTo>
                  <a:pt x="1628" y="2868"/>
                </a:lnTo>
                <a:lnTo>
                  <a:pt x="1343" y="3203"/>
                </a:lnTo>
                <a:lnTo>
                  <a:pt x="1070" y="3547"/>
                </a:lnTo>
                <a:lnTo>
                  <a:pt x="808" y="3900"/>
                </a:lnTo>
                <a:lnTo>
                  <a:pt x="557" y="4262"/>
                </a:lnTo>
                <a:lnTo>
                  <a:pt x="318" y="4633"/>
                </a:lnTo>
                <a:lnTo>
                  <a:pt x="203" y="4821"/>
                </a:lnTo>
                <a:lnTo>
                  <a:pt x="91" y="5012"/>
                </a:lnTo>
                <a:lnTo>
                  <a:pt x="74" y="4946"/>
                </a:lnTo>
                <a:lnTo>
                  <a:pt x="11755" y="11690"/>
                </a:lnTo>
                <a:close/>
                <a:moveTo>
                  <a:pt x="26" y="5029"/>
                </a:moveTo>
                <a:cubicBezTo>
                  <a:pt x="15" y="5023"/>
                  <a:pt x="7" y="5012"/>
                  <a:pt x="4" y="5000"/>
                </a:cubicBezTo>
                <a:cubicBezTo>
                  <a:pt x="0" y="4987"/>
                  <a:pt x="2" y="4974"/>
                  <a:pt x="9" y="4963"/>
                </a:cubicBezTo>
                <a:lnTo>
                  <a:pt x="122" y="4771"/>
                </a:lnTo>
                <a:lnTo>
                  <a:pt x="238" y="4581"/>
                </a:lnTo>
                <a:lnTo>
                  <a:pt x="478" y="4208"/>
                </a:lnTo>
                <a:lnTo>
                  <a:pt x="731" y="3843"/>
                </a:lnTo>
                <a:lnTo>
                  <a:pt x="995" y="3487"/>
                </a:lnTo>
                <a:lnTo>
                  <a:pt x="1270" y="3141"/>
                </a:lnTo>
                <a:lnTo>
                  <a:pt x="1556" y="2804"/>
                </a:lnTo>
                <a:lnTo>
                  <a:pt x="1853" y="2477"/>
                </a:lnTo>
                <a:lnTo>
                  <a:pt x="2160" y="2159"/>
                </a:lnTo>
                <a:lnTo>
                  <a:pt x="2478" y="1852"/>
                </a:lnTo>
                <a:lnTo>
                  <a:pt x="2805" y="1555"/>
                </a:lnTo>
                <a:lnTo>
                  <a:pt x="3142" y="1269"/>
                </a:lnTo>
                <a:lnTo>
                  <a:pt x="3489" y="994"/>
                </a:lnTo>
                <a:lnTo>
                  <a:pt x="3844" y="730"/>
                </a:lnTo>
                <a:lnTo>
                  <a:pt x="4209" y="478"/>
                </a:lnTo>
                <a:lnTo>
                  <a:pt x="4582" y="237"/>
                </a:lnTo>
                <a:lnTo>
                  <a:pt x="4772" y="121"/>
                </a:lnTo>
                <a:lnTo>
                  <a:pt x="4963" y="9"/>
                </a:lnTo>
                <a:cubicBezTo>
                  <a:pt x="4974" y="2"/>
                  <a:pt x="4987" y="0"/>
                  <a:pt x="5000" y="4"/>
                </a:cubicBezTo>
                <a:cubicBezTo>
                  <a:pt x="5012" y="7"/>
                  <a:pt x="5023" y="15"/>
                  <a:pt x="5029" y="26"/>
                </a:cubicBezTo>
                <a:lnTo>
                  <a:pt x="11773" y="11707"/>
                </a:lnTo>
                <a:cubicBezTo>
                  <a:pt x="11784" y="11726"/>
                  <a:pt x="11781" y="11750"/>
                  <a:pt x="11765" y="11765"/>
                </a:cubicBezTo>
                <a:cubicBezTo>
                  <a:pt x="11750" y="11781"/>
                  <a:pt x="11726" y="11784"/>
                  <a:pt x="11707" y="11773"/>
                </a:cubicBezTo>
                <a:lnTo>
                  <a:pt x="26" y="502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69" name="Freeform 27"/>
          <p:cNvSpPr/>
          <p:nvPr/>
        </p:nvSpPr>
        <p:spPr bwMode="auto">
          <a:xfrm>
            <a:off x="5234021" y="1705040"/>
            <a:ext cx="861448" cy="1723960"/>
          </a:xfrm>
          <a:custGeom>
            <a:gdLst>
              <a:gd fmla="*/ 6744 w 6744" name="T0"/>
              <a:gd fmla="*/ 13488 h 13488" name="T1"/>
              <a:gd fmla="*/ 6744 w 6744" name="T2"/>
              <a:gd fmla="*/ 0 h 13488" name="T3"/>
              <a:gd fmla="*/ 0 w 6744" name="T4"/>
              <a:gd fmla="*/ 1807 h 13488" name="T5"/>
              <a:gd fmla="*/ 6744 w 6744" name="T6"/>
              <a:gd fmla="*/ 13488 h 13488" name="T7"/>
            </a:gdLst>
            <a:cxnLst>
              <a:cxn ang="0">
                <a:pos x="T0" y="T1"/>
              </a:cxn>
              <a:cxn ang="0">
                <a:pos x="T2" y="T3"/>
              </a:cxn>
              <a:cxn ang="0">
                <a:pos x="T4" y="T5"/>
              </a:cxn>
              <a:cxn ang="0">
                <a:pos x="T6" y="T7"/>
              </a:cxn>
            </a:cxnLst>
            <a:rect b="b" l="0" r="r" t="0"/>
            <a:pathLst>
              <a:path h="13488" w="6744">
                <a:moveTo>
                  <a:pt x="6744" y="13488"/>
                </a:moveTo>
                <a:lnTo>
                  <a:pt x="6744" y="0"/>
                </a:lnTo>
                <a:cubicBezTo>
                  <a:pt x="4377" y="0"/>
                  <a:pt x="2051" y="623"/>
                  <a:pt x="0" y="1807"/>
                </a:cubicBezTo>
                <a:lnTo>
                  <a:pt x="6744"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70" name="Freeform 28"/>
          <p:cNvSpPr>
            <a:spLocks noEditPoints="1"/>
          </p:cNvSpPr>
          <p:nvPr/>
        </p:nvSpPr>
        <p:spPr bwMode="auto">
          <a:xfrm>
            <a:off x="5227632" y="1698651"/>
            <a:ext cx="874226" cy="1736738"/>
          </a:xfrm>
          <a:custGeom>
            <a:gdLst>
              <a:gd fmla="*/ 6745 w 6841" name="T0"/>
              <a:gd fmla="*/ 13536 h 13588" name="T1"/>
              <a:gd fmla="*/ 6794 w 6841" name="T2"/>
              <a:gd fmla="*/ 96 h 13588" name="T3"/>
              <a:gd fmla="*/ 6351 w 6841" name="T4"/>
              <a:gd fmla="*/ 103 h 13588" name="T5"/>
              <a:gd fmla="*/ 5911 w 6841" name="T6"/>
              <a:gd fmla="*/ 125 h 13588" name="T7"/>
              <a:gd fmla="*/ 5472 w 6841" name="T8"/>
              <a:gd fmla="*/ 161 h 13588" name="T9"/>
              <a:gd fmla="*/ 5035 w 6841" name="T10"/>
              <a:gd fmla="*/ 212 h 13588" name="T11"/>
              <a:gd fmla="*/ 4601 w 6841" name="T12"/>
              <a:gd fmla="*/ 276 h 13588" name="T13"/>
              <a:gd fmla="*/ 4169 w 6841" name="T14"/>
              <a:gd fmla="*/ 355 h 13588" name="T15"/>
              <a:gd fmla="*/ 3740 w 6841" name="T16"/>
              <a:gd fmla="*/ 447 h 13588" name="T17"/>
              <a:gd fmla="*/ 3314 w 6841" name="T18"/>
              <a:gd fmla="*/ 554 h 13588" name="T19"/>
              <a:gd fmla="*/ 2893 w 6841" name="T20"/>
              <a:gd fmla="*/ 674 h 13588" name="T21"/>
              <a:gd fmla="*/ 2475 w 6841" name="T22"/>
              <a:gd fmla="*/ 809 h 13588" name="T23"/>
              <a:gd fmla="*/ 2062 w 6841" name="T24"/>
              <a:gd fmla="*/ 956 h 13588" name="T25"/>
              <a:gd fmla="*/ 1653 w 6841" name="T26"/>
              <a:gd fmla="*/ 1117 h 13588" name="T27"/>
              <a:gd fmla="*/ 1250 w 6841" name="T28"/>
              <a:gd fmla="*/ 1292 h 13588" name="T29"/>
              <a:gd fmla="*/ 852 w 6841" name="T30"/>
              <a:gd fmla="*/ 1481 h 13588" name="T31"/>
              <a:gd fmla="*/ 459 w 6841" name="T32"/>
              <a:gd fmla="*/ 1682 h 13588" name="T33"/>
              <a:gd fmla="*/ 73 w 6841" name="T34"/>
              <a:gd fmla="*/ 1897 h 13588" name="T35"/>
              <a:gd fmla="*/ 6835 w 6841" name="T36"/>
              <a:gd fmla="*/ 13512 h 13588" name="T37"/>
              <a:gd fmla="*/ 3 w 6841" name="T38"/>
              <a:gd fmla="*/ 1842 h 13588" name="T39"/>
              <a:gd fmla="*/ 219 w 6841" name="T40"/>
              <a:gd fmla="*/ 1703 h 13588" name="T41"/>
              <a:gd fmla="*/ 612 w 6841" name="T42"/>
              <a:gd fmla="*/ 1494 h 13588" name="T43"/>
              <a:gd fmla="*/ 1010 w 6841" name="T44"/>
              <a:gd fmla="*/ 1298 h 13588" name="T45"/>
              <a:gd fmla="*/ 1413 w 6841" name="T46"/>
              <a:gd fmla="*/ 1115 h 13588" name="T47"/>
              <a:gd fmla="*/ 1823 w 6841" name="T48"/>
              <a:gd fmla="*/ 946 h 13588" name="T49"/>
              <a:gd fmla="*/ 2236 w 6841" name="T50"/>
              <a:gd fmla="*/ 790 h 13588" name="T51"/>
              <a:gd fmla="*/ 2655 w 6841" name="T52"/>
              <a:gd fmla="*/ 648 h 13588" name="T53"/>
              <a:gd fmla="*/ 3078 w 6841" name="T54"/>
              <a:gd fmla="*/ 520 h 13588" name="T55"/>
              <a:gd fmla="*/ 3504 w 6841" name="T56"/>
              <a:gd fmla="*/ 406 h 13588" name="T57"/>
              <a:gd fmla="*/ 3935 w 6841" name="T58"/>
              <a:gd fmla="*/ 305 h 13588" name="T59"/>
              <a:gd fmla="*/ 4368 w 6841" name="T60"/>
              <a:gd fmla="*/ 219 h 13588" name="T61"/>
              <a:gd fmla="*/ 4804 w 6841" name="T62"/>
              <a:gd fmla="*/ 147 h 13588" name="T63"/>
              <a:gd fmla="*/ 5243 w 6841" name="T64"/>
              <a:gd fmla="*/ 89 h 13588" name="T65"/>
              <a:gd fmla="*/ 5684 w 6841" name="T66"/>
              <a:gd fmla="*/ 46 h 13588" name="T67"/>
              <a:gd fmla="*/ 6127 w 6841" name="T68"/>
              <a:gd fmla="*/ 17 h 13588" name="T69"/>
              <a:gd fmla="*/ 6571 w 6841" name="T70"/>
              <a:gd fmla="*/ 2 h 13588" name="T71"/>
              <a:gd fmla="*/ 6827 w 6841" name="T72"/>
              <a:gd fmla="*/ 14 h 13588" name="T73"/>
              <a:gd fmla="*/ 6841 w 6841" name="T74"/>
              <a:gd fmla="*/ 13536 h 13588" name="T75"/>
              <a:gd fmla="*/ 6752 w 6841" name="T76"/>
              <a:gd fmla="*/ 13560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1">
                <a:moveTo>
                  <a:pt x="6835" y="13512"/>
                </a:moveTo>
                <a:lnTo>
                  <a:pt x="6745" y="13536"/>
                </a:lnTo>
                <a:lnTo>
                  <a:pt x="6745" y="48"/>
                </a:lnTo>
                <a:lnTo>
                  <a:pt x="6794" y="96"/>
                </a:lnTo>
                <a:lnTo>
                  <a:pt x="6572" y="98"/>
                </a:lnTo>
                <a:lnTo>
                  <a:pt x="6351" y="103"/>
                </a:lnTo>
                <a:lnTo>
                  <a:pt x="6131" y="112"/>
                </a:lnTo>
                <a:lnTo>
                  <a:pt x="5911" y="125"/>
                </a:lnTo>
                <a:lnTo>
                  <a:pt x="5691" y="141"/>
                </a:lnTo>
                <a:lnTo>
                  <a:pt x="5472" y="161"/>
                </a:lnTo>
                <a:lnTo>
                  <a:pt x="5253" y="185"/>
                </a:lnTo>
                <a:lnTo>
                  <a:pt x="5035" y="212"/>
                </a:lnTo>
                <a:lnTo>
                  <a:pt x="4818" y="242"/>
                </a:lnTo>
                <a:lnTo>
                  <a:pt x="4601" y="276"/>
                </a:lnTo>
                <a:lnTo>
                  <a:pt x="4384" y="314"/>
                </a:lnTo>
                <a:lnTo>
                  <a:pt x="4169" y="355"/>
                </a:lnTo>
                <a:lnTo>
                  <a:pt x="3954" y="399"/>
                </a:lnTo>
                <a:lnTo>
                  <a:pt x="3740" y="447"/>
                </a:lnTo>
                <a:lnTo>
                  <a:pt x="3527" y="499"/>
                </a:lnTo>
                <a:lnTo>
                  <a:pt x="3314" y="554"/>
                </a:lnTo>
                <a:lnTo>
                  <a:pt x="3103" y="612"/>
                </a:lnTo>
                <a:lnTo>
                  <a:pt x="2893" y="674"/>
                </a:lnTo>
                <a:lnTo>
                  <a:pt x="2684" y="740"/>
                </a:lnTo>
                <a:lnTo>
                  <a:pt x="2475" y="809"/>
                </a:lnTo>
                <a:lnTo>
                  <a:pt x="2268" y="881"/>
                </a:lnTo>
                <a:lnTo>
                  <a:pt x="2062" y="956"/>
                </a:lnTo>
                <a:lnTo>
                  <a:pt x="1857" y="1035"/>
                </a:lnTo>
                <a:lnTo>
                  <a:pt x="1653" y="1117"/>
                </a:lnTo>
                <a:lnTo>
                  <a:pt x="1451" y="1203"/>
                </a:lnTo>
                <a:lnTo>
                  <a:pt x="1250" y="1292"/>
                </a:lnTo>
                <a:lnTo>
                  <a:pt x="1050" y="1385"/>
                </a:lnTo>
                <a:lnTo>
                  <a:pt x="852" y="1481"/>
                </a:lnTo>
                <a:lnTo>
                  <a:pt x="655" y="1580"/>
                </a:lnTo>
                <a:lnTo>
                  <a:pt x="459" y="1682"/>
                </a:lnTo>
                <a:lnTo>
                  <a:pt x="265" y="1788"/>
                </a:lnTo>
                <a:lnTo>
                  <a:pt x="73" y="1897"/>
                </a:lnTo>
                <a:lnTo>
                  <a:pt x="91" y="1831"/>
                </a:lnTo>
                <a:lnTo>
                  <a:pt x="6835" y="13512"/>
                </a:lnTo>
                <a:close/>
                <a:moveTo>
                  <a:pt x="8" y="1879"/>
                </a:moveTo>
                <a:cubicBezTo>
                  <a:pt x="2" y="1868"/>
                  <a:pt x="0" y="1855"/>
                  <a:pt x="3" y="1842"/>
                </a:cubicBezTo>
                <a:cubicBezTo>
                  <a:pt x="7" y="1830"/>
                  <a:pt x="15" y="1820"/>
                  <a:pt x="26" y="1813"/>
                </a:cubicBezTo>
                <a:lnTo>
                  <a:pt x="219" y="1703"/>
                </a:lnTo>
                <a:lnTo>
                  <a:pt x="415" y="1597"/>
                </a:lnTo>
                <a:lnTo>
                  <a:pt x="612" y="1494"/>
                </a:lnTo>
                <a:lnTo>
                  <a:pt x="810" y="1394"/>
                </a:lnTo>
                <a:lnTo>
                  <a:pt x="1010" y="1298"/>
                </a:lnTo>
                <a:lnTo>
                  <a:pt x="1211" y="1205"/>
                </a:lnTo>
                <a:lnTo>
                  <a:pt x="1413" y="1115"/>
                </a:lnTo>
                <a:lnTo>
                  <a:pt x="1618" y="1028"/>
                </a:lnTo>
                <a:lnTo>
                  <a:pt x="1823" y="946"/>
                </a:lnTo>
                <a:lnTo>
                  <a:pt x="2029" y="866"/>
                </a:lnTo>
                <a:lnTo>
                  <a:pt x="2236" y="790"/>
                </a:lnTo>
                <a:lnTo>
                  <a:pt x="2445" y="717"/>
                </a:lnTo>
                <a:lnTo>
                  <a:pt x="2655" y="648"/>
                </a:lnTo>
                <a:lnTo>
                  <a:pt x="2866" y="582"/>
                </a:lnTo>
                <a:lnTo>
                  <a:pt x="3078" y="520"/>
                </a:lnTo>
                <a:lnTo>
                  <a:pt x="3290" y="461"/>
                </a:lnTo>
                <a:lnTo>
                  <a:pt x="3504" y="406"/>
                </a:lnTo>
                <a:lnTo>
                  <a:pt x="3719" y="354"/>
                </a:lnTo>
                <a:lnTo>
                  <a:pt x="3935" y="305"/>
                </a:lnTo>
                <a:lnTo>
                  <a:pt x="4151" y="260"/>
                </a:lnTo>
                <a:lnTo>
                  <a:pt x="4368" y="219"/>
                </a:lnTo>
                <a:lnTo>
                  <a:pt x="4586" y="181"/>
                </a:lnTo>
                <a:lnTo>
                  <a:pt x="4804" y="147"/>
                </a:lnTo>
                <a:lnTo>
                  <a:pt x="5024" y="116"/>
                </a:lnTo>
                <a:lnTo>
                  <a:pt x="5243" y="89"/>
                </a:lnTo>
                <a:lnTo>
                  <a:pt x="5463" y="66"/>
                </a:lnTo>
                <a:lnTo>
                  <a:pt x="5684" y="46"/>
                </a:lnTo>
                <a:lnTo>
                  <a:pt x="5905" y="29"/>
                </a:lnTo>
                <a:lnTo>
                  <a:pt x="6127" y="17"/>
                </a:lnTo>
                <a:lnTo>
                  <a:pt x="6349" y="7"/>
                </a:lnTo>
                <a:lnTo>
                  <a:pt x="6571" y="2"/>
                </a:lnTo>
                <a:lnTo>
                  <a:pt x="6793" y="0"/>
                </a:lnTo>
                <a:cubicBezTo>
                  <a:pt x="6806" y="0"/>
                  <a:pt x="6818" y="5"/>
                  <a:pt x="6827" y="14"/>
                </a:cubicBezTo>
                <a:cubicBezTo>
                  <a:pt x="6836" y="23"/>
                  <a:pt x="6841" y="35"/>
                  <a:pt x="6841" y="48"/>
                </a:cubicBezTo>
                <a:lnTo>
                  <a:pt x="6841" y="13536"/>
                </a:lnTo>
                <a:cubicBezTo>
                  <a:pt x="6841" y="13558"/>
                  <a:pt x="6827" y="13577"/>
                  <a:pt x="6806" y="13583"/>
                </a:cubicBezTo>
                <a:cubicBezTo>
                  <a:pt x="6785" y="13588"/>
                  <a:pt x="6763" y="13579"/>
                  <a:pt x="6752" y="13560"/>
                </a:cubicBezTo>
                <a:lnTo>
                  <a:pt x="8" y="187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4199639998"/>
      </p:ext>
    </p:extLst>
  </p:cSld>
  <p:clrMapOvr>
    <a:masterClrMapping/>
  </p:clrMapOvr>
  <mc:AlternateContent>
    <mc:Choice Requires="p14">
      <p:transition spd="med">
        <p14:prism/>
      </p:transition>
    </mc:Choice>
    <mc:Fallback>
      <p:transition spd="med">
        <p:fade/>
      </p:transition>
    </mc:Fallback>
  </mc:AlternateConten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Tree>
    <p:extLst>
      <p:ext uri="{BB962C8B-B14F-4D97-AF65-F5344CB8AC3E}">
        <p14:creationId val="4146985227"/>
      </p:ext>
    </p:extLst>
  </p:cSld>
  <p:clrMapOvr>
    <a:masterClrMapping/>
  </p:clrMapOvr>
  <p:transition>
    <p:cove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任意多边形 23"/>
          <p:cNvSpPr/>
          <p:nvPr/>
        </p:nvSpPr>
        <p:spPr>
          <a:xfrm>
            <a:off x="1409700" y="2523030"/>
            <a:ext cx="7071252" cy="2962252"/>
          </a:xfrm>
          <a:custGeom>
            <a:gdLst>
              <a:gd fmla="*/ 3535626 w 7071252" name="connsiteX0"/>
              <a:gd fmla="*/ 0 h 2962252" name="connsiteY0"/>
              <a:gd fmla="*/ 7071252 w 7071252" name="connsiteX1"/>
              <a:gd fmla="*/ 1481126 h 2962252" name="connsiteY1"/>
              <a:gd fmla="*/ 3535626 w 7071252" name="connsiteX2"/>
              <a:gd fmla="*/ 2962252 h 2962252" name="connsiteY2"/>
              <a:gd fmla="*/ 0 w 7071252" name="connsiteX3"/>
              <a:gd fmla="*/ 1481126 h 2962252" name="connsiteY3"/>
              <a:gd fmla="*/ 3535626 w 7071252" name="connsiteX4"/>
              <a:gd fmla="*/ 0 h 296225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962252" w="7071252">
                <a:moveTo>
                  <a:pt x="3535626" y="0"/>
                </a:moveTo>
                <a:cubicBezTo>
                  <a:pt x="5488298" y="0"/>
                  <a:pt x="7071252" y="663123"/>
                  <a:pt x="7071252" y="1481126"/>
                </a:cubicBezTo>
                <a:cubicBezTo>
                  <a:pt x="7071252" y="2299129"/>
                  <a:pt x="5488298" y="2962252"/>
                  <a:pt x="3535626" y="2962252"/>
                </a:cubicBezTo>
                <a:cubicBezTo>
                  <a:pt x="1582954" y="2962252"/>
                  <a:pt x="0" y="2299129"/>
                  <a:pt x="0" y="1481126"/>
                </a:cubicBezTo>
                <a:cubicBezTo>
                  <a:pt x="0" y="663123"/>
                  <a:pt x="1582954" y="0"/>
                  <a:pt x="3535626" y="0"/>
                </a:cubicBezTo>
                <a:close/>
              </a:path>
            </a:pathLst>
          </a:custGeom>
          <a:solidFill>
            <a:srgbClr val="82C1E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任意多边形 24"/>
          <p:cNvSpPr/>
          <p:nvPr/>
        </p:nvSpPr>
        <p:spPr>
          <a:xfrm>
            <a:off x="1409700" y="2725591"/>
            <a:ext cx="4717488" cy="2530930"/>
          </a:xfrm>
          <a:custGeom>
            <a:gdLst>
              <a:gd fmla="*/ 2358744 w 4717488" name="connsiteX0"/>
              <a:gd fmla="*/ 0 h 2530930" name="connsiteY0"/>
              <a:gd fmla="*/ 4717488 w 4717488" name="connsiteX1"/>
              <a:gd fmla="*/ 1265465 h 2530930" name="connsiteY1"/>
              <a:gd fmla="*/ 2358744 w 4717488" name="connsiteX2"/>
              <a:gd fmla="*/ 2530930 h 2530930" name="connsiteY2"/>
              <a:gd fmla="*/ 0 w 4717488" name="connsiteX3"/>
              <a:gd fmla="*/ 1265465 h 2530930" name="connsiteY3"/>
              <a:gd fmla="*/ 2358744 w 4717488" name="connsiteX4"/>
              <a:gd fmla="*/ 0 h 253093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30930" w="4717488">
                <a:moveTo>
                  <a:pt x="2358744" y="0"/>
                </a:moveTo>
                <a:cubicBezTo>
                  <a:pt x="3661442" y="0"/>
                  <a:pt x="4717488" y="566568"/>
                  <a:pt x="4717488" y="1265465"/>
                </a:cubicBezTo>
                <a:cubicBezTo>
                  <a:pt x="4717488" y="1964362"/>
                  <a:pt x="3661442" y="2530930"/>
                  <a:pt x="2358744" y="2530930"/>
                </a:cubicBezTo>
                <a:cubicBezTo>
                  <a:pt x="1056046" y="2530930"/>
                  <a:pt x="0" y="1964362"/>
                  <a:pt x="0" y="1265465"/>
                </a:cubicBezTo>
                <a:cubicBezTo>
                  <a:pt x="0" y="566568"/>
                  <a:pt x="1056046" y="0"/>
                  <a:pt x="2358744" y="0"/>
                </a:cubicBezTo>
                <a:close/>
              </a:path>
            </a:pathLst>
          </a:custGeom>
          <a:solidFill>
            <a:srgbClr val="2EA5D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任意多边形 26"/>
          <p:cNvSpPr/>
          <p:nvPr/>
        </p:nvSpPr>
        <p:spPr>
          <a:xfrm>
            <a:off x="1409700" y="3115861"/>
            <a:ext cx="2130736" cy="1776592"/>
          </a:xfrm>
          <a:custGeom>
            <a:gdLst>
              <a:gd fmla="*/ 1065368 w 2130736" name="connsiteX0"/>
              <a:gd fmla="*/ 0 h 1776592" name="connsiteY0"/>
              <a:gd fmla="*/ 2130736 w 2130736" name="connsiteX1"/>
              <a:gd fmla="*/ 888296 h 1776592" name="connsiteY1"/>
              <a:gd fmla="*/ 1065368 w 2130736" name="connsiteX2"/>
              <a:gd fmla="*/ 1776592 h 1776592" name="connsiteY2"/>
              <a:gd fmla="*/ 0 w 2130736" name="connsiteX3"/>
              <a:gd fmla="*/ 888296 h 1776592" name="connsiteY3"/>
              <a:gd fmla="*/ 1065368 w 2130736" name="connsiteX4"/>
              <a:gd fmla="*/ 0 h 177659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776592" w="2130736">
                <a:moveTo>
                  <a:pt x="1065368" y="0"/>
                </a:moveTo>
                <a:cubicBezTo>
                  <a:pt x="1653754" y="0"/>
                  <a:pt x="2130736" y="397704"/>
                  <a:pt x="2130736" y="888296"/>
                </a:cubicBezTo>
                <a:cubicBezTo>
                  <a:pt x="2130736" y="1378888"/>
                  <a:pt x="1653754" y="1776592"/>
                  <a:pt x="1065368" y="1776592"/>
                </a:cubicBezTo>
                <a:cubicBezTo>
                  <a:pt x="476982" y="1776592"/>
                  <a:pt x="0" y="1378888"/>
                  <a:pt x="0" y="888296"/>
                </a:cubicBezTo>
                <a:cubicBezTo>
                  <a:pt x="0" y="397704"/>
                  <a:pt x="476982" y="0"/>
                  <a:pt x="1065368" y="0"/>
                </a:cubicBezTo>
                <a:close/>
              </a:path>
            </a:pathLst>
          </a:custGeom>
          <a:solidFill>
            <a:srgbClr val="008D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Text Box 5"/>
          <p:cNvSpPr txBox="1">
            <a:spLocks noChangeArrowheads="1"/>
          </p:cNvSpPr>
          <p:nvPr/>
        </p:nvSpPr>
        <p:spPr bwMode="gray">
          <a:xfrm>
            <a:off x="1558808" y="5690570"/>
            <a:ext cx="1783080" cy="365760"/>
          </a:xfrm>
          <a:prstGeom prst="rect">
            <a:avLst/>
          </a:prstGeom>
          <a:noFill/>
          <a:ln algn="ctr" w="12700">
            <a:noFill/>
            <a:miter lim="800000"/>
          </a:ln>
        </p:spPr>
        <p:txBody>
          <a:bodyPr wrap="none">
            <a:spAutoFit/>
          </a:bodyPr>
          <a:lstStyle/>
          <a:p>
            <a:pPr algn="ctr">
              <a:defRPr/>
            </a:pPr>
            <a:r>
              <a:rPr altLang="en-US" b="0" lang="zh-CN" smtClean="0">
                <a:solidFill>
                  <a:schemeClr val="tx1">
                    <a:lumMod val="65000"/>
                    <a:lumOff val="35000"/>
                  </a:schemeClr>
                </a:solidFill>
                <a:latin charset="-122" pitchFamily="34" typeface="微软雅黑"/>
                <a:ea charset="-122" pitchFamily="34" typeface="微软雅黑"/>
              </a:rPr>
              <a:t>我们要成为什么</a:t>
            </a:r>
          </a:p>
        </p:txBody>
      </p:sp>
      <p:sp>
        <p:nvSpPr>
          <p:cNvPr id="4" name="Text Box 6"/>
          <p:cNvSpPr txBox="1">
            <a:spLocks noChangeArrowheads="1"/>
          </p:cNvSpPr>
          <p:nvPr/>
        </p:nvSpPr>
        <p:spPr bwMode="gray">
          <a:xfrm>
            <a:off x="3819078" y="5690570"/>
            <a:ext cx="1783080" cy="365760"/>
          </a:xfrm>
          <a:prstGeom prst="rect">
            <a:avLst/>
          </a:prstGeom>
          <a:noFill/>
          <a:ln algn="ctr" w="12700">
            <a:noFill/>
            <a:miter lim="800000"/>
          </a:ln>
        </p:spPr>
        <p:txBody>
          <a:bodyPr wrap="none">
            <a:spAutoFit/>
          </a:bodyPr>
          <a:lstStyle/>
          <a:p>
            <a:pPr algn="ctr">
              <a:defRPr/>
            </a:pPr>
            <a:r>
              <a:rPr altLang="en-US" b="0" lang="zh-CN" smtClean="0">
                <a:solidFill>
                  <a:schemeClr val="tx1">
                    <a:lumMod val="65000"/>
                    <a:lumOff val="35000"/>
                  </a:schemeClr>
                </a:solidFill>
                <a:latin charset="-122" pitchFamily="34" typeface="微软雅黑"/>
                <a:ea charset="-122" pitchFamily="34" typeface="微软雅黑"/>
              </a:rPr>
              <a:t>我们存在的意义</a:t>
            </a:r>
          </a:p>
        </p:txBody>
      </p:sp>
      <p:sp>
        <p:nvSpPr>
          <p:cNvPr id="5" name="Text Box 7"/>
          <p:cNvSpPr txBox="1">
            <a:spLocks noChangeArrowheads="1"/>
          </p:cNvSpPr>
          <p:nvPr/>
        </p:nvSpPr>
        <p:spPr bwMode="gray">
          <a:xfrm>
            <a:off x="6085458" y="5690570"/>
            <a:ext cx="2240280" cy="365760"/>
          </a:xfrm>
          <a:prstGeom prst="rect">
            <a:avLst/>
          </a:prstGeom>
          <a:noFill/>
          <a:ln algn="ctr" w="12700">
            <a:noFill/>
            <a:miter lim="800000"/>
          </a:ln>
        </p:spPr>
        <p:txBody>
          <a:bodyPr wrap="none">
            <a:spAutoFit/>
          </a:bodyPr>
          <a:lstStyle/>
          <a:p>
            <a:pPr algn="ctr">
              <a:defRPr/>
            </a:pPr>
            <a:r>
              <a:rPr altLang="en-US" lang="zh-CN" smtClean="0">
                <a:solidFill>
                  <a:schemeClr val="tx1">
                    <a:lumMod val="65000"/>
                    <a:lumOff val="35000"/>
                  </a:schemeClr>
                </a:solidFill>
                <a:latin charset="-122" pitchFamily="34" typeface="微软雅黑"/>
                <a:ea charset="-122" pitchFamily="34" typeface="微软雅黑"/>
              </a:rPr>
              <a:t>我们行为的判断标准</a:t>
            </a:r>
          </a:p>
        </p:txBody>
      </p:sp>
      <p:sp>
        <p:nvSpPr>
          <p:cNvPr id="10" name="Text Box 9"/>
          <p:cNvSpPr txBox="1">
            <a:spLocks noChangeArrowheads="1"/>
          </p:cNvSpPr>
          <p:nvPr/>
        </p:nvSpPr>
        <p:spPr bwMode="gray">
          <a:xfrm>
            <a:off x="1439708" y="3584039"/>
            <a:ext cx="2117731" cy="750209"/>
          </a:xfrm>
          <a:prstGeom prst="rect">
            <a:avLst/>
          </a:prstGeom>
          <a:noFill/>
          <a:ln>
            <a:noFill/>
          </a:ln>
          <a:extLst>
            <a:ext uri="{909E8E84-426E-40DD-AFC4-6F175D3DCCD1}">
              <a14:hiddenFill>
                <a:solidFill>
                  <a:srgbClr val="FFFFFF"/>
                </a:solidFill>
              </a14:hiddenFill>
            </a:ext>
            <a:ext uri="{91240B29-F687-4F45-9708-019B960494DF}">
              <a14:hiddenLine algn="ctr" w="28575">
                <a:solidFill>
                  <a:srgbClr val="000000"/>
                </a:solidFill>
                <a:miter lim="800000"/>
                <a:headEnd/>
                <a:tailEnd/>
              </a14:hiddenLine>
            </a:ext>
          </a:extLst>
        </p:spPr>
        <p:txBody>
          <a:bodyPr anchor="ctr" anchorCtr="1" wrap="none"/>
          <a:lstStyle>
            <a:lvl1pPr eaLnBrk="0" hangingPunct="0">
              <a:defRPr b="1" sz="2400">
                <a:solidFill>
                  <a:schemeClr val="tx1"/>
                </a:solidFill>
                <a:latin charset="0" panose="02020603050405020304" pitchFamily="18" typeface="Times New Roman"/>
                <a:ea charset="-122" panose="02010600030101010101" pitchFamily="2" typeface="宋体"/>
              </a:defRPr>
            </a:lvl1pPr>
            <a:lvl2pPr eaLnBrk="0" hangingPunct="0" indent="-285750" marL="742950">
              <a:defRPr b="1" sz="2400">
                <a:solidFill>
                  <a:schemeClr val="tx1"/>
                </a:solidFill>
                <a:latin charset="0" panose="02020603050405020304" pitchFamily="18" typeface="Times New Roman"/>
                <a:ea charset="-122" panose="02010600030101010101" pitchFamily="2" typeface="宋体"/>
              </a:defRPr>
            </a:lvl2pPr>
            <a:lvl3pPr eaLnBrk="0" hangingPunct="0" indent="-228600" marL="1143000">
              <a:defRPr b="1" sz="2400">
                <a:solidFill>
                  <a:schemeClr val="tx1"/>
                </a:solidFill>
                <a:latin charset="0" panose="02020603050405020304" pitchFamily="18" typeface="Times New Roman"/>
                <a:ea charset="-122" panose="02010600030101010101" pitchFamily="2" typeface="宋体"/>
              </a:defRPr>
            </a:lvl3pPr>
            <a:lvl4pPr eaLnBrk="0" hangingPunct="0" indent="-228600" marL="1600200">
              <a:defRPr b="1" sz="2400">
                <a:solidFill>
                  <a:schemeClr val="tx1"/>
                </a:solidFill>
                <a:latin charset="0" panose="02020603050405020304" pitchFamily="18" typeface="Times New Roman"/>
                <a:ea charset="-122" panose="02010600030101010101" pitchFamily="2" typeface="宋体"/>
              </a:defRPr>
            </a:lvl4pPr>
            <a:lvl5pPr eaLnBrk="0" hangingPunct="0" indent="-228600" marL="2057400">
              <a:defRPr b="1" sz="2400">
                <a:solidFill>
                  <a:schemeClr val="tx1"/>
                </a:solidFill>
                <a:latin charset="0" panose="02020603050405020304" pitchFamily="18" typeface="Times New Roman"/>
                <a:ea charset="-122" panose="02010600030101010101" pitchFamily="2" typeface="宋体"/>
              </a:defRPr>
            </a:lvl5pPr>
            <a:lvl6pPr eaLnBrk="0" fontAlgn="base" hangingPunct="0" indent="-228600" marL="25146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6pPr>
            <a:lvl7pPr eaLnBrk="0" fontAlgn="base" hangingPunct="0" indent="-228600" marL="29718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7pPr>
            <a:lvl8pPr eaLnBrk="0" fontAlgn="base" hangingPunct="0" indent="-228600" marL="34290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8pPr>
            <a:lvl9pPr eaLnBrk="0" fontAlgn="base" hangingPunct="0" indent="-228600" marL="38862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9pPr>
          </a:lstStyle>
          <a:p>
            <a:pPr algn="ctr" eaLnBrk="1" hangingPunct="1"/>
            <a:r>
              <a:rPr altLang="en-US" lang="zh-CN" smtClean="0" sz="2800">
                <a:solidFill>
                  <a:schemeClr val="bg1"/>
                </a:solidFill>
                <a:latin charset="-122" pitchFamily="34" typeface="微软雅黑"/>
                <a:ea charset="-122" pitchFamily="34" typeface="微软雅黑"/>
              </a:rPr>
              <a:t>愿景</a:t>
            </a:r>
          </a:p>
        </p:txBody>
      </p:sp>
      <p:sp>
        <p:nvSpPr>
          <p:cNvPr id="11" name="Text Box 10"/>
          <p:cNvSpPr txBox="1">
            <a:spLocks noChangeArrowheads="1"/>
          </p:cNvSpPr>
          <p:nvPr/>
        </p:nvSpPr>
        <p:spPr bwMode="gray">
          <a:xfrm>
            <a:off x="3272361" y="3584039"/>
            <a:ext cx="2062002" cy="760927"/>
          </a:xfrm>
          <a:prstGeom prst="rect">
            <a:avLst/>
          </a:prstGeom>
          <a:noFill/>
          <a:ln>
            <a:noFill/>
          </a:ln>
          <a:extLst>
            <a:ext uri="{909E8E84-426E-40DD-AFC4-6F175D3DCCD1}">
              <a14:hiddenFill>
                <a:solidFill>
                  <a:srgbClr val="FFFFFF"/>
                </a:solidFill>
              </a14:hiddenFill>
            </a:ext>
            <a:ext uri="{91240B29-F687-4F45-9708-019B960494DF}">
              <a14:hiddenLine algn="ctr" w="28575">
                <a:solidFill>
                  <a:srgbClr val="000000"/>
                </a:solidFill>
                <a:miter lim="800000"/>
                <a:headEnd/>
                <a:tailEnd/>
              </a14:hiddenLine>
            </a:ext>
          </a:extLst>
        </p:spPr>
        <p:txBody>
          <a:bodyPr anchor="ctr" anchorCtr="1" wrap="none"/>
          <a:lstStyle>
            <a:lvl1pPr eaLnBrk="0" hangingPunct="0">
              <a:defRPr b="1" sz="2400">
                <a:solidFill>
                  <a:schemeClr val="tx1"/>
                </a:solidFill>
                <a:latin charset="0" panose="02020603050405020304" pitchFamily="18" typeface="Times New Roman"/>
                <a:ea charset="-122" panose="02010600030101010101" pitchFamily="2" typeface="宋体"/>
              </a:defRPr>
            </a:lvl1pPr>
            <a:lvl2pPr eaLnBrk="0" hangingPunct="0" indent="-285750" marL="742950">
              <a:defRPr b="1" sz="2400">
                <a:solidFill>
                  <a:schemeClr val="tx1"/>
                </a:solidFill>
                <a:latin charset="0" panose="02020603050405020304" pitchFamily="18" typeface="Times New Roman"/>
                <a:ea charset="-122" panose="02010600030101010101" pitchFamily="2" typeface="宋体"/>
              </a:defRPr>
            </a:lvl2pPr>
            <a:lvl3pPr eaLnBrk="0" hangingPunct="0" indent="-228600" marL="1143000">
              <a:defRPr b="1" sz="2400">
                <a:solidFill>
                  <a:schemeClr val="tx1"/>
                </a:solidFill>
                <a:latin charset="0" panose="02020603050405020304" pitchFamily="18" typeface="Times New Roman"/>
                <a:ea charset="-122" panose="02010600030101010101" pitchFamily="2" typeface="宋体"/>
              </a:defRPr>
            </a:lvl3pPr>
            <a:lvl4pPr eaLnBrk="0" hangingPunct="0" indent="-228600" marL="1600200">
              <a:defRPr b="1" sz="2400">
                <a:solidFill>
                  <a:schemeClr val="tx1"/>
                </a:solidFill>
                <a:latin charset="0" panose="02020603050405020304" pitchFamily="18" typeface="Times New Roman"/>
                <a:ea charset="-122" panose="02010600030101010101" pitchFamily="2" typeface="宋体"/>
              </a:defRPr>
            </a:lvl4pPr>
            <a:lvl5pPr eaLnBrk="0" hangingPunct="0" indent="-228600" marL="2057400">
              <a:defRPr b="1" sz="2400">
                <a:solidFill>
                  <a:schemeClr val="tx1"/>
                </a:solidFill>
                <a:latin charset="0" panose="02020603050405020304" pitchFamily="18" typeface="Times New Roman"/>
                <a:ea charset="-122" panose="02010600030101010101" pitchFamily="2" typeface="宋体"/>
              </a:defRPr>
            </a:lvl5pPr>
            <a:lvl6pPr eaLnBrk="0" fontAlgn="base" hangingPunct="0" indent="-228600" marL="25146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6pPr>
            <a:lvl7pPr eaLnBrk="0" fontAlgn="base" hangingPunct="0" indent="-228600" marL="29718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7pPr>
            <a:lvl8pPr eaLnBrk="0" fontAlgn="base" hangingPunct="0" indent="-228600" marL="34290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8pPr>
            <a:lvl9pPr eaLnBrk="0" fontAlgn="base" hangingPunct="0" indent="-228600" marL="38862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9pPr>
          </a:lstStyle>
          <a:p>
            <a:pPr algn="ctr" eaLnBrk="1" hangingPunct="1"/>
            <a:r>
              <a:rPr altLang="en-US" lang="zh-CN" smtClean="0" sz="2800">
                <a:solidFill>
                  <a:schemeClr val="bg1"/>
                </a:solidFill>
                <a:latin charset="-122" pitchFamily="34" typeface="微软雅黑"/>
                <a:ea charset="-122" pitchFamily="34" typeface="微软雅黑"/>
              </a:rPr>
              <a:t>使命</a:t>
            </a:r>
          </a:p>
        </p:txBody>
      </p:sp>
      <p:sp>
        <p:nvSpPr>
          <p:cNvPr id="12" name="Text Box 11"/>
          <p:cNvSpPr txBox="1">
            <a:spLocks noChangeArrowheads="1"/>
          </p:cNvSpPr>
          <p:nvPr/>
        </p:nvSpPr>
        <p:spPr bwMode="gray">
          <a:xfrm>
            <a:off x="6164182" y="3584039"/>
            <a:ext cx="2053428" cy="782361"/>
          </a:xfrm>
          <a:prstGeom prst="rect">
            <a:avLst/>
          </a:prstGeom>
          <a:noFill/>
          <a:ln>
            <a:noFill/>
          </a:ln>
          <a:extLst>
            <a:ext uri="{909E8E84-426E-40DD-AFC4-6F175D3DCCD1}">
              <a14:hiddenFill>
                <a:solidFill>
                  <a:srgbClr val="FFFFFF"/>
                </a:solidFill>
              </a14:hiddenFill>
            </a:ext>
            <a:ext uri="{91240B29-F687-4F45-9708-019B960494DF}">
              <a14:hiddenLine algn="ctr" w="28575">
                <a:solidFill>
                  <a:srgbClr val="000000"/>
                </a:solidFill>
                <a:miter lim="800000"/>
                <a:headEnd/>
                <a:tailEnd/>
              </a14:hiddenLine>
            </a:ext>
          </a:extLst>
        </p:spPr>
        <p:txBody>
          <a:bodyPr anchor="ctr" anchorCtr="1" wrap="none"/>
          <a:lstStyle>
            <a:lvl1pPr eaLnBrk="0" hangingPunct="0">
              <a:defRPr b="1" sz="2400">
                <a:solidFill>
                  <a:schemeClr val="tx1"/>
                </a:solidFill>
                <a:latin charset="0" panose="02020603050405020304" pitchFamily="18" typeface="Times New Roman"/>
                <a:ea charset="-122" panose="02010600030101010101" pitchFamily="2" typeface="宋体"/>
              </a:defRPr>
            </a:lvl1pPr>
            <a:lvl2pPr eaLnBrk="0" hangingPunct="0" indent="-285750" marL="742950">
              <a:defRPr b="1" sz="2400">
                <a:solidFill>
                  <a:schemeClr val="tx1"/>
                </a:solidFill>
                <a:latin charset="0" panose="02020603050405020304" pitchFamily="18" typeface="Times New Roman"/>
                <a:ea charset="-122" panose="02010600030101010101" pitchFamily="2" typeface="宋体"/>
              </a:defRPr>
            </a:lvl2pPr>
            <a:lvl3pPr eaLnBrk="0" hangingPunct="0" indent="-228600" marL="1143000">
              <a:defRPr b="1" sz="2400">
                <a:solidFill>
                  <a:schemeClr val="tx1"/>
                </a:solidFill>
                <a:latin charset="0" panose="02020603050405020304" pitchFamily="18" typeface="Times New Roman"/>
                <a:ea charset="-122" panose="02010600030101010101" pitchFamily="2" typeface="宋体"/>
              </a:defRPr>
            </a:lvl3pPr>
            <a:lvl4pPr eaLnBrk="0" hangingPunct="0" indent="-228600" marL="1600200">
              <a:defRPr b="1" sz="2400">
                <a:solidFill>
                  <a:schemeClr val="tx1"/>
                </a:solidFill>
                <a:latin charset="0" panose="02020603050405020304" pitchFamily="18" typeface="Times New Roman"/>
                <a:ea charset="-122" panose="02010600030101010101" pitchFamily="2" typeface="宋体"/>
              </a:defRPr>
            </a:lvl4pPr>
            <a:lvl5pPr eaLnBrk="0" hangingPunct="0" indent="-228600" marL="2057400">
              <a:defRPr b="1" sz="2400">
                <a:solidFill>
                  <a:schemeClr val="tx1"/>
                </a:solidFill>
                <a:latin charset="0" panose="02020603050405020304" pitchFamily="18" typeface="Times New Roman"/>
                <a:ea charset="-122" panose="02010600030101010101" pitchFamily="2" typeface="宋体"/>
              </a:defRPr>
            </a:lvl5pPr>
            <a:lvl6pPr eaLnBrk="0" fontAlgn="base" hangingPunct="0" indent="-228600" marL="25146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6pPr>
            <a:lvl7pPr eaLnBrk="0" fontAlgn="base" hangingPunct="0" indent="-228600" marL="29718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7pPr>
            <a:lvl8pPr eaLnBrk="0" fontAlgn="base" hangingPunct="0" indent="-228600" marL="34290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8pPr>
            <a:lvl9pPr eaLnBrk="0" fontAlgn="base" hangingPunct="0" indent="-228600" marL="3886200">
              <a:spcBef>
                <a:spcPct val="0"/>
              </a:spcBef>
              <a:spcAft>
                <a:spcPct val="0"/>
              </a:spcAft>
              <a:defRPr b="1" sz="2400">
                <a:solidFill>
                  <a:schemeClr val="tx1"/>
                </a:solidFill>
                <a:latin charset="0" panose="02020603050405020304" pitchFamily="18" typeface="Times New Roman"/>
                <a:ea charset="-122" panose="02010600030101010101" pitchFamily="2" typeface="宋体"/>
              </a:defRPr>
            </a:lvl9pPr>
          </a:lstStyle>
          <a:p>
            <a:pPr algn="ctr" eaLnBrk="1" hangingPunct="1"/>
            <a:r>
              <a:rPr altLang="en-US" lang="zh-CN" smtClean="0" sz="2800">
                <a:solidFill>
                  <a:schemeClr val="bg1"/>
                </a:solidFill>
                <a:latin charset="-122" pitchFamily="34" typeface="微软雅黑"/>
                <a:ea charset="-122" pitchFamily="34" typeface="微软雅黑"/>
              </a:rPr>
              <a:t>核心价值观</a:t>
            </a:r>
          </a:p>
        </p:txBody>
      </p:sp>
      <p:sp>
        <p:nvSpPr>
          <p:cNvPr id="13" name="矩形 402"/>
          <p:cNvSpPr>
            <a:spLocks noChangeArrowheads="1"/>
          </p:cNvSpPr>
          <p:nvPr/>
        </p:nvSpPr>
        <p:spPr bwMode="auto">
          <a:xfrm>
            <a:off x="9193463" y="4807017"/>
            <a:ext cx="2240280" cy="365760"/>
          </a:xfrm>
          <a:prstGeom prst="rect">
            <a:avLst/>
          </a:prstGeom>
          <a:noFill/>
          <a:ln w="9525">
            <a:noFill/>
            <a:miter lim="800000"/>
          </a:ln>
        </p:spPr>
        <p:txBody>
          <a:bodyPr wrap="none">
            <a:spAutoFit/>
          </a:bodyPr>
          <a:lstStyle/>
          <a:p>
            <a:pPr algn="ctr">
              <a:defRPr/>
            </a:pPr>
            <a:r>
              <a:rPr altLang="en-US" b="0" lang="zh-CN" sz="1800">
                <a:solidFill>
                  <a:schemeClr val="tx1">
                    <a:lumMod val="65000"/>
                    <a:lumOff val="35000"/>
                  </a:schemeClr>
                </a:solidFill>
                <a:latin charset="-122" pitchFamily="34" typeface="微软雅黑"/>
                <a:ea charset="-122" pitchFamily="34" typeface="微软雅黑"/>
              </a:rPr>
              <a:t>对利益相关者的承诺</a:t>
            </a:r>
          </a:p>
        </p:txBody>
      </p:sp>
      <p:sp>
        <p:nvSpPr>
          <p:cNvPr id="17" name="Line 55"/>
          <p:cNvSpPr>
            <a:spLocks noChangeShapeType="1"/>
          </p:cNvSpPr>
          <p:nvPr/>
        </p:nvSpPr>
        <p:spPr bwMode="auto">
          <a:xfrm>
            <a:off x="1550102" y="6118256"/>
            <a:ext cx="8763502" cy="0"/>
          </a:xfrm>
          <a:prstGeom prst="line">
            <a:avLst/>
          </a:prstGeom>
          <a:noFill/>
          <a:ln w="12700">
            <a:solidFill>
              <a:srgbClr val="2EA5DF"/>
            </a:solidFill>
            <a:round/>
          </a:ln>
          <a:extLst>
            <a:ext uri="{909E8E84-426E-40DD-AFC4-6F175D3DCCD1}">
              <a14:hiddenFill>
                <a:noFill/>
              </a14:hiddenFill>
            </a:ext>
          </a:extLst>
        </p:spPr>
        <p:txBody>
          <a:bodyPr anchor="ctr" wrap="none"/>
          <a:lstStyle/>
          <a:p>
            <a:endParaRPr altLang="en-US" lang="zh-CN"/>
          </a:p>
        </p:txBody>
      </p:sp>
      <p:sp>
        <p:nvSpPr>
          <p:cNvPr id="18" name="Line 55"/>
          <p:cNvSpPr>
            <a:spLocks noChangeShapeType="1"/>
          </p:cNvSpPr>
          <p:nvPr/>
        </p:nvSpPr>
        <p:spPr bwMode="auto">
          <a:xfrm>
            <a:off x="8673862" y="5250157"/>
            <a:ext cx="3022269" cy="0"/>
          </a:xfrm>
          <a:prstGeom prst="line">
            <a:avLst/>
          </a:prstGeom>
          <a:noFill/>
          <a:ln w="12700">
            <a:solidFill>
              <a:srgbClr val="2EA5DF"/>
            </a:solidFill>
            <a:round/>
          </a:ln>
          <a:extLst>
            <a:ext uri="{909E8E84-426E-40DD-AFC4-6F175D3DCCD1}">
              <a14:hiddenFill>
                <a:noFill/>
              </a14:hiddenFill>
            </a:ext>
          </a:extLst>
        </p:spPr>
        <p:txBody>
          <a:bodyPr anchor="ctr" wrap="none"/>
          <a:lstStyle/>
          <a:p>
            <a:endParaRPr altLang="en-US" lang="zh-CN"/>
          </a:p>
        </p:txBody>
      </p:sp>
      <p:sp>
        <p:nvSpPr>
          <p:cNvPr id="19" name="Line 55"/>
          <p:cNvSpPr>
            <a:spLocks noChangeShapeType="1"/>
          </p:cNvSpPr>
          <p:nvPr/>
        </p:nvSpPr>
        <p:spPr bwMode="auto">
          <a:xfrm flipV="1" rot="5400000">
            <a:off x="9879554" y="5684206"/>
            <a:ext cx="868099" cy="0"/>
          </a:xfrm>
          <a:prstGeom prst="line">
            <a:avLst/>
          </a:prstGeom>
          <a:noFill/>
          <a:ln w="12700">
            <a:solidFill>
              <a:srgbClr val="2EA5DF"/>
            </a:solidFill>
            <a:round/>
          </a:ln>
          <a:extLst>
            <a:ext uri="{909E8E84-426E-40DD-AFC4-6F175D3DCCD1}">
              <a14:hiddenFill>
                <a:noFill/>
              </a14:hiddenFill>
            </a:ext>
          </a:extLst>
        </p:spPr>
        <p:txBody>
          <a:bodyPr anchor="ctr" wrap="none"/>
          <a:lstStyle/>
          <a:p>
            <a:endParaRPr altLang="en-US" lang="zh-CN"/>
          </a:p>
        </p:txBody>
      </p:sp>
      <p:sp>
        <p:nvSpPr>
          <p:cNvPr id="20" name="文本框 19"/>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1.1  精神层文化是企业文化之魂 </a:t>
            </a:r>
          </a:p>
        </p:txBody>
      </p:sp>
      <p:sp>
        <p:nvSpPr>
          <p:cNvPr id="22" name="矩形 21"/>
          <p:cNvSpPr/>
          <p:nvPr/>
        </p:nvSpPr>
        <p:spPr>
          <a:xfrm>
            <a:off x="1714508" y="1400418"/>
            <a:ext cx="10063512" cy="365760"/>
          </a:xfrm>
          <a:prstGeom prst="rect">
            <a:avLst/>
          </a:prstGeom>
        </p:spPr>
        <p:txBody>
          <a:bodyPr wrap="square">
            <a:spAutoFit/>
          </a:bodyPr>
          <a:lstStyle/>
          <a:p>
            <a:r>
              <a:rPr altLang="en-US" lang="zh-CN" smtClean="0">
                <a:solidFill>
                  <a:schemeClr val="tx1">
                    <a:lumMod val="65000"/>
                    <a:lumOff val="35000"/>
                  </a:schemeClr>
                </a:solidFill>
              </a:rPr>
              <a:t>也称为理念层文化，它是企业经营管理的指导思想，是企业文化之“魂”，其构成如下：</a:t>
            </a:r>
          </a:p>
        </p:txBody>
      </p:sp>
      <p:sp>
        <p:nvSpPr>
          <p:cNvPr id="30" name="AutoShape 3"/>
          <p:cNvSpPr>
            <a:spLocks noChangeArrowheads="1" noChangeAspect="1" noTextEdit="1"/>
          </p:cNvSpPr>
          <p:nvPr/>
        </p:nvSpPr>
        <p:spPr bwMode="auto">
          <a:xfrm>
            <a:off x="5112675" y="2283189"/>
            <a:ext cx="3792537" cy="2159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5"/>
          <p:cNvSpPr/>
          <p:nvPr/>
        </p:nvSpPr>
        <p:spPr bwMode="auto">
          <a:xfrm>
            <a:off x="9182524" y="3522705"/>
            <a:ext cx="2140774" cy="1210788"/>
          </a:xfrm>
          <a:custGeom>
            <a:gdLst>
              <a:gd fmla="*/ 621 w 2371" name="T0"/>
              <a:gd fmla="*/ 1057 h 1341" name="T1"/>
              <a:gd fmla="*/ 872 w 2371" name="T2"/>
              <a:gd fmla="*/ 1144 h 1341" name="T3"/>
              <a:gd fmla="*/ 1023 w 2371" name="T4"/>
              <a:gd fmla="*/ 1099 h 1341" name="T5"/>
              <a:gd fmla="*/ 1105 w 2371" name="T6"/>
              <a:gd fmla="*/ 1103 h 1341" name="T7"/>
              <a:gd fmla="*/ 1393 w 2371" name="T8"/>
              <a:gd fmla="*/ 883 h 1341" name="T9"/>
              <a:gd fmla="*/ 1521 w 2371" name="T10"/>
              <a:gd fmla="*/ 595 h 1341" name="T11"/>
              <a:gd fmla="*/ 1672 w 2371" name="T12"/>
              <a:gd fmla="*/ 503 h 1341" name="T13"/>
              <a:gd fmla="*/ 1699 w 2371" name="T14"/>
              <a:gd fmla="*/ 558 h 1341" name="T15"/>
              <a:gd fmla="*/ 1631 w 2371" name="T16"/>
              <a:gd fmla="*/ 911 h 1341" name="T17"/>
              <a:gd fmla="*/ 1708 w 2371" name="T18"/>
              <a:gd fmla="*/ 641 h 1341" name="T19"/>
              <a:gd fmla="*/ 1731 w 2371" name="T20"/>
              <a:gd fmla="*/ 508 h 1341" name="T21"/>
              <a:gd fmla="*/ 1690 w 2371" name="T22"/>
              <a:gd fmla="*/ 467 h 1341" name="T23"/>
              <a:gd fmla="*/ 1631 w 2371" name="T24"/>
              <a:gd fmla="*/ 425 h 1341" name="T25"/>
              <a:gd fmla="*/ 1622 w 2371" name="T26"/>
              <a:gd fmla="*/ 370 h 1341" name="T27"/>
              <a:gd fmla="*/ 1603 w 2371" name="T28"/>
              <a:gd fmla="*/ 348 h 1341" name="T29"/>
              <a:gd fmla="*/ 1558 w 2371" name="T30"/>
              <a:gd fmla="*/ 316 h 1341" name="T31"/>
              <a:gd fmla="*/ 1585 w 2371" name="T32"/>
              <a:gd fmla="*/ 210 h 1341" name="T33"/>
              <a:gd fmla="*/ 1603 w 2371" name="T34"/>
              <a:gd fmla="*/ 100 h 1341" name="T35"/>
              <a:gd fmla="*/ 1731 w 2371" name="T36"/>
              <a:gd fmla="*/ 0 h 1341" name="T37"/>
              <a:gd fmla="*/ 1919 w 2371" name="T38"/>
              <a:gd fmla="*/ 45 h 1341" name="T39"/>
              <a:gd fmla="*/ 1960 w 2371" name="T40"/>
              <a:gd fmla="*/ 247 h 1341" name="T41"/>
              <a:gd fmla="*/ 1905 w 2371" name="T42"/>
              <a:gd fmla="*/ 398 h 1341" name="T43"/>
              <a:gd fmla="*/ 1772 w 2371" name="T44"/>
              <a:gd fmla="*/ 499 h 1341" name="T45"/>
              <a:gd fmla="*/ 1759 w 2371" name="T46"/>
              <a:gd fmla="*/ 581 h 1341" name="T47"/>
              <a:gd fmla="*/ 1791 w 2371" name="T48"/>
              <a:gd fmla="*/ 764 h 1341" name="T49"/>
              <a:gd fmla="*/ 1941 w 2371" name="T50"/>
              <a:gd fmla="*/ 370 h 1341" name="T51"/>
              <a:gd fmla="*/ 2060 w 2371" name="T52"/>
              <a:gd fmla="*/ 444 h 1341" name="T53"/>
              <a:gd fmla="*/ 2261 w 2371" name="T54"/>
              <a:gd fmla="*/ 508 h 1341" name="T55"/>
              <a:gd fmla="*/ 2352 w 2371" name="T56"/>
              <a:gd fmla="*/ 865 h 1341" name="T57"/>
              <a:gd fmla="*/ 2362 w 2371" name="T58"/>
              <a:gd fmla="*/ 1167 h 1341" name="T59"/>
              <a:gd fmla="*/ 1466 w 2371" name="T60"/>
              <a:gd fmla="*/ 1076 h 1341" name="T61"/>
              <a:gd fmla="*/ 1325 w 2371" name="T62"/>
              <a:gd fmla="*/ 1186 h 1341" name="T63"/>
              <a:gd fmla="*/ 1169 w 2371" name="T64"/>
              <a:gd fmla="*/ 1250 h 1341" name="T65"/>
              <a:gd fmla="*/ 1073 w 2371" name="T66"/>
              <a:gd fmla="*/ 1218 h 1341" name="T67"/>
              <a:gd fmla="*/ 1064 w 2371" name="T68"/>
              <a:gd fmla="*/ 1277 h 1341" name="T69"/>
              <a:gd fmla="*/ 1000 w 2371" name="T70"/>
              <a:gd fmla="*/ 1318 h 1341" name="T71"/>
              <a:gd fmla="*/ 959 w 2371" name="T72"/>
              <a:gd fmla="*/ 1332 h 1341" name="T73"/>
              <a:gd fmla="*/ 923 w 2371" name="T74"/>
              <a:gd fmla="*/ 1318 h 1341" name="T75"/>
              <a:gd fmla="*/ 886 w 2371" name="T76"/>
              <a:gd fmla="*/ 1300 h 1341" name="T77"/>
              <a:gd fmla="*/ 466 w 2371" name="T78"/>
              <a:gd fmla="*/ 1254 h 1341" name="T79"/>
              <a:gd fmla="*/ 46 w 2371" name="T80"/>
              <a:gd fmla="*/ 1149 h 1341" name="T81"/>
              <a:gd fmla="*/ 14 w 2371" name="T82"/>
              <a:gd fmla="*/ 833 h 1341" name="T83"/>
              <a:gd fmla="*/ 37 w 2371" name="T84"/>
              <a:gd fmla="*/ 581 h 1341" name="T85"/>
              <a:gd fmla="*/ 201 w 2371" name="T86"/>
              <a:gd fmla="*/ 430 h 1341" name="T87"/>
              <a:gd fmla="*/ 274 w 2371" name="T88"/>
              <a:gd fmla="*/ 407 h 1341" name="T89"/>
              <a:gd fmla="*/ 402 w 2371" name="T90"/>
              <a:gd fmla="*/ 535 h 1341" name="T91"/>
              <a:gd fmla="*/ 439 w 2371" name="T92"/>
              <a:gd fmla="*/ 526 h 1341" name="T93"/>
              <a:gd fmla="*/ 283 w 2371" name="T94"/>
              <a:gd fmla="*/ 370 h 1341" name="T95"/>
              <a:gd fmla="*/ 233 w 2371" name="T96"/>
              <a:gd fmla="*/ 201 h 1341" name="T97"/>
              <a:gd fmla="*/ 283 w 2371" name="T98"/>
              <a:gd fmla="*/ 100 h 1341" name="T99"/>
              <a:gd fmla="*/ 379 w 2371" name="T100"/>
              <a:gd fmla="*/ 36 h 1341" name="T101"/>
              <a:gd fmla="*/ 562 w 2371" name="T102"/>
              <a:gd fmla="*/ 73 h 1341" name="T103"/>
              <a:gd fmla="*/ 571 w 2371" name="T104"/>
              <a:gd fmla="*/ 142 h 1341" name="T105"/>
              <a:gd fmla="*/ 617 w 2371" name="T106"/>
              <a:gd fmla="*/ 311 h 1341" name="T107"/>
              <a:gd fmla="*/ 585 w 2371" name="T108"/>
              <a:gd fmla="*/ 352 h 1341" name="T109"/>
              <a:gd fmla="*/ 580 w 2371" name="T110"/>
              <a:gd fmla="*/ 384 h 1341" name="T111"/>
              <a:gd fmla="*/ 576 w 2371" name="T112"/>
              <a:gd fmla="*/ 439 h 1341" name="T113"/>
              <a:gd fmla="*/ 521 w 2371" name="T114"/>
              <a:gd fmla="*/ 462 h 1341" name="T115"/>
              <a:gd fmla="*/ 493 w 2371" name="T116"/>
              <a:gd fmla="*/ 563 h 1341"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341" w="2371">
                <a:moveTo>
                  <a:pt x="525" y="654"/>
                </a:moveTo>
                <a:lnTo>
                  <a:pt x="525" y="654"/>
                </a:lnTo>
                <a:lnTo>
                  <a:pt x="548" y="700"/>
                </a:lnTo>
                <a:lnTo>
                  <a:pt x="566" y="751"/>
                </a:lnTo>
                <a:lnTo>
                  <a:pt x="585" y="801"/>
                </a:lnTo>
                <a:lnTo>
                  <a:pt x="598" y="851"/>
                </a:lnTo>
                <a:lnTo>
                  <a:pt x="608" y="902"/>
                </a:lnTo>
                <a:lnTo>
                  <a:pt x="617" y="957"/>
                </a:lnTo>
                <a:lnTo>
                  <a:pt x="621" y="1007"/>
                </a:lnTo>
                <a:lnTo>
                  <a:pt x="621" y="1057"/>
                </a:lnTo>
                <a:lnTo>
                  <a:pt x="621" y="1057"/>
                </a:lnTo>
                <a:lnTo>
                  <a:pt x="676" y="1071"/>
                </a:lnTo>
                <a:lnTo>
                  <a:pt x="758" y="1094"/>
                </a:lnTo>
                <a:lnTo>
                  <a:pt x="799" y="1108"/>
                </a:lnTo>
                <a:lnTo>
                  <a:pt x="836" y="1121"/>
                </a:lnTo>
                <a:lnTo>
                  <a:pt x="850" y="1126"/>
                </a:lnTo>
                <a:lnTo>
                  <a:pt x="859" y="1135"/>
                </a:lnTo>
                <a:lnTo>
                  <a:pt x="868" y="1140"/>
                </a:lnTo>
                <a:lnTo>
                  <a:pt x="872" y="1144"/>
                </a:lnTo>
                <a:lnTo>
                  <a:pt x="872" y="1144"/>
                </a:lnTo>
                <a:lnTo>
                  <a:pt x="882" y="1144"/>
                </a:lnTo>
                <a:lnTo>
                  <a:pt x="891" y="1140"/>
                </a:lnTo>
                <a:lnTo>
                  <a:pt x="914" y="1131"/>
                </a:lnTo>
                <a:lnTo>
                  <a:pt x="936" y="1117"/>
                </a:lnTo>
                <a:lnTo>
                  <a:pt x="964" y="1103"/>
                </a:lnTo>
                <a:lnTo>
                  <a:pt x="978" y="1099"/>
                </a:lnTo>
                <a:lnTo>
                  <a:pt x="991" y="1099"/>
                </a:lnTo>
                <a:lnTo>
                  <a:pt x="1000" y="1094"/>
                </a:lnTo>
                <a:lnTo>
                  <a:pt x="1014" y="1094"/>
                </a:lnTo>
                <a:lnTo>
                  <a:pt x="1023" y="1099"/>
                </a:lnTo>
                <a:lnTo>
                  <a:pt x="1032" y="1099"/>
                </a:lnTo>
                <a:lnTo>
                  <a:pt x="1041" y="1108"/>
                </a:lnTo>
                <a:lnTo>
                  <a:pt x="1051" y="1117"/>
                </a:lnTo>
                <a:lnTo>
                  <a:pt x="1051" y="1117"/>
                </a:lnTo>
                <a:lnTo>
                  <a:pt x="1064" y="1117"/>
                </a:lnTo>
                <a:lnTo>
                  <a:pt x="1078" y="1117"/>
                </a:lnTo>
                <a:lnTo>
                  <a:pt x="1087" y="1112"/>
                </a:lnTo>
                <a:lnTo>
                  <a:pt x="1101" y="1108"/>
                </a:lnTo>
                <a:lnTo>
                  <a:pt x="1101" y="1108"/>
                </a:lnTo>
                <a:lnTo>
                  <a:pt x="1105" y="1103"/>
                </a:lnTo>
                <a:lnTo>
                  <a:pt x="1110" y="1094"/>
                </a:lnTo>
                <a:lnTo>
                  <a:pt x="1133" y="1076"/>
                </a:lnTo>
                <a:lnTo>
                  <a:pt x="1165" y="1057"/>
                </a:lnTo>
                <a:lnTo>
                  <a:pt x="1197" y="1034"/>
                </a:lnTo>
                <a:lnTo>
                  <a:pt x="1261" y="1002"/>
                </a:lnTo>
                <a:lnTo>
                  <a:pt x="1288" y="984"/>
                </a:lnTo>
                <a:lnTo>
                  <a:pt x="1288" y="984"/>
                </a:lnTo>
                <a:lnTo>
                  <a:pt x="1352" y="929"/>
                </a:lnTo>
                <a:lnTo>
                  <a:pt x="1375" y="906"/>
                </a:lnTo>
                <a:lnTo>
                  <a:pt x="1393" y="883"/>
                </a:lnTo>
                <a:lnTo>
                  <a:pt x="1411" y="860"/>
                </a:lnTo>
                <a:lnTo>
                  <a:pt x="1430" y="828"/>
                </a:lnTo>
                <a:lnTo>
                  <a:pt x="1448" y="792"/>
                </a:lnTo>
                <a:lnTo>
                  <a:pt x="1471" y="746"/>
                </a:lnTo>
                <a:lnTo>
                  <a:pt x="1471" y="746"/>
                </a:lnTo>
                <a:lnTo>
                  <a:pt x="1475" y="732"/>
                </a:lnTo>
                <a:lnTo>
                  <a:pt x="1485" y="705"/>
                </a:lnTo>
                <a:lnTo>
                  <a:pt x="1503" y="650"/>
                </a:lnTo>
                <a:lnTo>
                  <a:pt x="1512" y="618"/>
                </a:lnTo>
                <a:lnTo>
                  <a:pt x="1521" y="595"/>
                </a:lnTo>
                <a:lnTo>
                  <a:pt x="1530" y="586"/>
                </a:lnTo>
                <a:lnTo>
                  <a:pt x="1535" y="581"/>
                </a:lnTo>
                <a:lnTo>
                  <a:pt x="1539" y="577"/>
                </a:lnTo>
                <a:lnTo>
                  <a:pt x="1549" y="572"/>
                </a:lnTo>
                <a:lnTo>
                  <a:pt x="1549" y="572"/>
                </a:lnTo>
                <a:lnTo>
                  <a:pt x="1553" y="567"/>
                </a:lnTo>
                <a:lnTo>
                  <a:pt x="1567" y="563"/>
                </a:lnTo>
                <a:lnTo>
                  <a:pt x="1608" y="540"/>
                </a:lnTo>
                <a:lnTo>
                  <a:pt x="1654" y="512"/>
                </a:lnTo>
                <a:lnTo>
                  <a:pt x="1672" y="503"/>
                </a:lnTo>
                <a:lnTo>
                  <a:pt x="1686" y="494"/>
                </a:lnTo>
                <a:lnTo>
                  <a:pt x="1686" y="494"/>
                </a:lnTo>
                <a:lnTo>
                  <a:pt x="1699" y="485"/>
                </a:lnTo>
                <a:lnTo>
                  <a:pt x="1699" y="485"/>
                </a:lnTo>
                <a:lnTo>
                  <a:pt x="1699" y="494"/>
                </a:lnTo>
                <a:lnTo>
                  <a:pt x="1699" y="503"/>
                </a:lnTo>
                <a:lnTo>
                  <a:pt x="1699" y="522"/>
                </a:lnTo>
                <a:lnTo>
                  <a:pt x="1699" y="540"/>
                </a:lnTo>
                <a:lnTo>
                  <a:pt x="1699" y="558"/>
                </a:lnTo>
                <a:lnTo>
                  <a:pt x="1699" y="558"/>
                </a:lnTo>
                <a:lnTo>
                  <a:pt x="1690" y="599"/>
                </a:lnTo>
                <a:lnTo>
                  <a:pt x="1681" y="636"/>
                </a:lnTo>
                <a:lnTo>
                  <a:pt x="1658" y="714"/>
                </a:lnTo>
                <a:lnTo>
                  <a:pt x="1649" y="755"/>
                </a:lnTo>
                <a:lnTo>
                  <a:pt x="1640" y="801"/>
                </a:lnTo>
                <a:lnTo>
                  <a:pt x="1635" y="824"/>
                </a:lnTo>
                <a:lnTo>
                  <a:pt x="1631" y="851"/>
                </a:lnTo>
                <a:lnTo>
                  <a:pt x="1631" y="883"/>
                </a:lnTo>
                <a:lnTo>
                  <a:pt x="1631" y="911"/>
                </a:lnTo>
                <a:lnTo>
                  <a:pt x="1631" y="911"/>
                </a:lnTo>
                <a:lnTo>
                  <a:pt x="1631" y="934"/>
                </a:lnTo>
                <a:lnTo>
                  <a:pt x="1631" y="952"/>
                </a:lnTo>
                <a:lnTo>
                  <a:pt x="1635" y="993"/>
                </a:lnTo>
                <a:lnTo>
                  <a:pt x="1635" y="1034"/>
                </a:lnTo>
                <a:lnTo>
                  <a:pt x="1635" y="1057"/>
                </a:lnTo>
                <a:lnTo>
                  <a:pt x="1635" y="1080"/>
                </a:lnTo>
                <a:lnTo>
                  <a:pt x="1635" y="1080"/>
                </a:lnTo>
                <a:lnTo>
                  <a:pt x="1676" y="838"/>
                </a:lnTo>
                <a:lnTo>
                  <a:pt x="1699" y="691"/>
                </a:lnTo>
                <a:lnTo>
                  <a:pt x="1708" y="641"/>
                </a:lnTo>
                <a:lnTo>
                  <a:pt x="1713" y="622"/>
                </a:lnTo>
                <a:lnTo>
                  <a:pt x="1713" y="622"/>
                </a:lnTo>
                <a:lnTo>
                  <a:pt x="1718" y="604"/>
                </a:lnTo>
                <a:lnTo>
                  <a:pt x="1722" y="590"/>
                </a:lnTo>
                <a:lnTo>
                  <a:pt x="1722" y="572"/>
                </a:lnTo>
                <a:lnTo>
                  <a:pt x="1722" y="558"/>
                </a:lnTo>
                <a:lnTo>
                  <a:pt x="1722" y="544"/>
                </a:lnTo>
                <a:lnTo>
                  <a:pt x="1722" y="531"/>
                </a:lnTo>
                <a:lnTo>
                  <a:pt x="1727" y="517"/>
                </a:lnTo>
                <a:lnTo>
                  <a:pt x="1731" y="508"/>
                </a:lnTo>
                <a:lnTo>
                  <a:pt x="1736" y="499"/>
                </a:lnTo>
                <a:lnTo>
                  <a:pt x="1736" y="499"/>
                </a:lnTo>
                <a:lnTo>
                  <a:pt x="1731" y="480"/>
                </a:lnTo>
                <a:lnTo>
                  <a:pt x="1727" y="467"/>
                </a:lnTo>
                <a:lnTo>
                  <a:pt x="1722" y="467"/>
                </a:lnTo>
                <a:lnTo>
                  <a:pt x="1722" y="462"/>
                </a:lnTo>
                <a:lnTo>
                  <a:pt x="1718" y="462"/>
                </a:lnTo>
                <a:lnTo>
                  <a:pt x="1713" y="462"/>
                </a:lnTo>
                <a:lnTo>
                  <a:pt x="1704" y="467"/>
                </a:lnTo>
                <a:lnTo>
                  <a:pt x="1690" y="467"/>
                </a:lnTo>
                <a:lnTo>
                  <a:pt x="1672" y="467"/>
                </a:lnTo>
                <a:lnTo>
                  <a:pt x="1658" y="467"/>
                </a:lnTo>
                <a:lnTo>
                  <a:pt x="1644" y="467"/>
                </a:lnTo>
                <a:lnTo>
                  <a:pt x="1644" y="467"/>
                </a:lnTo>
                <a:lnTo>
                  <a:pt x="1640" y="462"/>
                </a:lnTo>
                <a:lnTo>
                  <a:pt x="1635" y="457"/>
                </a:lnTo>
                <a:lnTo>
                  <a:pt x="1635" y="453"/>
                </a:lnTo>
                <a:lnTo>
                  <a:pt x="1631" y="448"/>
                </a:lnTo>
                <a:lnTo>
                  <a:pt x="1631" y="430"/>
                </a:lnTo>
                <a:lnTo>
                  <a:pt x="1631" y="425"/>
                </a:lnTo>
                <a:lnTo>
                  <a:pt x="1626" y="421"/>
                </a:lnTo>
                <a:lnTo>
                  <a:pt x="1626" y="421"/>
                </a:lnTo>
                <a:lnTo>
                  <a:pt x="1617" y="403"/>
                </a:lnTo>
                <a:lnTo>
                  <a:pt x="1612" y="389"/>
                </a:lnTo>
                <a:lnTo>
                  <a:pt x="1612" y="384"/>
                </a:lnTo>
                <a:lnTo>
                  <a:pt x="1612" y="380"/>
                </a:lnTo>
                <a:lnTo>
                  <a:pt x="1612" y="375"/>
                </a:lnTo>
                <a:lnTo>
                  <a:pt x="1617" y="375"/>
                </a:lnTo>
                <a:lnTo>
                  <a:pt x="1617" y="375"/>
                </a:lnTo>
                <a:lnTo>
                  <a:pt x="1622" y="370"/>
                </a:lnTo>
                <a:lnTo>
                  <a:pt x="1622" y="370"/>
                </a:lnTo>
                <a:lnTo>
                  <a:pt x="1617" y="370"/>
                </a:lnTo>
                <a:lnTo>
                  <a:pt x="1612" y="366"/>
                </a:lnTo>
                <a:lnTo>
                  <a:pt x="1608" y="361"/>
                </a:lnTo>
                <a:lnTo>
                  <a:pt x="1608" y="361"/>
                </a:lnTo>
                <a:lnTo>
                  <a:pt x="1603" y="361"/>
                </a:lnTo>
                <a:lnTo>
                  <a:pt x="1599" y="361"/>
                </a:lnTo>
                <a:lnTo>
                  <a:pt x="1599" y="357"/>
                </a:lnTo>
                <a:lnTo>
                  <a:pt x="1599" y="357"/>
                </a:lnTo>
                <a:lnTo>
                  <a:pt x="1603" y="348"/>
                </a:lnTo>
                <a:lnTo>
                  <a:pt x="1603" y="343"/>
                </a:lnTo>
                <a:lnTo>
                  <a:pt x="1599" y="338"/>
                </a:lnTo>
                <a:lnTo>
                  <a:pt x="1599" y="338"/>
                </a:lnTo>
                <a:lnTo>
                  <a:pt x="1594" y="334"/>
                </a:lnTo>
                <a:lnTo>
                  <a:pt x="1585" y="329"/>
                </a:lnTo>
                <a:lnTo>
                  <a:pt x="1576" y="325"/>
                </a:lnTo>
                <a:lnTo>
                  <a:pt x="1567" y="320"/>
                </a:lnTo>
                <a:lnTo>
                  <a:pt x="1567" y="320"/>
                </a:lnTo>
                <a:lnTo>
                  <a:pt x="1562" y="320"/>
                </a:lnTo>
                <a:lnTo>
                  <a:pt x="1558" y="316"/>
                </a:lnTo>
                <a:lnTo>
                  <a:pt x="1558" y="311"/>
                </a:lnTo>
                <a:lnTo>
                  <a:pt x="1558" y="306"/>
                </a:lnTo>
                <a:lnTo>
                  <a:pt x="1562" y="293"/>
                </a:lnTo>
                <a:lnTo>
                  <a:pt x="1567" y="279"/>
                </a:lnTo>
                <a:lnTo>
                  <a:pt x="1576" y="265"/>
                </a:lnTo>
                <a:lnTo>
                  <a:pt x="1580" y="247"/>
                </a:lnTo>
                <a:lnTo>
                  <a:pt x="1585" y="229"/>
                </a:lnTo>
                <a:lnTo>
                  <a:pt x="1585" y="219"/>
                </a:lnTo>
                <a:lnTo>
                  <a:pt x="1585" y="210"/>
                </a:lnTo>
                <a:lnTo>
                  <a:pt x="1585" y="210"/>
                </a:lnTo>
                <a:lnTo>
                  <a:pt x="1585" y="196"/>
                </a:lnTo>
                <a:lnTo>
                  <a:pt x="1585" y="187"/>
                </a:lnTo>
                <a:lnTo>
                  <a:pt x="1590" y="174"/>
                </a:lnTo>
                <a:lnTo>
                  <a:pt x="1594" y="164"/>
                </a:lnTo>
                <a:lnTo>
                  <a:pt x="1603" y="142"/>
                </a:lnTo>
                <a:lnTo>
                  <a:pt x="1608" y="132"/>
                </a:lnTo>
                <a:lnTo>
                  <a:pt x="1612" y="119"/>
                </a:lnTo>
                <a:lnTo>
                  <a:pt x="1612" y="119"/>
                </a:lnTo>
                <a:lnTo>
                  <a:pt x="1608" y="114"/>
                </a:lnTo>
                <a:lnTo>
                  <a:pt x="1603" y="100"/>
                </a:lnTo>
                <a:lnTo>
                  <a:pt x="1603" y="91"/>
                </a:lnTo>
                <a:lnTo>
                  <a:pt x="1603" y="77"/>
                </a:lnTo>
                <a:lnTo>
                  <a:pt x="1603" y="77"/>
                </a:lnTo>
                <a:lnTo>
                  <a:pt x="1635" y="50"/>
                </a:lnTo>
                <a:lnTo>
                  <a:pt x="1663" y="27"/>
                </a:lnTo>
                <a:lnTo>
                  <a:pt x="1676" y="18"/>
                </a:lnTo>
                <a:lnTo>
                  <a:pt x="1690" y="13"/>
                </a:lnTo>
                <a:lnTo>
                  <a:pt x="1704" y="9"/>
                </a:lnTo>
                <a:lnTo>
                  <a:pt x="1718" y="4"/>
                </a:lnTo>
                <a:lnTo>
                  <a:pt x="1731" y="0"/>
                </a:lnTo>
                <a:lnTo>
                  <a:pt x="1749" y="0"/>
                </a:lnTo>
                <a:lnTo>
                  <a:pt x="1763" y="0"/>
                </a:lnTo>
                <a:lnTo>
                  <a:pt x="1781" y="0"/>
                </a:lnTo>
                <a:lnTo>
                  <a:pt x="1800" y="4"/>
                </a:lnTo>
                <a:lnTo>
                  <a:pt x="1818" y="4"/>
                </a:lnTo>
                <a:lnTo>
                  <a:pt x="1864" y="18"/>
                </a:lnTo>
                <a:lnTo>
                  <a:pt x="1864" y="18"/>
                </a:lnTo>
                <a:lnTo>
                  <a:pt x="1882" y="22"/>
                </a:lnTo>
                <a:lnTo>
                  <a:pt x="1900" y="32"/>
                </a:lnTo>
                <a:lnTo>
                  <a:pt x="1919" y="45"/>
                </a:lnTo>
                <a:lnTo>
                  <a:pt x="1932" y="59"/>
                </a:lnTo>
                <a:lnTo>
                  <a:pt x="1941" y="77"/>
                </a:lnTo>
                <a:lnTo>
                  <a:pt x="1955" y="96"/>
                </a:lnTo>
                <a:lnTo>
                  <a:pt x="1960" y="114"/>
                </a:lnTo>
                <a:lnTo>
                  <a:pt x="1969" y="132"/>
                </a:lnTo>
                <a:lnTo>
                  <a:pt x="1969" y="155"/>
                </a:lnTo>
                <a:lnTo>
                  <a:pt x="1973" y="178"/>
                </a:lnTo>
                <a:lnTo>
                  <a:pt x="1969" y="201"/>
                </a:lnTo>
                <a:lnTo>
                  <a:pt x="1969" y="224"/>
                </a:lnTo>
                <a:lnTo>
                  <a:pt x="1960" y="247"/>
                </a:lnTo>
                <a:lnTo>
                  <a:pt x="1955" y="274"/>
                </a:lnTo>
                <a:lnTo>
                  <a:pt x="1946" y="297"/>
                </a:lnTo>
                <a:lnTo>
                  <a:pt x="1932" y="320"/>
                </a:lnTo>
                <a:lnTo>
                  <a:pt x="1932" y="320"/>
                </a:lnTo>
                <a:lnTo>
                  <a:pt x="1928" y="329"/>
                </a:lnTo>
                <a:lnTo>
                  <a:pt x="1923" y="338"/>
                </a:lnTo>
                <a:lnTo>
                  <a:pt x="1919" y="357"/>
                </a:lnTo>
                <a:lnTo>
                  <a:pt x="1914" y="375"/>
                </a:lnTo>
                <a:lnTo>
                  <a:pt x="1909" y="389"/>
                </a:lnTo>
                <a:lnTo>
                  <a:pt x="1905" y="398"/>
                </a:lnTo>
                <a:lnTo>
                  <a:pt x="1900" y="407"/>
                </a:lnTo>
                <a:lnTo>
                  <a:pt x="1891" y="416"/>
                </a:lnTo>
                <a:lnTo>
                  <a:pt x="1882" y="430"/>
                </a:lnTo>
                <a:lnTo>
                  <a:pt x="1868" y="439"/>
                </a:lnTo>
                <a:lnTo>
                  <a:pt x="1855" y="453"/>
                </a:lnTo>
                <a:lnTo>
                  <a:pt x="1832" y="467"/>
                </a:lnTo>
                <a:lnTo>
                  <a:pt x="1809" y="480"/>
                </a:lnTo>
                <a:lnTo>
                  <a:pt x="1809" y="480"/>
                </a:lnTo>
                <a:lnTo>
                  <a:pt x="1786" y="494"/>
                </a:lnTo>
                <a:lnTo>
                  <a:pt x="1772" y="499"/>
                </a:lnTo>
                <a:lnTo>
                  <a:pt x="1763" y="503"/>
                </a:lnTo>
                <a:lnTo>
                  <a:pt x="1763" y="503"/>
                </a:lnTo>
                <a:lnTo>
                  <a:pt x="1772" y="526"/>
                </a:lnTo>
                <a:lnTo>
                  <a:pt x="1772" y="535"/>
                </a:lnTo>
                <a:lnTo>
                  <a:pt x="1772" y="544"/>
                </a:lnTo>
                <a:lnTo>
                  <a:pt x="1772" y="554"/>
                </a:lnTo>
                <a:lnTo>
                  <a:pt x="1768" y="563"/>
                </a:lnTo>
                <a:lnTo>
                  <a:pt x="1763" y="572"/>
                </a:lnTo>
                <a:lnTo>
                  <a:pt x="1759" y="581"/>
                </a:lnTo>
                <a:lnTo>
                  <a:pt x="1759" y="581"/>
                </a:lnTo>
                <a:lnTo>
                  <a:pt x="1763" y="604"/>
                </a:lnTo>
                <a:lnTo>
                  <a:pt x="1768" y="627"/>
                </a:lnTo>
                <a:lnTo>
                  <a:pt x="1772" y="659"/>
                </a:lnTo>
                <a:lnTo>
                  <a:pt x="1777" y="686"/>
                </a:lnTo>
                <a:lnTo>
                  <a:pt x="1781" y="719"/>
                </a:lnTo>
                <a:lnTo>
                  <a:pt x="1781" y="746"/>
                </a:lnTo>
                <a:lnTo>
                  <a:pt x="1781" y="773"/>
                </a:lnTo>
                <a:lnTo>
                  <a:pt x="1777" y="801"/>
                </a:lnTo>
                <a:lnTo>
                  <a:pt x="1777" y="801"/>
                </a:lnTo>
                <a:lnTo>
                  <a:pt x="1791" y="764"/>
                </a:lnTo>
                <a:lnTo>
                  <a:pt x="1813" y="714"/>
                </a:lnTo>
                <a:lnTo>
                  <a:pt x="1873" y="586"/>
                </a:lnTo>
                <a:lnTo>
                  <a:pt x="1905" y="522"/>
                </a:lnTo>
                <a:lnTo>
                  <a:pt x="1928" y="462"/>
                </a:lnTo>
                <a:lnTo>
                  <a:pt x="1946" y="421"/>
                </a:lnTo>
                <a:lnTo>
                  <a:pt x="1950" y="407"/>
                </a:lnTo>
                <a:lnTo>
                  <a:pt x="1950" y="398"/>
                </a:lnTo>
                <a:lnTo>
                  <a:pt x="1950" y="398"/>
                </a:lnTo>
                <a:lnTo>
                  <a:pt x="1941" y="370"/>
                </a:lnTo>
                <a:lnTo>
                  <a:pt x="1941" y="370"/>
                </a:lnTo>
                <a:lnTo>
                  <a:pt x="1946" y="370"/>
                </a:lnTo>
                <a:lnTo>
                  <a:pt x="1955" y="380"/>
                </a:lnTo>
                <a:lnTo>
                  <a:pt x="1969" y="384"/>
                </a:lnTo>
                <a:lnTo>
                  <a:pt x="1978" y="393"/>
                </a:lnTo>
                <a:lnTo>
                  <a:pt x="1987" y="403"/>
                </a:lnTo>
                <a:lnTo>
                  <a:pt x="1996" y="412"/>
                </a:lnTo>
                <a:lnTo>
                  <a:pt x="2001" y="421"/>
                </a:lnTo>
                <a:lnTo>
                  <a:pt x="2005" y="425"/>
                </a:lnTo>
                <a:lnTo>
                  <a:pt x="2005" y="425"/>
                </a:lnTo>
                <a:lnTo>
                  <a:pt x="2060" y="444"/>
                </a:lnTo>
                <a:lnTo>
                  <a:pt x="2110" y="457"/>
                </a:lnTo>
                <a:lnTo>
                  <a:pt x="2147" y="467"/>
                </a:lnTo>
                <a:lnTo>
                  <a:pt x="2179" y="471"/>
                </a:lnTo>
                <a:lnTo>
                  <a:pt x="2206" y="476"/>
                </a:lnTo>
                <a:lnTo>
                  <a:pt x="2225" y="480"/>
                </a:lnTo>
                <a:lnTo>
                  <a:pt x="2238" y="490"/>
                </a:lnTo>
                <a:lnTo>
                  <a:pt x="2247" y="494"/>
                </a:lnTo>
                <a:lnTo>
                  <a:pt x="2252" y="499"/>
                </a:lnTo>
                <a:lnTo>
                  <a:pt x="2257" y="503"/>
                </a:lnTo>
                <a:lnTo>
                  <a:pt x="2261" y="508"/>
                </a:lnTo>
                <a:lnTo>
                  <a:pt x="2270" y="526"/>
                </a:lnTo>
                <a:lnTo>
                  <a:pt x="2275" y="549"/>
                </a:lnTo>
                <a:lnTo>
                  <a:pt x="2284" y="577"/>
                </a:lnTo>
                <a:lnTo>
                  <a:pt x="2307" y="659"/>
                </a:lnTo>
                <a:lnTo>
                  <a:pt x="2320" y="719"/>
                </a:lnTo>
                <a:lnTo>
                  <a:pt x="2339" y="787"/>
                </a:lnTo>
                <a:lnTo>
                  <a:pt x="2339" y="787"/>
                </a:lnTo>
                <a:lnTo>
                  <a:pt x="2348" y="815"/>
                </a:lnTo>
                <a:lnTo>
                  <a:pt x="2348" y="838"/>
                </a:lnTo>
                <a:lnTo>
                  <a:pt x="2352" y="865"/>
                </a:lnTo>
                <a:lnTo>
                  <a:pt x="2352" y="893"/>
                </a:lnTo>
                <a:lnTo>
                  <a:pt x="2357" y="952"/>
                </a:lnTo>
                <a:lnTo>
                  <a:pt x="2357" y="980"/>
                </a:lnTo>
                <a:lnTo>
                  <a:pt x="2362" y="1002"/>
                </a:lnTo>
                <a:lnTo>
                  <a:pt x="2362" y="1002"/>
                </a:lnTo>
                <a:lnTo>
                  <a:pt x="2366" y="1048"/>
                </a:lnTo>
                <a:lnTo>
                  <a:pt x="2371" y="1085"/>
                </a:lnTo>
                <a:lnTo>
                  <a:pt x="2371" y="1112"/>
                </a:lnTo>
                <a:lnTo>
                  <a:pt x="2371" y="1140"/>
                </a:lnTo>
                <a:lnTo>
                  <a:pt x="2362" y="1167"/>
                </a:lnTo>
                <a:lnTo>
                  <a:pt x="2352" y="1190"/>
                </a:lnTo>
                <a:lnTo>
                  <a:pt x="2325" y="1259"/>
                </a:lnTo>
                <a:lnTo>
                  <a:pt x="1498" y="1259"/>
                </a:lnTo>
                <a:lnTo>
                  <a:pt x="1498" y="1259"/>
                </a:lnTo>
                <a:lnTo>
                  <a:pt x="1507" y="1195"/>
                </a:lnTo>
                <a:lnTo>
                  <a:pt x="1517" y="1126"/>
                </a:lnTo>
                <a:lnTo>
                  <a:pt x="1526" y="1062"/>
                </a:lnTo>
                <a:lnTo>
                  <a:pt x="1530" y="1025"/>
                </a:lnTo>
                <a:lnTo>
                  <a:pt x="1535" y="993"/>
                </a:lnTo>
                <a:lnTo>
                  <a:pt x="1466" y="1076"/>
                </a:lnTo>
                <a:lnTo>
                  <a:pt x="1466" y="1076"/>
                </a:lnTo>
                <a:lnTo>
                  <a:pt x="1462" y="1080"/>
                </a:lnTo>
                <a:lnTo>
                  <a:pt x="1457" y="1085"/>
                </a:lnTo>
                <a:lnTo>
                  <a:pt x="1439" y="1099"/>
                </a:lnTo>
                <a:lnTo>
                  <a:pt x="1425" y="1117"/>
                </a:lnTo>
                <a:lnTo>
                  <a:pt x="1416" y="1126"/>
                </a:lnTo>
                <a:lnTo>
                  <a:pt x="1411" y="1131"/>
                </a:lnTo>
                <a:lnTo>
                  <a:pt x="1411" y="1131"/>
                </a:lnTo>
                <a:lnTo>
                  <a:pt x="1379" y="1149"/>
                </a:lnTo>
                <a:lnTo>
                  <a:pt x="1325" y="1186"/>
                </a:lnTo>
                <a:lnTo>
                  <a:pt x="1293" y="1204"/>
                </a:lnTo>
                <a:lnTo>
                  <a:pt x="1261" y="1227"/>
                </a:lnTo>
                <a:lnTo>
                  <a:pt x="1233" y="1250"/>
                </a:lnTo>
                <a:lnTo>
                  <a:pt x="1210" y="1273"/>
                </a:lnTo>
                <a:lnTo>
                  <a:pt x="1210" y="1273"/>
                </a:lnTo>
                <a:lnTo>
                  <a:pt x="1206" y="1273"/>
                </a:lnTo>
                <a:lnTo>
                  <a:pt x="1201" y="1268"/>
                </a:lnTo>
                <a:lnTo>
                  <a:pt x="1188" y="1268"/>
                </a:lnTo>
                <a:lnTo>
                  <a:pt x="1179" y="1259"/>
                </a:lnTo>
                <a:lnTo>
                  <a:pt x="1169" y="1250"/>
                </a:lnTo>
                <a:lnTo>
                  <a:pt x="1151" y="1231"/>
                </a:lnTo>
                <a:lnTo>
                  <a:pt x="1137" y="1213"/>
                </a:lnTo>
                <a:lnTo>
                  <a:pt x="1137" y="1213"/>
                </a:lnTo>
                <a:lnTo>
                  <a:pt x="1133" y="1218"/>
                </a:lnTo>
                <a:lnTo>
                  <a:pt x="1128" y="1227"/>
                </a:lnTo>
                <a:lnTo>
                  <a:pt x="1119" y="1236"/>
                </a:lnTo>
                <a:lnTo>
                  <a:pt x="1105" y="1241"/>
                </a:lnTo>
                <a:lnTo>
                  <a:pt x="1092" y="1245"/>
                </a:lnTo>
                <a:lnTo>
                  <a:pt x="1092" y="1245"/>
                </a:lnTo>
                <a:lnTo>
                  <a:pt x="1073" y="1218"/>
                </a:lnTo>
                <a:lnTo>
                  <a:pt x="1073" y="1218"/>
                </a:lnTo>
                <a:lnTo>
                  <a:pt x="1083" y="1236"/>
                </a:lnTo>
                <a:lnTo>
                  <a:pt x="1087" y="1245"/>
                </a:lnTo>
                <a:lnTo>
                  <a:pt x="1092" y="1254"/>
                </a:lnTo>
                <a:lnTo>
                  <a:pt x="1092" y="1259"/>
                </a:lnTo>
                <a:lnTo>
                  <a:pt x="1087" y="1263"/>
                </a:lnTo>
                <a:lnTo>
                  <a:pt x="1087" y="1268"/>
                </a:lnTo>
                <a:lnTo>
                  <a:pt x="1078" y="1273"/>
                </a:lnTo>
                <a:lnTo>
                  <a:pt x="1064" y="1277"/>
                </a:lnTo>
                <a:lnTo>
                  <a:pt x="1064" y="1277"/>
                </a:lnTo>
                <a:lnTo>
                  <a:pt x="1055" y="1286"/>
                </a:lnTo>
                <a:lnTo>
                  <a:pt x="1051" y="1295"/>
                </a:lnTo>
                <a:lnTo>
                  <a:pt x="1041" y="1300"/>
                </a:lnTo>
                <a:lnTo>
                  <a:pt x="1032" y="1305"/>
                </a:lnTo>
                <a:lnTo>
                  <a:pt x="1014" y="1309"/>
                </a:lnTo>
                <a:lnTo>
                  <a:pt x="1005" y="1314"/>
                </a:lnTo>
                <a:lnTo>
                  <a:pt x="1000" y="1318"/>
                </a:lnTo>
                <a:lnTo>
                  <a:pt x="1000" y="1318"/>
                </a:lnTo>
                <a:lnTo>
                  <a:pt x="1000" y="1318"/>
                </a:lnTo>
                <a:lnTo>
                  <a:pt x="1000" y="1318"/>
                </a:lnTo>
                <a:lnTo>
                  <a:pt x="1000" y="1323"/>
                </a:lnTo>
                <a:lnTo>
                  <a:pt x="996" y="1323"/>
                </a:lnTo>
                <a:lnTo>
                  <a:pt x="991" y="1328"/>
                </a:lnTo>
                <a:lnTo>
                  <a:pt x="987" y="1328"/>
                </a:lnTo>
                <a:lnTo>
                  <a:pt x="982" y="1328"/>
                </a:lnTo>
                <a:lnTo>
                  <a:pt x="978" y="1328"/>
                </a:lnTo>
                <a:lnTo>
                  <a:pt x="968" y="1328"/>
                </a:lnTo>
                <a:lnTo>
                  <a:pt x="968" y="1328"/>
                </a:lnTo>
                <a:lnTo>
                  <a:pt x="964" y="1328"/>
                </a:lnTo>
                <a:lnTo>
                  <a:pt x="959" y="1332"/>
                </a:lnTo>
                <a:lnTo>
                  <a:pt x="955" y="1332"/>
                </a:lnTo>
                <a:lnTo>
                  <a:pt x="950" y="1332"/>
                </a:lnTo>
                <a:lnTo>
                  <a:pt x="946" y="1332"/>
                </a:lnTo>
                <a:lnTo>
                  <a:pt x="941" y="1328"/>
                </a:lnTo>
                <a:lnTo>
                  <a:pt x="941" y="1323"/>
                </a:lnTo>
                <a:lnTo>
                  <a:pt x="941" y="1318"/>
                </a:lnTo>
                <a:lnTo>
                  <a:pt x="941" y="1318"/>
                </a:lnTo>
                <a:lnTo>
                  <a:pt x="932" y="1318"/>
                </a:lnTo>
                <a:lnTo>
                  <a:pt x="927" y="1323"/>
                </a:lnTo>
                <a:lnTo>
                  <a:pt x="923" y="1318"/>
                </a:lnTo>
                <a:lnTo>
                  <a:pt x="914" y="1314"/>
                </a:lnTo>
                <a:lnTo>
                  <a:pt x="914" y="1314"/>
                </a:lnTo>
                <a:lnTo>
                  <a:pt x="914" y="1305"/>
                </a:lnTo>
                <a:lnTo>
                  <a:pt x="914" y="1300"/>
                </a:lnTo>
                <a:lnTo>
                  <a:pt x="914" y="1295"/>
                </a:lnTo>
                <a:lnTo>
                  <a:pt x="914" y="1295"/>
                </a:lnTo>
                <a:lnTo>
                  <a:pt x="909" y="1300"/>
                </a:lnTo>
                <a:lnTo>
                  <a:pt x="909" y="1300"/>
                </a:lnTo>
                <a:lnTo>
                  <a:pt x="900" y="1300"/>
                </a:lnTo>
                <a:lnTo>
                  <a:pt x="886" y="1300"/>
                </a:lnTo>
                <a:lnTo>
                  <a:pt x="886" y="1300"/>
                </a:lnTo>
                <a:lnTo>
                  <a:pt x="877" y="1277"/>
                </a:lnTo>
                <a:lnTo>
                  <a:pt x="868" y="1268"/>
                </a:lnTo>
                <a:lnTo>
                  <a:pt x="859" y="1259"/>
                </a:lnTo>
                <a:lnTo>
                  <a:pt x="804" y="1341"/>
                </a:lnTo>
                <a:lnTo>
                  <a:pt x="562" y="1263"/>
                </a:lnTo>
                <a:lnTo>
                  <a:pt x="562" y="1263"/>
                </a:lnTo>
                <a:lnTo>
                  <a:pt x="548" y="1259"/>
                </a:lnTo>
                <a:lnTo>
                  <a:pt x="525" y="1254"/>
                </a:lnTo>
                <a:lnTo>
                  <a:pt x="466" y="1254"/>
                </a:lnTo>
                <a:lnTo>
                  <a:pt x="393" y="1254"/>
                </a:lnTo>
                <a:lnTo>
                  <a:pt x="311" y="1254"/>
                </a:lnTo>
                <a:lnTo>
                  <a:pt x="155" y="1259"/>
                </a:lnTo>
                <a:lnTo>
                  <a:pt x="37" y="1259"/>
                </a:lnTo>
                <a:lnTo>
                  <a:pt x="37" y="1259"/>
                </a:lnTo>
                <a:lnTo>
                  <a:pt x="37" y="1241"/>
                </a:lnTo>
                <a:lnTo>
                  <a:pt x="37" y="1222"/>
                </a:lnTo>
                <a:lnTo>
                  <a:pt x="41" y="1204"/>
                </a:lnTo>
                <a:lnTo>
                  <a:pt x="41" y="1186"/>
                </a:lnTo>
                <a:lnTo>
                  <a:pt x="46" y="1149"/>
                </a:lnTo>
                <a:lnTo>
                  <a:pt x="55" y="1108"/>
                </a:lnTo>
                <a:lnTo>
                  <a:pt x="55" y="1085"/>
                </a:lnTo>
                <a:lnTo>
                  <a:pt x="55" y="1062"/>
                </a:lnTo>
                <a:lnTo>
                  <a:pt x="55" y="1030"/>
                </a:lnTo>
                <a:lnTo>
                  <a:pt x="50" y="1002"/>
                </a:lnTo>
                <a:lnTo>
                  <a:pt x="46" y="966"/>
                </a:lnTo>
                <a:lnTo>
                  <a:pt x="37" y="925"/>
                </a:lnTo>
                <a:lnTo>
                  <a:pt x="27" y="883"/>
                </a:lnTo>
                <a:lnTo>
                  <a:pt x="14" y="833"/>
                </a:lnTo>
                <a:lnTo>
                  <a:pt x="14" y="833"/>
                </a:lnTo>
                <a:lnTo>
                  <a:pt x="5" y="810"/>
                </a:lnTo>
                <a:lnTo>
                  <a:pt x="5" y="787"/>
                </a:lnTo>
                <a:lnTo>
                  <a:pt x="0" y="760"/>
                </a:lnTo>
                <a:lnTo>
                  <a:pt x="0" y="737"/>
                </a:lnTo>
                <a:lnTo>
                  <a:pt x="0" y="709"/>
                </a:lnTo>
                <a:lnTo>
                  <a:pt x="5" y="682"/>
                </a:lnTo>
                <a:lnTo>
                  <a:pt x="9" y="654"/>
                </a:lnTo>
                <a:lnTo>
                  <a:pt x="18" y="631"/>
                </a:lnTo>
                <a:lnTo>
                  <a:pt x="27" y="604"/>
                </a:lnTo>
                <a:lnTo>
                  <a:pt x="37" y="581"/>
                </a:lnTo>
                <a:lnTo>
                  <a:pt x="50" y="558"/>
                </a:lnTo>
                <a:lnTo>
                  <a:pt x="64" y="535"/>
                </a:lnTo>
                <a:lnTo>
                  <a:pt x="78" y="517"/>
                </a:lnTo>
                <a:lnTo>
                  <a:pt x="96" y="499"/>
                </a:lnTo>
                <a:lnTo>
                  <a:pt x="114" y="485"/>
                </a:lnTo>
                <a:lnTo>
                  <a:pt x="137" y="471"/>
                </a:lnTo>
                <a:lnTo>
                  <a:pt x="137" y="471"/>
                </a:lnTo>
                <a:lnTo>
                  <a:pt x="155" y="462"/>
                </a:lnTo>
                <a:lnTo>
                  <a:pt x="178" y="448"/>
                </a:lnTo>
                <a:lnTo>
                  <a:pt x="201" y="430"/>
                </a:lnTo>
                <a:lnTo>
                  <a:pt x="224" y="412"/>
                </a:lnTo>
                <a:lnTo>
                  <a:pt x="260" y="380"/>
                </a:lnTo>
                <a:lnTo>
                  <a:pt x="279" y="366"/>
                </a:lnTo>
                <a:lnTo>
                  <a:pt x="279" y="366"/>
                </a:lnTo>
                <a:lnTo>
                  <a:pt x="279" y="366"/>
                </a:lnTo>
                <a:lnTo>
                  <a:pt x="279" y="366"/>
                </a:lnTo>
                <a:lnTo>
                  <a:pt x="260" y="384"/>
                </a:lnTo>
                <a:lnTo>
                  <a:pt x="260" y="384"/>
                </a:lnTo>
                <a:lnTo>
                  <a:pt x="260" y="384"/>
                </a:lnTo>
                <a:lnTo>
                  <a:pt x="274" y="407"/>
                </a:lnTo>
                <a:lnTo>
                  <a:pt x="288" y="430"/>
                </a:lnTo>
                <a:lnTo>
                  <a:pt x="306" y="453"/>
                </a:lnTo>
                <a:lnTo>
                  <a:pt x="320" y="476"/>
                </a:lnTo>
                <a:lnTo>
                  <a:pt x="338" y="494"/>
                </a:lnTo>
                <a:lnTo>
                  <a:pt x="361" y="517"/>
                </a:lnTo>
                <a:lnTo>
                  <a:pt x="379" y="535"/>
                </a:lnTo>
                <a:lnTo>
                  <a:pt x="402" y="554"/>
                </a:lnTo>
                <a:lnTo>
                  <a:pt x="402" y="554"/>
                </a:lnTo>
                <a:lnTo>
                  <a:pt x="402" y="535"/>
                </a:lnTo>
                <a:lnTo>
                  <a:pt x="402" y="535"/>
                </a:lnTo>
                <a:lnTo>
                  <a:pt x="416" y="540"/>
                </a:lnTo>
                <a:lnTo>
                  <a:pt x="429" y="544"/>
                </a:lnTo>
                <a:lnTo>
                  <a:pt x="452" y="558"/>
                </a:lnTo>
                <a:lnTo>
                  <a:pt x="452" y="558"/>
                </a:lnTo>
                <a:lnTo>
                  <a:pt x="457" y="544"/>
                </a:lnTo>
                <a:lnTo>
                  <a:pt x="457" y="544"/>
                </a:lnTo>
                <a:lnTo>
                  <a:pt x="443" y="540"/>
                </a:lnTo>
                <a:lnTo>
                  <a:pt x="443" y="540"/>
                </a:lnTo>
                <a:lnTo>
                  <a:pt x="439" y="531"/>
                </a:lnTo>
                <a:lnTo>
                  <a:pt x="439" y="526"/>
                </a:lnTo>
                <a:lnTo>
                  <a:pt x="434" y="522"/>
                </a:lnTo>
                <a:lnTo>
                  <a:pt x="429" y="512"/>
                </a:lnTo>
                <a:lnTo>
                  <a:pt x="416" y="503"/>
                </a:lnTo>
                <a:lnTo>
                  <a:pt x="397" y="490"/>
                </a:lnTo>
                <a:lnTo>
                  <a:pt x="379" y="471"/>
                </a:lnTo>
                <a:lnTo>
                  <a:pt x="352" y="444"/>
                </a:lnTo>
                <a:lnTo>
                  <a:pt x="320" y="412"/>
                </a:lnTo>
                <a:lnTo>
                  <a:pt x="283" y="370"/>
                </a:lnTo>
                <a:lnTo>
                  <a:pt x="283" y="370"/>
                </a:lnTo>
                <a:lnTo>
                  <a:pt x="283" y="370"/>
                </a:lnTo>
                <a:lnTo>
                  <a:pt x="288" y="361"/>
                </a:lnTo>
                <a:lnTo>
                  <a:pt x="288" y="361"/>
                </a:lnTo>
                <a:lnTo>
                  <a:pt x="283" y="357"/>
                </a:lnTo>
                <a:lnTo>
                  <a:pt x="279" y="352"/>
                </a:lnTo>
                <a:lnTo>
                  <a:pt x="270" y="334"/>
                </a:lnTo>
                <a:lnTo>
                  <a:pt x="260" y="311"/>
                </a:lnTo>
                <a:lnTo>
                  <a:pt x="251" y="279"/>
                </a:lnTo>
                <a:lnTo>
                  <a:pt x="242" y="251"/>
                </a:lnTo>
                <a:lnTo>
                  <a:pt x="238" y="224"/>
                </a:lnTo>
                <a:lnTo>
                  <a:pt x="233" y="201"/>
                </a:lnTo>
                <a:lnTo>
                  <a:pt x="233" y="196"/>
                </a:lnTo>
                <a:lnTo>
                  <a:pt x="238" y="192"/>
                </a:lnTo>
                <a:lnTo>
                  <a:pt x="238" y="192"/>
                </a:lnTo>
                <a:lnTo>
                  <a:pt x="242" y="178"/>
                </a:lnTo>
                <a:lnTo>
                  <a:pt x="251" y="169"/>
                </a:lnTo>
                <a:lnTo>
                  <a:pt x="260" y="151"/>
                </a:lnTo>
                <a:lnTo>
                  <a:pt x="265" y="132"/>
                </a:lnTo>
                <a:lnTo>
                  <a:pt x="270" y="119"/>
                </a:lnTo>
                <a:lnTo>
                  <a:pt x="279" y="105"/>
                </a:lnTo>
                <a:lnTo>
                  <a:pt x="283" y="100"/>
                </a:lnTo>
                <a:lnTo>
                  <a:pt x="288" y="96"/>
                </a:lnTo>
                <a:lnTo>
                  <a:pt x="292" y="87"/>
                </a:lnTo>
                <a:lnTo>
                  <a:pt x="301" y="82"/>
                </a:lnTo>
                <a:lnTo>
                  <a:pt x="315" y="77"/>
                </a:lnTo>
                <a:lnTo>
                  <a:pt x="329" y="68"/>
                </a:lnTo>
                <a:lnTo>
                  <a:pt x="329" y="68"/>
                </a:lnTo>
                <a:lnTo>
                  <a:pt x="347" y="59"/>
                </a:lnTo>
                <a:lnTo>
                  <a:pt x="361" y="50"/>
                </a:lnTo>
                <a:lnTo>
                  <a:pt x="370" y="41"/>
                </a:lnTo>
                <a:lnTo>
                  <a:pt x="379" y="36"/>
                </a:lnTo>
                <a:lnTo>
                  <a:pt x="393" y="36"/>
                </a:lnTo>
                <a:lnTo>
                  <a:pt x="411" y="36"/>
                </a:lnTo>
                <a:lnTo>
                  <a:pt x="439" y="41"/>
                </a:lnTo>
                <a:lnTo>
                  <a:pt x="484" y="45"/>
                </a:lnTo>
                <a:lnTo>
                  <a:pt x="484" y="45"/>
                </a:lnTo>
                <a:lnTo>
                  <a:pt x="512" y="55"/>
                </a:lnTo>
                <a:lnTo>
                  <a:pt x="525" y="55"/>
                </a:lnTo>
                <a:lnTo>
                  <a:pt x="539" y="59"/>
                </a:lnTo>
                <a:lnTo>
                  <a:pt x="548" y="68"/>
                </a:lnTo>
                <a:lnTo>
                  <a:pt x="562" y="73"/>
                </a:lnTo>
                <a:lnTo>
                  <a:pt x="571" y="82"/>
                </a:lnTo>
                <a:lnTo>
                  <a:pt x="585" y="96"/>
                </a:lnTo>
                <a:lnTo>
                  <a:pt x="585" y="96"/>
                </a:lnTo>
                <a:lnTo>
                  <a:pt x="585" y="105"/>
                </a:lnTo>
                <a:lnTo>
                  <a:pt x="585" y="119"/>
                </a:lnTo>
                <a:lnTo>
                  <a:pt x="580" y="128"/>
                </a:lnTo>
                <a:lnTo>
                  <a:pt x="580" y="132"/>
                </a:lnTo>
                <a:lnTo>
                  <a:pt x="576" y="137"/>
                </a:lnTo>
                <a:lnTo>
                  <a:pt x="571" y="142"/>
                </a:lnTo>
                <a:lnTo>
                  <a:pt x="571" y="142"/>
                </a:lnTo>
                <a:lnTo>
                  <a:pt x="580" y="169"/>
                </a:lnTo>
                <a:lnTo>
                  <a:pt x="585" y="192"/>
                </a:lnTo>
                <a:lnTo>
                  <a:pt x="594" y="219"/>
                </a:lnTo>
                <a:lnTo>
                  <a:pt x="594" y="233"/>
                </a:lnTo>
                <a:lnTo>
                  <a:pt x="598" y="251"/>
                </a:lnTo>
                <a:lnTo>
                  <a:pt x="608" y="270"/>
                </a:lnTo>
                <a:lnTo>
                  <a:pt x="617" y="297"/>
                </a:lnTo>
                <a:lnTo>
                  <a:pt x="617" y="297"/>
                </a:lnTo>
                <a:lnTo>
                  <a:pt x="617" y="306"/>
                </a:lnTo>
                <a:lnTo>
                  <a:pt x="617" y="311"/>
                </a:lnTo>
                <a:lnTo>
                  <a:pt x="617" y="316"/>
                </a:lnTo>
                <a:lnTo>
                  <a:pt x="612" y="320"/>
                </a:lnTo>
                <a:lnTo>
                  <a:pt x="608" y="325"/>
                </a:lnTo>
                <a:lnTo>
                  <a:pt x="603" y="329"/>
                </a:lnTo>
                <a:lnTo>
                  <a:pt x="589" y="334"/>
                </a:lnTo>
                <a:lnTo>
                  <a:pt x="589" y="334"/>
                </a:lnTo>
                <a:lnTo>
                  <a:pt x="585" y="343"/>
                </a:lnTo>
                <a:lnTo>
                  <a:pt x="585" y="348"/>
                </a:lnTo>
                <a:lnTo>
                  <a:pt x="585" y="352"/>
                </a:lnTo>
                <a:lnTo>
                  <a:pt x="585" y="352"/>
                </a:lnTo>
                <a:lnTo>
                  <a:pt x="585" y="357"/>
                </a:lnTo>
                <a:lnTo>
                  <a:pt x="589" y="361"/>
                </a:lnTo>
                <a:lnTo>
                  <a:pt x="589" y="361"/>
                </a:lnTo>
                <a:lnTo>
                  <a:pt x="589" y="366"/>
                </a:lnTo>
                <a:lnTo>
                  <a:pt x="585" y="370"/>
                </a:lnTo>
                <a:lnTo>
                  <a:pt x="585" y="375"/>
                </a:lnTo>
                <a:lnTo>
                  <a:pt x="580" y="375"/>
                </a:lnTo>
                <a:lnTo>
                  <a:pt x="576" y="380"/>
                </a:lnTo>
                <a:lnTo>
                  <a:pt x="576" y="380"/>
                </a:lnTo>
                <a:lnTo>
                  <a:pt x="580" y="384"/>
                </a:lnTo>
                <a:lnTo>
                  <a:pt x="585" y="393"/>
                </a:lnTo>
                <a:lnTo>
                  <a:pt x="585" y="393"/>
                </a:lnTo>
                <a:lnTo>
                  <a:pt x="585" y="398"/>
                </a:lnTo>
                <a:lnTo>
                  <a:pt x="585" y="403"/>
                </a:lnTo>
                <a:lnTo>
                  <a:pt x="580" y="407"/>
                </a:lnTo>
                <a:lnTo>
                  <a:pt x="580" y="407"/>
                </a:lnTo>
                <a:lnTo>
                  <a:pt x="576" y="407"/>
                </a:lnTo>
                <a:lnTo>
                  <a:pt x="576" y="412"/>
                </a:lnTo>
                <a:lnTo>
                  <a:pt x="576" y="421"/>
                </a:lnTo>
                <a:lnTo>
                  <a:pt x="576" y="439"/>
                </a:lnTo>
                <a:lnTo>
                  <a:pt x="576" y="448"/>
                </a:lnTo>
                <a:lnTo>
                  <a:pt x="571" y="453"/>
                </a:lnTo>
                <a:lnTo>
                  <a:pt x="571" y="453"/>
                </a:lnTo>
                <a:lnTo>
                  <a:pt x="566" y="457"/>
                </a:lnTo>
                <a:lnTo>
                  <a:pt x="562" y="457"/>
                </a:lnTo>
                <a:lnTo>
                  <a:pt x="557" y="462"/>
                </a:lnTo>
                <a:lnTo>
                  <a:pt x="548" y="462"/>
                </a:lnTo>
                <a:lnTo>
                  <a:pt x="548" y="462"/>
                </a:lnTo>
                <a:lnTo>
                  <a:pt x="534" y="462"/>
                </a:lnTo>
                <a:lnTo>
                  <a:pt x="521" y="462"/>
                </a:lnTo>
                <a:lnTo>
                  <a:pt x="507" y="467"/>
                </a:lnTo>
                <a:lnTo>
                  <a:pt x="493" y="471"/>
                </a:lnTo>
                <a:lnTo>
                  <a:pt x="493" y="471"/>
                </a:lnTo>
                <a:lnTo>
                  <a:pt x="489" y="480"/>
                </a:lnTo>
                <a:lnTo>
                  <a:pt x="484" y="494"/>
                </a:lnTo>
                <a:lnTo>
                  <a:pt x="484" y="503"/>
                </a:lnTo>
                <a:lnTo>
                  <a:pt x="484" y="517"/>
                </a:lnTo>
                <a:lnTo>
                  <a:pt x="484" y="531"/>
                </a:lnTo>
                <a:lnTo>
                  <a:pt x="484" y="540"/>
                </a:lnTo>
                <a:lnTo>
                  <a:pt x="493" y="563"/>
                </a:lnTo>
                <a:lnTo>
                  <a:pt x="498" y="590"/>
                </a:lnTo>
                <a:lnTo>
                  <a:pt x="507" y="613"/>
                </a:lnTo>
                <a:lnTo>
                  <a:pt x="525" y="654"/>
                </a:lnTo>
                <a:lnTo>
                  <a:pt x="525" y="65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2883975201"/>
      </p:ext>
    </p:extLst>
  </p:cSld>
  <p:clrMapOvr>
    <a:masterClrMapping/>
  </p:clrMapOvr>
  <mc:AlternateContent>
    <mc:Choice Requires="p14">
      <p:transition>
        <p14:pan/>
      </p:transition>
    </mc:Choice>
    <mc:Fallback>
      <p:transition>
        <p:fade/>
      </p:transition>
    </mc:Fallback>
  </mc:AlternateConten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文本框 19"/>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1.2  企业文化讨论的目的 </a:t>
            </a:r>
          </a:p>
        </p:txBody>
      </p:sp>
      <p:sp>
        <p:nvSpPr>
          <p:cNvPr id="22" name="矩形 21"/>
          <p:cNvSpPr/>
          <p:nvPr/>
        </p:nvSpPr>
        <p:spPr>
          <a:xfrm>
            <a:off x="1714508" y="1400418"/>
            <a:ext cx="10063512" cy="749808"/>
          </a:xfrm>
          <a:prstGeom prst="rect">
            <a:avLst/>
          </a:prstGeom>
        </p:spPr>
        <p:txBody>
          <a:bodyPr wrap="square">
            <a:spAutoFit/>
          </a:bodyPr>
          <a:lstStyle/>
          <a:p>
            <a:pPr>
              <a:lnSpc>
                <a:spcPct val="120000"/>
              </a:lnSpc>
            </a:pPr>
            <a:r>
              <a:rPr altLang="en-US" lang="zh-CN" smtClean="0">
                <a:solidFill>
                  <a:schemeClr val="tx1">
                    <a:lumMod val="65000"/>
                    <a:lumOff val="35000"/>
                  </a:schemeClr>
                </a:solidFill>
              </a:rPr>
              <a:t>通过讨论，挖掘与整理公司精神层文化，同时，让全体员工参与到企业文化建设中来，有利于最终文化的认同与落地。</a:t>
            </a:r>
          </a:p>
        </p:txBody>
      </p:sp>
      <p:sp>
        <p:nvSpPr>
          <p:cNvPr id="2" name="文本框 1"/>
          <p:cNvSpPr txBox="1"/>
          <p:nvPr/>
        </p:nvSpPr>
        <p:spPr>
          <a:xfrm>
            <a:off x="1524321" y="2797581"/>
            <a:ext cx="10342880" cy="2773680"/>
          </a:xfrm>
          <a:prstGeom prst="rect">
            <a:avLst/>
          </a:prstGeom>
          <a:noFill/>
        </p:spPr>
        <p:txBody>
          <a:bodyPr rtlCol="0" wrap="none">
            <a:spAutoFit/>
          </a:bodyPr>
          <a:lstStyle/>
          <a:p>
            <a:pPr>
              <a:lnSpc>
                <a:spcPct val="110000"/>
              </a:lnSpc>
            </a:pPr>
            <a:r>
              <a:rPr altLang="en-US" b="1" lang="zh-CN" smtClean="0" sz="8000">
                <a:solidFill>
                  <a:srgbClr val="008DCA"/>
                </a:solidFill>
              </a:rPr>
              <a:t>员工共同参与文化建设</a:t>
            </a:r>
          </a:p>
          <a:p>
            <a:pPr>
              <a:lnSpc>
                <a:spcPct val="110000"/>
              </a:lnSpc>
            </a:pPr>
            <a:r>
              <a:rPr altLang="en-US" b="1" lang="zh-CN" smtClean="0" sz="8000">
                <a:solidFill>
                  <a:srgbClr val="008DCA"/>
                </a:solidFill>
              </a:rPr>
              <a:t>有利于文化认同与落地</a:t>
            </a:r>
          </a:p>
        </p:txBody>
      </p:sp>
      <p:sp>
        <p:nvSpPr>
          <p:cNvPr id="6" name="矩形 5"/>
          <p:cNvSpPr/>
          <p:nvPr/>
        </p:nvSpPr>
        <p:spPr>
          <a:xfrm>
            <a:off x="1631852" y="5598348"/>
            <a:ext cx="10030265" cy="3522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a:t>全体员工的企业文化大讨论是企业文化建设过程中的必备环节</a:t>
            </a:r>
          </a:p>
        </p:txBody>
      </p:sp>
    </p:spTree>
    <p:extLst>
      <p:ext uri="{BB962C8B-B14F-4D97-AF65-F5344CB8AC3E}">
        <p14:creationId val="3374921819"/>
      </p:ext>
    </p:extLst>
  </p:cSld>
  <p:clrMapOvr>
    <a:masterClrMapping/>
  </p:clrMapOvr>
  <mc:AlternateContent>
    <mc:Choice Requires="p14">
      <p:transition>
        <p14:pan/>
      </p:transition>
    </mc:Choice>
    <mc:Fallback>
      <p:transition>
        <p:fade/>
      </p:transition>
    </mc:Fallback>
  </mc:AlternateConten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文本框 19"/>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1.3  企业文化讨论的作用 </a:t>
            </a:r>
          </a:p>
        </p:txBody>
      </p:sp>
      <p:sp>
        <p:nvSpPr>
          <p:cNvPr id="22" name="矩形 21"/>
          <p:cNvSpPr/>
          <p:nvPr/>
        </p:nvSpPr>
        <p:spPr>
          <a:xfrm>
            <a:off x="1714508" y="1400418"/>
            <a:ext cx="10063512" cy="749808"/>
          </a:xfrm>
          <a:prstGeom prst="rect">
            <a:avLst/>
          </a:prstGeom>
        </p:spPr>
        <p:txBody>
          <a:bodyPr wrap="square">
            <a:spAutoFit/>
          </a:bodyPr>
          <a:lstStyle/>
          <a:p>
            <a:pPr>
              <a:lnSpc>
                <a:spcPct val="120000"/>
              </a:lnSpc>
            </a:pPr>
            <a:r>
              <a:rPr altLang="en-US" lang="zh-CN" smtClean="0">
                <a:solidFill>
                  <a:schemeClr val="tx1">
                    <a:lumMod val="65000"/>
                    <a:lumOff val="35000"/>
                  </a:schemeClr>
                </a:solidFill>
              </a:rPr>
              <a:t>通过讨论，挖掘与整理公司精神层文化，同时，让全体员工参与到企业文化建设中来，有利于最终文化的认同与落地。</a:t>
            </a:r>
          </a:p>
        </p:txBody>
      </p:sp>
      <p:grpSp>
        <p:nvGrpSpPr>
          <p:cNvPr id="3" name="组合 2"/>
          <p:cNvGrpSpPr/>
          <p:nvPr/>
        </p:nvGrpSpPr>
        <p:grpSpPr>
          <a:xfrm>
            <a:off x="1807839" y="3436034"/>
            <a:ext cx="3096000" cy="1280160"/>
            <a:chOff x="1653092" y="3436034"/>
            <a:chExt cx="3096000" cy="1280160"/>
          </a:xfrm>
        </p:grpSpPr>
        <p:sp>
          <p:nvSpPr>
            <p:cNvPr id="5" name="圆角矩形 4"/>
            <p:cNvSpPr/>
            <p:nvPr/>
          </p:nvSpPr>
          <p:spPr>
            <a:xfrm>
              <a:off x="1653092" y="3436034"/>
              <a:ext cx="3096000" cy="1280160"/>
            </a:xfrm>
            <a:prstGeom prst="roundRect">
              <a:avLst>
                <a:gd fmla="val 619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008DCA"/>
                </a:solidFill>
              </a:endParaRPr>
            </a:p>
          </p:txBody>
        </p:sp>
        <p:sp>
          <p:nvSpPr>
            <p:cNvPr id="11" name="TextBox 9"/>
            <p:cNvSpPr txBox="1"/>
            <p:nvPr/>
          </p:nvSpPr>
          <p:spPr>
            <a:xfrm>
              <a:off x="1769383" y="3599062"/>
              <a:ext cx="2888836" cy="944880"/>
            </a:xfrm>
            <a:prstGeom prst="rect">
              <a:avLst/>
            </a:prstGeom>
            <a:noFill/>
          </p:spPr>
          <p:txBody>
            <a:bodyPr rtlCol="0" wrap="square">
              <a:spAutoFit/>
            </a:bodyPr>
            <a:lstStyle/>
            <a:p>
              <a:pPr algn="ctr"/>
              <a:r>
                <a:rPr altLang="en-US" b="1" lang="zh-CN" smtClean="0" sz="2800">
                  <a:solidFill>
                    <a:schemeClr val="bg1"/>
                  </a:solidFill>
                  <a:latin charset="-122" pitchFamily="34" typeface="微软雅黑"/>
                  <a:ea charset="-122" pitchFamily="34" typeface="微软雅黑"/>
                </a:rPr>
                <a:t>加强全体员工对文化建设的重视</a:t>
              </a:r>
            </a:p>
          </p:txBody>
        </p:sp>
      </p:grpSp>
      <p:grpSp>
        <p:nvGrpSpPr>
          <p:cNvPr id="4" name="组合 3"/>
          <p:cNvGrpSpPr/>
          <p:nvPr/>
        </p:nvGrpSpPr>
        <p:grpSpPr>
          <a:xfrm>
            <a:off x="5194960" y="3436034"/>
            <a:ext cx="3096000" cy="1280160"/>
            <a:chOff x="5152756" y="3436034"/>
            <a:chExt cx="3096000" cy="1280160"/>
          </a:xfrm>
        </p:grpSpPr>
        <p:sp>
          <p:nvSpPr>
            <p:cNvPr id="6" name="圆角矩形 5"/>
            <p:cNvSpPr/>
            <p:nvPr/>
          </p:nvSpPr>
          <p:spPr>
            <a:xfrm>
              <a:off x="5152756" y="3436034"/>
              <a:ext cx="3096000" cy="1280160"/>
            </a:xfrm>
            <a:prstGeom prst="roundRect">
              <a:avLst>
                <a:gd fmla="val 619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008DCA"/>
                </a:solidFill>
              </a:endParaRPr>
            </a:p>
          </p:txBody>
        </p:sp>
        <p:sp>
          <p:nvSpPr>
            <p:cNvPr id="12" name="TextBox 10"/>
            <p:cNvSpPr txBox="1"/>
            <p:nvPr/>
          </p:nvSpPr>
          <p:spPr>
            <a:xfrm>
              <a:off x="5386694" y="3599062"/>
              <a:ext cx="2628123" cy="944880"/>
            </a:xfrm>
            <a:prstGeom prst="rect">
              <a:avLst/>
            </a:prstGeom>
            <a:noFill/>
          </p:spPr>
          <p:txBody>
            <a:bodyPr rtlCol="0" wrap="square">
              <a:spAutoFit/>
            </a:bodyPr>
            <a:lstStyle/>
            <a:p>
              <a:pPr algn="ctr"/>
              <a:r>
                <a:rPr altLang="en-US" b="1" lang="zh-CN" sz="2800">
                  <a:solidFill>
                    <a:schemeClr val="bg1"/>
                  </a:solidFill>
                  <a:latin charset="-122" pitchFamily="34" typeface="微软雅黑"/>
                  <a:ea charset="-122" pitchFamily="34" typeface="微软雅黑"/>
                </a:rPr>
                <a:t>各部门价值观的讨论与总结</a:t>
              </a:r>
            </a:p>
          </p:txBody>
        </p:sp>
      </p:grpSp>
      <p:grpSp>
        <p:nvGrpSpPr>
          <p:cNvPr id="17" name="组合 16"/>
          <p:cNvGrpSpPr/>
          <p:nvPr/>
        </p:nvGrpSpPr>
        <p:grpSpPr>
          <a:xfrm>
            <a:off x="8582080" y="3436034"/>
            <a:ext cx="3096000" cy="1280160"/>
            <a:chOff x="8652419" y="3436034"/>
            <a:chExt cx="3096000" cy="1280160"/>
          </a:xfrm>
        </p:grpSpPr>
        <p:sp>
          <p:nvSpPr>
            <p:cNvPr id="7" name="圆角矩形 6"/>
            <p:cNvSpPr/>
            <p:nvPr/>
          </p:nvSpPr>
          <p:spPr>
            <a:xfrm>
              <a:off x="8652419" y="3436034"/>
              <a:ext cx="3096000" cy="1280160"/>
            </a:xfrm>
            <a:prstGeom prst="roundRect">
              <a:avLst>
                <a:gd fmla="val 619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008DCA"/>
                </a:solidFill>
              </a:endParaRPr>
            </a:p>
          </p:txBody>
        </p:sp>
        <p:sp>
          <p:nvSpPr>
            <p:cNvPr id="13" name="TextBox 11"/>
            <p:cNvSpPr txBox="1"/>
            <p:nvPr/>
          </p:nvSpPr>
          <p:spPr>
            <a:xfrm>
              <a:off x="8886357" y="3599062"/>
              <a:ext cx="2628123" cy="944880"/>
            </a:xfrm>
            <a:prstGeom prst="rect">
              <a:avLst/>
            </a:prstGeom>
            <a:noFill/>
          </p:spPr>
          <p:txBody>
            <a:bodyPr rtlCol="0" wrap="square">
              <a:spAutoFit/>
            </a:bodyPr>
            <a:lstStyle/>
            <a:p>
              <a:pPr algn="ctr"/>
              <a:r>
                <a:rPr altLang="en-US" b="1" lang="zh-CN" smtClean="0" sz="2800">
                  <a:solidFill>
                    <a:schemeClr val="bg1"/>
                  </a:solidFill>
                  <a:latin charset="-122" pitchFamily="34" typeface="微软雅黑"/>
                  <a:ea charset="-122" pitchFamily="34" typeface="微软雅黑"/>
                </a:rPr>
                <a:t>员工意见建议的采集与回馈</a:t>
              </a:r>
            </a:p>
          </p:txBody>
        </p:sp>
      </p:grpSp>
      <p:grpSp>
        <p:nvGrpSpPr>
          <p:cNvPr id="21" name="组合 20"/>
          <p:cNvGrpSpPr/>
          <p:nvPr/>
        </p:nvGrpSpPr>
        <p:grpSpPr>
          <a:xfrm>
            <a:off x="1807839" y="4941278"/>
            <a:ext cx="3096000" cy="1280160"/>
            <a:chOff x="1653092" y="3436034"/>
            <a:chExt cx="3096000" cy="1280160"/>
          </a:xfrm>
        </p:grpSpPr>
        <p:sp>
          <p:nvSpPr>
            <p:cNvPr id="23" name="圆角矩形 22"/>
            <p:cNvSpPr/>
            <p:nvPr/>
          </p:nvSpPr>
          <p:spPr>
            <a:xfrm>
              <a:off x="1653092" y="3436034"/>
              <a:ext cx="3096000" cy="1280160"/>
            </a:xfrm>
            <a:prstGeom prst="roundRect">
              <a:avLst>
                <a:gd fmla="val 619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008DCA"/>
                </a:solidFill>
              </a:endParaRPr>
            </a:p>
          </p:txBody>
        </p:sp>
        <p:sp>
          <p:nvSpPr>
            <p:cNvPr id="24" name="TextBox 9"/>
            <p:cNvSpPr txBox="1"/>
            <p:nvPr/>
          </p:nvSpPr>
          <p:spPr>
            <a:xfrm>
              <a:off x="1769383" y="3599061"/>
              <a:ext cx="2888836" cy="944880"/>
            </a:xfrm>
            <a:prstGeom prst="rect">
              <a:avLst/>
            </a:prstGeom>
            <a:noFill/>
          </p:spPr>
          <p:txBody>
            <a:bodyPr rtlCol="0" wrap="square">
              <a:spAutoFit/>
            </a:bodyPr>
            <a:lstStyle/>
            <a:p>
              <a:pPr algn="ctr"/>
              <a:r>
                <a:rPr altLang="en-US" b="1" lang="zh-CN" smtClean="0" sz="2800">
                  <a:solidFill>
                    <a:schemeClr val="bg1"/>
                  </a:solidFill>
                  <a:latin charset="-122" pitchFamily="34" typeface="微软雅黑"/>
                  <a:ea charset="-122" pitchFamily="34" typeface="微软雅黑"/>
                </a:rPr>
                <a:t>倡导行为与反对行为的素材积累</a:t>
              </a:r>
            </a:p>
          </p:txBody>
        </p:sp>
      </p:grpSp>
      <p:sp>
        <p:nvSpPr>
          <p:cNvPr id="26" name="圆角矩形 25"/>
          <p:cNvSpPr/>
          <p:nvPr/>
        </p:nvSpPr>
        <p:spPr>
          <a:xfrm>
            <a:off x="5194960" y="4941278"/>
            <a:ext cx="3096000" cy="1280160"/>
          </a:xfrm>
          <a:prstGeom prst="roundRect">
            <a:avLst>
              <a:gd fmla="val 619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008DCA"/>
              </a:solidFill>
            </a:endParaRPr>
          </a:p>
        </p:txBody>
      </p:sp>
      <p:sp>
        <p:nvSpPr>
          <p:cNvPr id="27" name="TextBox 10"/>
          <p:cNvSpPr txBox="1"/>
          <p:nvPr/>
        </p:nvSpPr>
        <p:spPr>
          <a:xfrm>
            <a:off x="5303520" y="5104305"/>
            <a:ext cx="2869809" cy="944880"/>
          </a:xfrm>
          <a:prstGeom prst="rect">
            <a:avLst/>
          </a:prstGeom>
          <a:noFill/>
        </p:spPr>
        <p:txBody>
          <a:bodyPr rtlCol="0" wrap="square">
            <a:spAutoFit/>
          </a:bodyPr>
          <a:lstStyle/>
          <a:p>
            <a:pPr algn="ctr"/>
            <a:r>
              <a:rPr altLang="en-US" b="1" lang="zh-CN" sz="2800">
                <a:solidFill>
                  <a:schemeClr val="bg1"/>
                </a:solidFill>
                <a:latin charset="-122" pitchFamily="34" typeface="微软雅黑"/>
                <a:ea charset="-122" pitchFamily="34" typeface="微软雅黑"/>
              </a:rPr>
              <a:t>典型人物、榜样案例的线索汇总</a:t>
            </a:r>
          </a:p>
        </p:txBody>
      </p:sp>
      <p:grpSp>
        <p:nvGrpSpPr>
          <p:cNvPr id="28" name="组合 27"/>
          <p:cNvGrpSpPr/>
          <p:nvPr/>
        </p:nvGrpSpPr>
        <p:grpSpPr>
          <a:xfrm>
            <a:off x="8582080" y="4941278"/>
            <a:ext cx="3096000" cy="1280160"/>
            <a:chOff x="8652419" y="3436034"/>
            <a:chExt cx="3096000" cy="1280160"/>
          </a:xfrm>
        </p:grpSpPr>
        <p:sp>
          <p:nvSpPr>
            <p:cNvPr id="29" name="圆角矩形 28"/>
            <p:cNvSpPr/>
            <p:nvPr/>
          </p:nvSpPr>
          <p:spPr>
            <a:xfrm>
              <a:off x="8652419" y="3436034"/>
              <a:ext cx="3096000" cy="1280160"/>
            </a:xfrm>
            <a:prstGeom prst="roundRect">
              <a:avLst>
                <a:gd fmla="val 6191" name="adj"/>
              </a:avLst>
            </a:pr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008DCA"/>
                </a:solidFill>
              </a:endParaRPr>
            </a:p>
          </p:txBody>
        </p:sp>
        <p:sp>
          <p:nvSpPr>
            <p:cNvPr id="30" name="TextBox 11"/>
            <p:cNvSpPr txBox="1"/>
            <p:nvPr/>
          </p:nvSpPr>
          <p:spPr>
            <a:xfrm>
              <a:off x="8886357" y="3599061"/>
              <a:ext cx="2628123" cy="944880"/>
            </a:xfrm>
            <a:prstGeom prst="rect">
              <a:avLst/>
            </a:prstGeom>
            <a:noFill/>
          </p:spPr>
          <p:txBody>
            <a:bodyPr rtlCol="0" wrap="square">
              <a:spAutoFit/>
            </a:bodyPr>
            <a:lstStyle/>
            <a:p>
              <a:pPr algn="ctr"/>
              <a:r>
                <a:rPr altLang="en-US" b="1" lang="zh-CN" sz="2800">
                  <a:solidFill>
                    <a:schemeClr val="bg1"/>
                  </a:solidFill>
                  <a:latin charset="-122" pitchFamily="34" typeface="微软雅黑"/>
                  <a:ea charset="-122" pitchFamily="34" typeface="微软雅黑"/>
                </a:rPr>
                <a:t>文化氛围营造</a:t>
              </a:r>
            </a:p>
            <a:p>
              <a:pPr algn="ctr"/>
              <a:r>
                <a:rPr altLang="en-US" b="1" lang="zh-CN" sz="2800">
                  <a:solidFill>
                    <a:schemeClr val="bg1"/>
                  </a:solidFill>
                  <a:latin charset="-122" pitchFamily="34" typeface="微软雅黑"/>
                  <a:ea charset="-122" pitchFamily="34" typeface="微软雅黑"/>
                </a:rPr>
                <a:t>人才培养效果</a:t>
              </a:r>
            </a:p>
          </p:txBody>
        </p:sp>
      </p:grpSp>
    </p:spTree>
    <p:extLst>
      <p:ext uri="{BB962C8B-B14F-4D97-AF65-F5344CB8AC3E}">
        <p14:creationId val="968382649"/>
      </p:ext>
    </p:extLst>
  </p:cSld>
  <p:clrMapOvr>
    <a:masterClrMapping/>
  </p:clrMapOvr>
  <mc:AlternateContent>
    <mc:Choice Requires="p14">
      <p:transition>
        <p14:pan/>
      </p:transition>
    </mc:Choice>
    <mc:Fallback>
      <p:transition>
        <p:fade/>
      </p:transition>
    </mc:Fallback>
  </mc:AlternateConten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文本框 23"/>
          <p:cNvSpPr txBox="1"/>
          <p:nvPr/>
        </p:nvSpPr>
        <p:spPr>
          <a:xfrm>
            <a:off x="4279423" y="5173539"/>
            <a:ext cx="2697480" cy="749808"/>
          </a:xfrm>
          <a:prstGeom prst="rect">
            <a:avLst/>
          </a:prstGeom>
          <a:noFill/>
        </p:spPr>
        <p:txBody>
          <a:bodyPr rtlCol="0" wrap="none">
            <a:spAutoFit/>
          </a:bodyPr>
          <a:lstStyle/>
          <a:p>
            <a:pPr>
              <a:lnSpc>
                <a:spcPct val="120000"/>
              </a:lnSpc>
            </a:pPr>
            <a:r>
              <a:rPr altLang="en-US" lang="zh-CN" smtClean="0">
                <a:solidFill>
                  <a:schemeClr val="bg1"/>
                </a:solidFill>
              </a:rPr>
              <a:t>第二章 </a:t>
            </a:r>
          </a:p>
          <a:p>
            <a:pPr>
              <a:lnSpc>
                <a:spcPct val="120000"/>
              </a:lnSpc>
            </a:pPr>
            <a:r>
              <a:rPr altLang="en-US" lang="zh-CN" smtClean="0">
                <a:solidFill>
                  <a:schemeClr val="bg1"/>
                </a:solidFill>
              </a:rPr>
              <a:t>企业文化讨论的问题建议</a:t>
            </a:r>
          </a:p>
        </p:txBody>
      </p:sp>
      <p:grpSp>
        <p:nvGrpSpPr>
          <p:cNvPr id="37" name="组合 36"/>
          <p:cNvGrpSpPr/>
          <p:nvPr/>
        </p:nvGrpSpPr>
        <p:grpSpPr>
          <a:xfrm>
            <a:off x="3395823" y="5160339"/>
            <a:ext cx="792457" cy="812984"/>
            <a:chOff x="7673976" y="2593975"/>
            <a:chExt cx="1716088" cy="1760538"/>
          </a:xfrm>
          <a:solidFill>
            <a:schemeClr val="bg1"/>
          </a:solidFill>
        </p:grpSpPr>
        <p:sp>
          <p:nvSpPr>
            <p:cNvPr id="38" name="Freeform 60"/>
            <p:cNvSpPr/>
            <p:nvPr/>
          </p:nvSpPr>
          <p:spPr bwMode="auto">
            <a:xfrm>
              <a:off x="7673976" y="2974975"/>
              <a:ext cx="1284288" cy="1379538"/>
            </a:xfrm>
            <a:custGeom>
              <a:gdLst>
                <a:gd fmla="*/ 415 w 437" name="T0"/>
                <a:gd fmla="*/ 364 h 470" name="T1"/>
                <a:gd fmla="*/ 388 w 437" name="T2"/>
                <a:gd fmla="*/ 335 h 470" name="T3"/>
                <a:gd fmla="*/ 307 w 437" name="T4"/>
                <a:gd fmla="*/ 291 h 470" name="T5"/>
                <a:gd fmla="*/ 273 w 437" name="T6"/>
                <a:gd fmla="*/ 257 h 470" name="T7"/>
                <a:gd fmla="*/ 262 w 437" name="T8"/>
                <a:gd fmla="*/ 240 h 470" name="T9"/>
                <a:gd fmla="*/ 288 w 437" name="T10"/>
                <a:gd fmla="*/ 199 h 470" name="T11"/>
                <a:gd fmla="*/ 294 w 437" name="T12"/>
                <a:gd fmla="*/ 185 h 470" name="T13"/>
                <a:gd fmla="*/ 298 w 437" name="T14"/>
                <a:gd fmla="*/ 147 h 470" name="T15"/>
                <a:gd fmla="*/ 285 w 437" name="T16"/>
                <a:gd fmla="*/ 57 h 470" name="T17"/>
                <a:gd fmla="*/ 280 w 437" name="T18"/>
                <a:gd fmla="*/ 52 h 470" name="T19"/>
                <a:gd fmla="*/ 262 w 437" name="T20"/>
                <a:gd fmla="*/ 37 h 470" name="T21"/>
                <a:gd fmla="*/ 155 w 437" name="T22"/>
                <a:gd fmla="*/ 50 h 470" name="T23"/>
                <a:gd fmla="*/ 140 w 437" name="T24"/>
                <a:gd fmla="*/ 140 h 470" name="T25"/>
                <a:gd fmla="*/ 142 w 437" name="T26"/>
                <a:gd fmla="*/ 179 h 470" name="T27"/>
                <a:gd fmla="*/ 150 w 437" name="T28"/>
                <a:gd fmla="*/ 195 h 470" name="T29"/>
                <a:gd fmla="*/ 153 w 437" name="T30"/>
                <a:gd fmla="*/ 202 h 470" name="T31"/>
                <a:gd fmla="*/ 155 w 437" name="T32"/>
                <a:gd fmla="*/ 201 h 470" name="T33"/>
                <a:gd fmla="*/ 178 w 437" name="T34"/>
                <a:gd fmla="*/ 239 h 470" name="T35"/>
                <a:gd fmla="*/ 159 w 437" name="T36"/>
                <a:gd fmla="*/ 256 h 470" name="T37"/>
                <a:gd fmla="*/ 129 w 437" name="T38"/>
                <a:gd fmla="*/ 291 h 470" name="T39"/>
                <a:gd fmla="*/ 48 w 437" name="T40"/>
                <a:gd fmla="*/ 335 h 470" name="T41"/>
                <a:gd fmla="*/ 21 w 437" name="T42"/>
                <a:gd fmla="*/ 364 h 470" name="T43"/>
                <a:gd fmla="*/ 0 w 437" name="T44"/>
                <a:gd fmla="*/ 451 h 470" name="T45"/>
                <a:gd fmla="*/ 0 w 437" name="T46"/>
                <a:gd fmla="*/ 470 h 470" name="T47"/>
                <a:gd fmla="*/ 437 w 437" name="T48"/>
                <a:gd fmla="*/ 470 h 470" name="T49"/>
                <a:gd fmla="*/ 437 w 437" name="T50"/>
                <a:gd fmla="*/ 451 h 470" name="T51"/>
                <a:gd fmla="*/ 415 w 437" name="T52"/>
                <a:gd fmla="*/ 364 h 470"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470" w="437">
                  <a:moveTo>
                    <a:pt x="415" y="364"/>
                  </a:moveTo>
                  <a:cubicBezTo>
                    <a:pt x="415" y="364"/>
                    <a:pt x="422" y="351"/>
                    <a:pt x="388" y="335"/>
                  </a:cubicBezTo>
                  <a:cubicBezTo>
                    <a:pt x="307" y="291"/>
                    <a:pt x="307" y="291"/>
                    <a:pt x="307" y="291"/>
                  </a:cubicBezTo>
                  <a:cubicBezTo>
                    <a:pt x="273" y="257"/>
                    <a:pt x="273" y="257"/>
                    <a:pt x="273" y="257"/>
                  </a:cubicBezTo>
                  <a:cubicBezTo>
                    <a:pt x="256" y="248"/>
                    <a:pt x="246" y="251"/>
                    <a:pt x="262" y="240"/>
                  </a:cubicBezTo>
                  <a:cubicBezTo>
                    <a:pt x="274" y="230"/>
                    <a:pt x="282" y="216"/>
                    <a:pt x="288" y="199"/>
                  </a:cubicBezTo>
                  <a:cubicBezTo>
                    <a:pt x="289" y="198"/>
                    <a:pt x="292" y="194"/>
                    <a:pt x="294" y="185"/>
                  </a:cubicBezTo>
                  <a:cubicBezTo>
                    <a:pt x="294" y="185"/>
                    <a:pt x="325" y="148"/>
                    <a:pt x="298" y="147"/>
                  </a:cubicBezTo>
                  <a:cubicBezTo>
                    <a:pt x="298" y="147"/>
                    <a:pt x="326" y="96"/>
                    <a:pt x="285" y="57"/>
                  </a:cubicBezTo>
                  <a:cubicBezTo>
                    <a:pt x="285" y="57"/>
                    <a:pt x="283" y="55"/>
                    <a:pt x="280" y="52"/>
                  </a:cubicBezTo>
                  <a:cubicBezTo>
                    <a:pt x="271" y="42"/>
                    <a:pt x="262" y="37"/>
                    <a:pt x="262" y="37"/>
                  </a:cubicBezTo>
                  <a:cubicBezTo>
                    <a:pt x="203" y="0"/>
                    <a:pt x="155" y="50"/>
                    <a:pt x="155" y="50"/>
                  </a:cubicBezTo>
                  <a:cubicBezTo>
                    <a:pt x="113" y="88"/>
                    <a:pt x="140" y="140"/>
                    <a:pt x="140" y="140"/>
                  </a:cubicBezTo>
                  <a:cubicBezTo>
                    <a:pt x="112" y="140"/>
                    <a:pt x="142" y="179"/>
                    <a:pt x="142" y="179"/>
                  </a:cubicBezTo>
                  <a:cubicBezTo>
                    <a:pt x="146" y="197"/>
                    <a:pt x="150" y="195"/>
                    <a:pt x="150" y="195"/>
                  </a:cubicBezTo>
                  <a:cubicBezTo>
                    <a:pt x="152" y="195"/>
                    <a:pt x="152" y="198"/>
                    <a:pt x="153" y="202"/>
                  </a:cubicBezTo>
                  <a:cubicBezTo>
                    <a:pt x="154" y="201"/>
                    <a:pt x="154" y="201"/>
                    <a:pt x="155" y="201"/>
                  </a:cubicBezTo>
                  <a:cubicBezTo>
                    <a:pt x="160" y="216"/>
                    <a:pt x="168" y="229"/>
                    <a:pt x="178" y="239"/>
                  </a:cubicBezTo>
                  <a:cubicBezTo>
                    <a:pt x="187" y="251"/>
                    <a:pt x="163" y="251"/>
                    <a:pt x="159" y="256"/>
                  </a:cubicBezTo>
                  <a:cubicBezTo>
                    <a:pt x="157" y="259"/>
                    <a:pt x="129" y="291"/>
                    <a:pt x="129" y="291"/>
                  </a:cubicBezTo>
                  <a:cubicBezTo>
                    <a:pt x="48" y="335"/>
                    <a:pt x="48" y="335"/>
                    <a:pt x="48" y="335"/>
                  </a:cubicBezTo>
                  <a:cubicBezTo>
                    <a:pt x="15" y="351"/>
                    <a:pt x="21" y="364"/>
                    <a:pt x="21" y="364"/>
                  </a:cubicBezTo>
                  <a:cubicBezTo>
                    <a:pt x="0" y="451"/>
                    <a:pt x="0" y="451"/>
                    <a:pt x="0" y="451"/>
                  </a:cubicBezTo>
                  <a:cubicBezTo>
                    <a:pt x="0" y="470"/>
                    <a:pt x="0" y="470"/>
                    <a:pt x="0" y="470"/>
                  </a:cubicBezTo>
                  <a:cubicBezTo>
                    <a:pt x="437" y="470"/>
                    <a:pt x="437" y="470"/>
                    <a:pt x="437" y="470"/>
                  </a:cubicBezTo>
                  <a:cubicBezTo>
                    <a:pt x="437" y="451"/>
                    <a:pt x="437" y="451"/>
                    <a:pt x="437" y="451"/>
                  </a:cubicBezTo>
                  <a:lnTo>
                    <a:pt x="415" y="36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61"/>
            <p:cNvSpPr>
              <a:spLocks noEditPoints="1"/>
            </p:cNvSpPr>
            <p:nvPr/>
          </p:nvSpPr>
          <p:spPr bwMode="auto">
            <a:xfrm>
              <a:off x="8540751" y="2593975"/>
              <a:ext cx="849313" cy="739775"/>
            </a:xfrm>
            <a:custGeom>
              <a:gdLst>
                <a:gd fmla="*/ 143 w 289" name="T0"/>
                <a:gd fmla="*/ 1 h 252" name="T1"/>
                <a:gd fmla="*/ 0 w 289" name="T2"/>
                <a:gd fmla="*/ 111 h 252" name="T3"/>
                <a:gd fmla="*/ 73 w 289" name="T4"/>
                <a:gd fmla="*/ 203 h 252" name="T5"/>
                <a:gd fmla="*/ 47 w 289" name="T6"/>
                <a:gd fmla="*/ 252 h 252" name="T7"/>
                <a:gd fmla="*/ 121 w 289" name="T8"/>
                <a:gd fmla="*/ 216 h 252" name="T9"/>
                <a:gd fmla="*/ 146 w 289" name="T10"/>
                <a:gd fmla="*/ 217 h 252" name="T11"/>
                <a:gd fmla="*/ 288 w 289" name="T12"/>
                <a:gd fmla="*/ 107 h 252" name="T13"/>
                <a:gd fmla="*/ 143 w 289" name="T14"/>
                <a:gd fmla="*/ 1 h 252" name="T15"/>
                <a:gd fmla="*/ 73 w 289" name="T16"/>
                <a:gd fmla="*/ 131 h 252" name="T17"/>
                <a:gd fmla="*/ 55 w 289" name="T18"/>
                <a:gd fmla="*/ 113 h 252" name="T19"/>
                <a:gd fmla="*/ 73 w 289" name="T20"/>
                <a:gd fmla="*/ 95 h 252" name="T21"/>
                <a:gd fmla="*/ 91 w 289" name="T22"/>
                <a:gd fmla="*/ 113 h 252" name="T23"/>
                <a:gd fmla="*/ 73 w 289" name="T24"/>
                <a:gd fmla="*/ 131 h 252" name="T25"/>
                <a:gd fmla="*/ 144 w 289" name="T26"/>
                <a:gd fmla="*/ 131 h 252" name="T27"/>
                <a:gd fmla="*/ 126 w 289" name="T28"/>
                <a:gd fmla="*/ 113 h 252" name="T29"/>
                <a:gd fmla="*/ 144 w 289" name="T30"/>
                <a:gd fmla="*/ 95 h 252" name="T31"/>
                <a:gd fmla="*/ 162 w 289" name="T32"/>
                <a:gd fmla="*/ 113 h 252" name="T33"/>
                <a:gd fmla="*/ 144 w 289" name="T34"/>
                <a:gd fmla="*/ 131 h 252" name="T35"/>
                <a:gd fmla="*/ 216 w 289" name="T36"/>
                <a:gd fmla="*/ 131 h 252" name="T37"/>
                <a:gd fmla="*/ 198 w 289" name="T38"/>
                <a:gd fmla="*/ 113 h 252" name="T39"/>
                <a:gd fmla="*/ 216 w 289" name="T40"/>
                <a:gd fmla="*/ 95 h 252" name="T41"/>
                <a:gd fmla="*/ 233 w 289" name="T42"/>
                <a:gd fmla="*/ 113 h 252" name="T43"/>
                <a:gd fmla="*/ 216 w 289" name="T44"/>
                <a:gd fmla="*/ 131 h 252"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251" w="289">
                  <a:moveTo>
                    <a:pt x="143" y="1"/>
                  </a:moveTo>
                  <a:cubicBezTo>
                    <a:pt x="63" y="2"/>
                    <a:pt x="0" y="51"/>
                    <a:pt x="0" y="111"/>
                  </a:cubicBezTo>
                  <a:cubicBezTo>
                    <a:pt x="1" y="151"/>
                    <a:pt x="30" y="185"/>
                    <a:pt x="73" y="203"/>
                  </a:cubicBezTo>
                  <a:cubicBezTo>
                    <a:pt x="47" y="252"/>
                    <a:pt x="47" y="252"/>
                    <a:pt x="47" y="252"/>
                  </a:cubicBezTo>
                  <a:cubicBezTo>
                    <a:pt x="121" y="216"/>
                    <a:pt x="121" y="216"/>
                    <a:pt x="121" y="216"/>
                  </a:cubicBezTo>
                  <a:cubicBezTo>
                    <a:pt x="129" y="217"/>
                    <a:pt x="137" y="218"/>
                    <a:pt x="146" y="217"/>
                  </a:cubicBezTo>
                  <a:cubicBezTo>
                    <a:pt x="225" y="216"/>
                    <a:pt x="289" y="167"/>
                    <a:pt x="288" y="107"/>
                  </a:cubicBezTo>
                  <a:cubicBezTo>
                    <a:pt x="287" y="47"/>
                    <a:pt x="222" y="0"/>
                    <a:pt x="143" y="1"/>
                  </a:cubicBezTo>
                  <a:close/>
                  <a:moveTo>
                    <a:pt x="73" y="131"/>
                  </a:moveTo>
                  <a:cubicBezTo>
                    <a:pt x="63" y="131"/>
                    <a:pt x="55" y="123"/>
                    <a:pt x="55" y="113"/>
                  </a:cubicBezTo>
                  <a:cubicBezTo>
                    <a:pt x="55" y="103"/>
                    <a:pt x="63" y="95"/>
                    <a:pt x="73" y="95"/>
                  </a:cubicBezTo>
                  <a:cubicBezTo>
                    <a:pt x="83" y="95"/>
                    <a:pt x="91" y="103"/>
                    <a:pt x="91" y="113"/>
                  </a:cubicBezTo>
                  <a:cubicBezTo>
                    <a:pt x="91" y="123"/>
                    <a:pt x="83" y="131"/>
                    <a:pt x="73" y="131"/>
                  </a:cubicBezTo>
                  <a:close/>
                  <a:moveTo>
                    <a:pt x="144" y="131"/>
                  </a:moveTo>
                  <a:cubicBezTo>
                    <a:pt x="134" y="131"/>
                    <a:pt x="126" y="123"/>
                    <a:pt x="126" y="113"/>
                  </a:cubicBezTo>
                  <a:cubicBezTo>
                    <a:pt x="126" y="103"/>
                    <a:pt x="134" y="95"/>
                    <a:pt x="144" y="95"/>
                  </a:cubicBezTo>
                  <a:cubicBezTo>
                    <a:pt x="154" y="95"/>
                    <a:pt x="162" y="103"/>
                    <a:pt x="162" y="113"/>
                  </a:cubicBezTo>
                  <a:cubicBezTo>
                    <a:pt x="162" y="123"/>
                    <a:pt x="154" y="131"/>
                    <a:pt x="144" y="131"/>
                  </a:cubicBezTo>
                  <a:close/>
                  <a:moveTo>
                    <a:pt x="216" y="131"/>
                  </a:moveTo>
                  <a:cubicBezTo>
                    <a:pt x="206" y="131"/>
                    <a:pt x="198" y="123"/>
                    <a:pt x="198" y="113"/>
                  </a:cubicBezTo>
                  <a:cubicBezTo>
                    <a:pt x="198" y="103"/>
                    <a:pt x="206" y="95"/>
                    <a:pt x="216" y="95"/>
                  </a:cubicBezTo>
                  <a:cubicBezTo>
                    <a:pt x="225" y="95"/>
                    <a:pt x="233" y="103"/>
                    <a:pt x="233" y="113"/>
                  </a:cubicBezTo>
                  <a:cubicBezTo>
                    <a:pt x="233" y="123"/>
                    <a:pt x="225" y="131"/>
                    <a:pt x="216" y="13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21" name="Freeform 5"/>
          <p:cNvSpPr/>
          <p:nvPr/>
        </p:nvSpPr>
        <p:spPr bwMode="auto">
          <a:xfrm>
            <a:off x="6095468" y="1705040"/>
            <a:ext cx="861448" cy="1723960"/>
          </a:xfrm>
          <a:custGeom>
            <a:gdLst>
              <a:gd fmla="*/ 0 w 6745" name="T0"/>
              <a:gd fmla="*/ 13488 h 13488" name="T1"/>
              <a:gd fmla="*/ 6745 w 6745" name="T2"/>
              <a:gd fmla="*/ 1807 h 13488" name="T3"/>
              <a:gd fmla="*/ 0 w 6745" name="T4"/>
              <a:gd fmla="*/ 0 h 13488" name="T5"/>
              <a:gd fmla="*/ 0 w 6745" name="T6"/>
              <a:gd fmla="*/ 13488 h 13488" name="T7"/>
            </a:gdLst>
            <a:cxnLst>
              <a:cxn ang="0">
                <a:pos x="T0" y="T1"/>
              </a:cxn>
              <a:cxn ang="0">
                <a:pos x="T2" y="T3"/>
              </a:cxn>
              <a:cxn ang="0">
                <a:pos x="T4" y="T5"/>
              </a:cxn>
              <a:cxn ang="0">
                <a:pos x="T6" y="T7"/>
              </a:cxn>
            </a:cxnLst>
            <a:rect b="b" l="0" r="r" t="0"/>
            <a:pathLst>
              <a:path h="13488" w="6745">
                <a:moveTo>
                  <a:pt x="0" y="13488"/>
                </a:moveTo>
                <a:lnTo>
                  <a:pt x="6745" y="1807"/>
                </a:lnTo>
                <a:cubicBezTo>
                  <a:pt x="4694" y="623"/>
                  <a:pt x="2368" y="0"/>
                  <a:pt x="0" y="0"/>
                </a:cubicBezTo>
                <a:lnTo>
                  <a:pt x="0"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2" name="Freeform 6"/>
          <p:cNvSpPr>
            <a:spLocks noEditPoints="1"/>
          </p:cNvSpPr>
          <p:nvPr/>
        </p:nvSpPr>
        <p:spPr bwMode="auto">
          <a:xfrm>
            <a:off x="6089079" y="1698651"/>
            <a:ext cx="874226" cy="1736738"/>
          </a:xfrm>
          <a:custGeom>
            <a:gdLst>
              <a:gd fmla="*/ 7 w 6843" name="T0"/>
              <a:gd fmla="*/ 13512 h 13588" name="T1"/>
              <a:gd fmla="*/ 6769 w 6843" name="T2"/>
              <a:gd fmla="*/ 1897 h 13588" name="T3"/>
              <a:gd fmla="*/ 6382 w 6843" name="T4"/>
              <a:gd fmla="*/ 1682 h 13588" name="T5"/>
              <a:gd fmla="*/ 5990 w 6843" name="T6"/>
              <a:gd fmla="*/ 1480 h 13588" name="T7"/>
              <a:gd fmla="*/ 5592 w 6843" name="T8"/>
              <a:gd fmla="*/ 1292 h 13588" name="T9"/>
              <a:gd fmla="*/ 5188 w 6843" name="T10"/>
              <a:gd fmla="*/ 1117 h 13588" name="T11"/>
              <a:gd fmla="*/ 4780 w 6843" name="T12"/>
              <a:gd fmla="*/ 956 h 13588" name="T13"/>
              <a:gd fmla="*/ 4367 w 6843" name="T14"/>
              <a:gd fmla="*/ 808 h 13588" name="T15"/>
              <a:gd fmla="*/ 3949 w 6843" name="T16"/>
              <a:gd fmla="*/ 674 h 13588" name="T17"/>
              <a:gd fmla="*/ 3527 w 6843" name="T18"/>
              <a:gd fmla="*/ 554 h 13588" name="T19"/>
              <a:gd fmla="*/ 3102 w 6843" name="T20"/>
              <a:gd fmla="*/ 447 h 13588" name="T21"/>
              <a:gd fmla="*/ 2673 w 6843" name="T22"/>
              <a:gd fmla="*/ 354 h 13588" name="T23"/>
              <a:gd fmla="*/ 2241 w 6843" name="T24"/>
              <a:gd fmla="*/ 276 h 13588" name="T25"/>
              <a:gd fmla="*/ 1806 w 6843" name="T26"/>
              <a:gd fmla="*/ 212 h 13588" name="T27"/>
              <a:gd fmla="*/ 1369 w 6843" name="T28"/>
              <a:gd fmla="*/ 161 h 13588" name="T29"/>
              <a:gd fmla="*/ 930 w 6843" name="T30"/>
              <a:gd fmla="*/ 125 h 13588" name="T31"/>
              <a:gd fmla="*/ 490 w 6843" name="T32"/>
              <a:gd fmla="*/ 103 h 13588" name="T33"/>
              <a:gd fmla="*/ 48 w 6843" name="T34"/>
              <a:gd fmla="*/ 96 h 13588" name="T35"/>
              <a:gd fmla="*/ 96 w 6843" name="T36"/>
              <a:gd fmla="*/ 13536 h 13588" name="T37"/>
              <a:gd fmla="*/ 15 w 6843" name="T38"/>
              <a:gd fmla="*/ 14 h 13588" name="T39"/>
              <a:gd fmla="*/ 271 w 6843" name="T40"/>
              <a:gd fmla="*/ 2 h 13588" name="T41"/>
              <a:gd fmla="*/ 716 w 6843" name="T42"/>
              <a:gd fmla="*/ 17 h 13588" name="T43"/>
              <a:gd fmla="*/ 1159 w 6843" name="T44"/>
              <a:gd fmla="*/ 46 h 13588" name="T45"/>
              <a:gd fmla="*/ 1600 w 6843" name="T46"/>
              <a:gd fmla="*/ 89 h 13588" name="T47"/>
              <a:gd fmla="*/ 2039 w 6843" name="T48"/>
              <a:gd fmla="*/ 147 h 13588" name="T49"/>
              <a:gd fmla="*/ 2475 w 6843" name="T50"/>
              <a:gd fmla="*/ 219 h 13588" name="T51"/>
              <a:gd fmla="*/ 2908 w 6843" name="T52"/>
              <a:gd fmla="*/ 306 h 13588" name="T53"/>
              <a:gd fmla="*/ 3338 w 6843" name="T54"/>
              <a:gd fmla="*/ 406 h 13588" name="T55"/>
              <a:gd fmla="*/ 3766 w 6843" name="T56"/>
              <a:gd fmla="*/ 520 h 13588" name="T57"/>
              <a:gd fmla="*/ 4188 w 6843" name="T58"/>
              <a:gd fmla="*/ 648 h 13588" name="T59"/>
              <a:gd fmla="*/ 4606 w 6843" name="T60"/>
              <a:gd fmla="*/ 790 h 13588" name="T61"/>
              <a:gd fmla="*/ 5020 w 6843" name="T62"/>
              <a:gd fmla="*/ 946 h 13588" name="T63"/>
              <a:gd fmla="*/ 5430 w 6843" name="T64"/>
              <a:gd fmla="*/ 1115 h 13588" name="T65"/>
              <a:gd fmla="*/ 5833 w 6843" name="T66"/>
              <a:gd fmla="*/ 1298 h 13588" name="T67"/>
              <a:gd fmla="*/ 6231 w 6843" name="T68"/>
              <a:gd fmla="*/ 1494 h 13588" name="T69"/>
              <a:gd fmla="*/ 6624 w 6843" name="T70"/>
              <a:gd fmla="*/ 1704 h 13588" name="T71"/>
              <a:gd fmla="*/ 6839 w 6843" name="T72"/>
              <a:gd fmla="*/ 1842 h 13588" name="T73"/>
              <a:gd fmla="*/ 90 w 6843" name="T74"/>
              <a:gd fmla="*/ 13560 h 13588" name="T75"/>
              <a:gd fmla="*/ 0 w 6843" name="T76"/>
              <a:gd fmla="*/ 13536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2">
                <a:moveTo>
                  <a:pt x="96" y="13536"/>
                </a:moveTo>
                <a:lnTo>
                  <a:pt x="7" y="13512"/>
                </a:lnTo>
                <a:lnTo>
                  <a:pt x="6751" y="1831"/>
                </a:lnTo>
                <a:lnTo>
                  <a:pt x="6769" y="1897"/>
                </a:lnTo>
                <a:lnTo>
                  <a:pt x="6576" y="1787"/>
                </a:lnTo>
                <a:lnTo>
                  <a:pt x="6382" y="1682"/>
                </a:lnTo>
                <a:lnTo>
                  <a:pt x="6187" y="1580"/>
                </a:lnTo>
                <a:lnTo>
                  <a:pt x="5990" y="1480"/>
                </a:lnTo>
                <a:lnTo>
                  <a:pt x="5792" y="1385"/>
                </a:lnTo>
                <a:lnTo>
                  <a:pt x="5592" y="1292"/>
                </a:lnTo>
                <a:lnTo>
                  <a:pt x="5391" y="1203"/>
                </a:lnTo>
                <a:lnTo>
                  <a:pt x="5188" y="1117"/>
                </a:lnTo>
                <a:lnTo>
                  <a:pt x="4985" y="1035"/>
                </a:lnTo>
                <a:lnTo>
                  <a:pt x="4780" y="956"/>
                </a:lnTo>
                <a:lnTo>
                  <a:pt x="4574" y="881"/>
                </a:lnTo>
                <a:lnTo>
                  <a:pt x="4367" y="808"/>
                </a:lnTo>
                <a:lnTo>
                  <a:pt x="4158" y="740"/>
                </a:lnTo>
                <a:lnTo>
                  <a:pt x="3949" y="674"/>
                </a:lnTo>
                <a:lnTo>
                  <a:pt x="3738" y="612"/>
                </a:lnTo>
                <a:lnTo>
                  <a:pt x="3527" y="554"/>
                </a:lnTo>
                <a:lnTo>
                  <a:pt x="3314" y="499"/>
                </a:lnTo>
                <a:lnTo>
                  <a:pt x="3102" y="447"/>
                </a:lnTo>
                <a:lnTo>
                  <a:pt x="2888" y="399"/>
                </a:lnTo>
                <a:lnTo>
                  <a:pt x="2673" y="354"/>
                </a:lnTo>
                <a:lnTo>
                  <a:pt x="2457" y="314"/>
                </a:lnTo>
                <a:lnTo>
                  <a:pt x="2241" y="276"/>
                </a:lnTo>
                <a:lnTo>
                  <a:pt x="2024" y="242"/>
                </a:lnTo>
                <a:lnTo>
                  <a:pt x="1806" y="212"/>
                </a:lnTo>
                <a:lnTo>
                  <a:pt x="1588" y="185"/>
                </a:lnTo>
                <a:lnTo>
                  <a:pt x="1369" y="161"/>
                </a:lnTo>
                <a:lnTo>
                  <a:pt x="1150" y="141"/>
                </a:lnTo>
                <a:lnTo>
                  <a:pt x="930" y="125"/>
                </a:lnTo>
                <a:lnTo>
                  <a:pt x="710" y="112"/>
                </a:lnTo>
                <a:lnTo>
                  <a:pt x="490" y="103"/>
                </a:lnTo>
                <a:lnTo>
                  <a:pt x="269" y="98"/>
                </a:lnTo>
                <a:lnTo>
                  <a:pt x="48" y="96"/>
                </a:lnTo>
                <a:lnTo>
                  <a:pt x="96" y="48"/>
                </a:lnTo>
                <a:lnTo>
                  <a:pt x="96" y="13536"/>
                </a:lnTo>
                <a:close/>
                <a:moveTo>
                  <a:pt x="0" y="48"/>
                </a:moveTo>
                <a:cubicBezTo>
                  <a:pt x="0" y="35"/>
                  <a:pt x="6" y="23"/>
                  <a:pt x="15" y="14"/>
                </a:cubicBezTo>
                <a:cubicBezTo>
                  <a:pt x="24" y="5"/>
                  <a:pt x="36" y="0"/>
                  <a:pt x="49" y="0"/>
                </a:cubicBezTo>
                <a:lnTo>
                  <a:pt x="271" y="2"/>
                </a:lnTo>
                <a:lnTo>
                  <a:pt x="494" y="8"/>
                </a:lnTo>
                <a:lnTo>
                  <a:pt x="716" y="17"/>
                </a:lnTo>
                <a:lnTo>
                  <a:pt x="938" y="29"/>
                </a:lnTo>
                <a:lnTo>
                  <a:pt x="1159" y="46"/>
                </a:lnTo>
                <a:lnTo>
                  <a:pt x="1380" y="66"/>
                </a:lnTo>
                <a:lnTo>
                  <a:pt x="1600" y="89"/>
                </a:lnTo>
                <a:lnTo>
                  <a:pt x="1820" y="116"/>
                </a:lnTo>
                <a:lnTo>
                  <a:pt x="2039" y="147"/>
                </a:lnTo>
                <a:lnTo>
                  <a:pt x="2257" y="181"/>
                </a:lnTo>
                <a:lnTo>
                  <a:pt x="2475" y="219"/>
                </a:lnTo>
                <a:lnTo>
                  <a:pt x="2692" y="260"/>
                </a:lnTo>
                <a:lnTo>
                  <a:pt x="2908" y="306"/>
                </a:lnTo>
                <a:lnTo>
                  <a:pt x="3124" y="354"/>
                </a:lnTo>
                <a:lnTo>
                  <a:pt x="3338" y="406"/>
                </a:lnTo>
                <a:lnTo>
                  <a:pt x="3553" y="461"/>
                </a:lnTo>
                <a:lnTo>
                  <a:pt x="3766" y="520"/>
                </a:lnTo>
                <a:lnTo>
                  <a:pt x="3977" y="583"/>
                </a:lnTo>
                <a:lnTo>
                  <a:pt x="4188" y="648"/>
                </a:lnTo>
                <a:lnTo>
                  <a:pt x="4398" y="718"/>
                </a:lnTo>
                <a:lnTo>
                  <a:pt x="4606" y="790"/>
                </a:lnTo>
                <a:lnTo>
                  <a:pt x="4814" y="866"/>
                </a:lnTo>
                <a:lnTo>
                  <a:pt x="5020" y="946"/>
                </a:lnTo>
                <a:lnTo>
                  <a:pt x="5226" y="1029"/>
                </a:lnTo>
                <a:lnTo>
                  <a:pt x="5430" y="1115"/>
                </a:lnTo>
                <a:lnTo>
                  <a:pt x="5632" y="1205"/>
                </a:lnTo>
                <a:lnTo>
                  <a:pt x="5833" y="1298"/>
                </a:lnTo>
                <a:lnTo>
                  <a:pt x="6033" y="1395"/>
                </a:lnTo>
                <a:lnTo>
                  <a:pt x="6231" y="1494"/>
                </a:lnTo>
                <a:lnTo>
                  <a:pt x="6428" y="1597"/>
                </a:lnTo>
                <a:lnTo>
                  <a:pt x="6624" y="1704"/>
                </a:lnTo>
                <a:lnTo>
                  <a:pt x="6817" y="1813"/>
                </a:lnTo>
                <a:cubicBezTo>
                  <a:pt x="6828" y="1820"/>
                  <a:pt x="6836" y="1830"/>
                  <a:pt x="6839" y="1842"/>
                </a:cubicBezTo>
                <a:cubicBezTo>
                  <a:pt x="6843" y="1855"/>
                  <a:pt x="6841" y="1868"/>
                  <a:pt x="6835" y="1879"/>
                </a:cubicBezTo>
                <a:lnTo>
                  <a:pt x="90" y="13560"/>
                </a:lnTo>
                <a:cubicBezTo>
                  <a:pt x="79" y="13579"/>
                  <a:pt x="57" y="13588"/>
                  <a:pt x="36" y="13583"/>
                </a:cubicBezTo>
                <a:cubicBezTo>
                  <a:pt x="15" y="13577"/>
                  <a:pt x="0" y="13558"/>
                  <a:pt x="0" y="13536"/>
                </a:cubicBezTo>
                <a:lnTo>
                  <a:pt x="0" y="48"/>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3" name="Freeform 7"/>
          <p:cNvSpPr/>
          <p:nvPr/>
        </p:nvSpPr>
        <p:spPr bwMode="auto">
          <a:xfrm>
            <a:off x="6095468" y="1936108"/>
            <a:ext cx="1492892" cy="1492892"/>
          </a:xfrm>
          <a:custGeom>
            <a:gdLst>
              <a:gd fmla="*/ 0 w 5841" name="T0"/>
              <a:gd fmla="*/ 5840 h 5840" name="T1"/>
              <a:gd fmla="*/ 5841 w 5841" name="T2"/>
              <a:gd fmla="*/ 2468 h 5840" name="T3"/>
              <a:gd fmla="*/ 3373 w 5841" name="T4"/>
              <a:gd fmla="*/ 0 h 5840" name="T5"/>
              <a:gd fmla="*/ 0 w 5841" name="T6"/>
              <a:gd fmla="*/ 5840 h 5840" name="T7"/>
            </a:gdLst>
            <a:cxnLst>
              <a:cxn ang="0">
                <a:pos x="T0" y="T1"/>
              </a:cxn>
              <a:cxn ang="0">
                <a:pos x="T2" y="T3"/>
              </a:cxn>
              <a:cxn ang="0">
                <a:pos x="T4" y="T5"/>
              </a:cxn>
              <a:cxn ang="0">
                <a:pos x="T6" y="T7"/>
              </a:cxn>
            </a:cxnLst>
            <a:rect b="b" l="0" r="r" t="0"/>
            <a:pathLst>
              <a:path h="5840" w="5841">
                <a:moveTo>
                  <a:pt x="0" y="5840"/>
                </a:moveTo>
                <a:lnTo>
                  <a:pt x="5841" y="2468"/>
                </a:lnTo>
                <a:cubicBezTo>
                  <a:pt x="5249" y="1443"/>
                  <a:pt x="4398" y="592"/>
                  <a:pt x="3373" y="0"/>
                </a:cubicBezTo>
                <a:lnTo>
                  <a:pt x="0" y="5840"/>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5" name="Freeform 8"/>
          <p:cNvSpPr>
            <a:spLocks noEditPoints="1"/>
          </p:cNvSpPr>
          <p:nvPr/>
        </p:nvSpPr>
        <p:spPr bwMode="auto">
          <a:xfrm>
            <a:off x="6089079" y="1929719"/>
            <a:ext cx="1505670" cy="1505670"/>
          </a:xfrm>
          <a:custGeom>
            <a:gdLst>
              <a:gd fmla="*/ 47 w 5892" name="T0"/>
              <a:gd fmla="*/ 5877 h 5892" name="T1"/>
              <a:gd fmla="*/ 14 w 5892" name="T2"/>
              <a:gd fmla="*/ 5845 h 5892" name="T3"/>
              <a:gd fmla="*/ 5855 w 5892" name="T4"/>
              <a:gd fmla="*/ 2473 h 5892" name="T5"/>
              <a:gd fmla="*/ 5847 w 5892" name="T6"/>
              <a:gd fmla="*/ 2506 h 5892" name="T7"/>
              <a:gd fmla="*/ 5791 w 5892" name="T8"/>
              <a:gd fmla="*/ 2410 h 5892" name="T9"/>
              <a:gd fmla="*/ 5733 w 5892" name="T10"/>
              <a:gd fmla="*/ 2316 h 5892" name="T11"/>
              <a:gd fmla="*/ 5613 w 5892" name="T12"/>
              <a:gd fmla="*/ 2130 h 5892" name="T13"/>
              <a:gd fmla="*/ 5488 w 5892" name="T14"/>
              <a:gd fmla="*/ 1949 h 5892" name="T15"/>
              <a:gd fmla="*/ 5357 w 5892" name="T16"/>
              <a:gd fmla="*/ 1773 h 5892" name="T17"/>
              <a:gd fmla="*/ 5220 w 5892" name="T18"/>
              <a:gd fmla="*/ 1601 h 5892" name="T19"/>
              <a:gd fmla="*/ 5078 w 5892" name="T20"/>
              <a:gd fmla="*/ 1433 h 5892" name="T21"/>
              <a:gd fmla="*/ 4931 w 5892" name="T22"/>
              <a:gd fmla="*/ 1271 h 5892" name="T23"/>
              <a:gd fmla="*/ 4778 w 5892" name="T24"/>
              <a:gd fmla="*/ 1113 h 5892" name="T25"/>
              <a:gd fmla="*/ 4621 w 5892" name="T26"/>
              <a:gd fmla="*/ 961 h 5892" name="T27"/>
              <a:gd fmla="*/ 4458 w 5892" name="T28"/>
              <a:gd fmla="*/ 814 h 5892" name="T29"/>
              <a:gd fmla="*/ 4291 w 5892" name="T30"/>
              <a:gd fmla="*/ 671 h 5892" name="T31"/>
              <a:gd fmla="*/ 4119 w 5892" name="T32"/>
              <a:gd fmla="*/ 535 h 5892" name="T33"/>
              <a:gd fmla="*/ 3942 w 5892" name="T34"/>
              <a:gd fmla="*/ 404 h 5892" name="T35"/>
              <a:gd fmla="*/ 3761 w 5892" name="T36"/>
              <a:gd fmla="*/ 278 h 5892" name="T37"/>
              <a:gd fmla="*/ 3576 w 5892" name="T38"/>
              <a:gd fmla="*/ 159 h 5892" name="T39"/>
              <a:gd fmla="*/ 3482 w 5892" name="T40"/>
              <a:gd fmla="*/ 101 h 5892" name="T41"/>
              <a:gd fmla="*/ 3387 w 5892" name="T42"/>
              <a:gd fmla="*/ 45 h 5892" name="T43"/>
              <a:gd fmla="*/ 3420 w 5892" name="T44"/>
              <a:gd fmla="*/ 37 h 5892" name="T45"/>
              <a:gd fmla="*/ 47 w 5892" name="T46"/>
              <a:gd fmla="*/ 5877 h 5892" name="T47"/>
              <a:gd fmla="*/ 3378 w 5892" name="T48"/>
              <a:gd fmla="*/ 13 h 5892" name="T49"/>
              <a:gd fmla="*/ 3393 w 5892" name="T50"/>
              <a:gd fmla="*/ 2 h 5892" name="T51"/>
              <a:gd fmla="*/ 3411 w 5892" name="T52"/>
              <a:gd fmla="*/ 4 h 5892" name="T53"/>
              <a:gd fmla="*/ 3507 w 5892" name="T54"/>
              <a:gd fmla="*/ 60 h 5892" name="T55"/>
              <a:gd fmla="*/ 3602 w 5892" name="T56"/>
              <a:gd fmla="*/ 119 h 5892" name="T57"/>
              <a:gd fmla="*/ 3788 w 5892" name="T58"/>
              <a:gd fmla="*/ 239 h 5892" name="T59"/>
              <a:gd fmla="*/ 3971 w 5892" name="T60"/>
              <a:gd fmla="*/ 365 h 5892" name="T61"/>
              <a:gd fmla="*/ 4149 w 5892" name="T62"/>
              <a:gd fmla="*/ 497 h 5892" name="T63"/>
              <a:gd fmla="*/ 4322 w 5892" name="T64"/>
              <a:gd fmla="*/ 635 h 5892" name="T65"/>
              <a:gd fmla="*/ 4490 w 5892" name="T66"/>
              <a:gd fmla="*/ 778 h 5892" name="T67"/>
              <a:gd fmla="*/ 4654 w 5892" name="T68"/>
              <a:gd fmla="*/ 926 h 5892" name="T69"/>
              <a:gd fmla="*/ 4813 w 5892" name="T70"/>
              <a:gd fmla="*/ 1080 h 5892" name="T71"/>
              <a:gd fmla="*/ 4967 w 5892" name="T72"/>
              <a:gd fmla="*/ 1239 h 5892" name="T73"/>
              <a:gd fmla="*/ 5115 w 5892" name="T74"/>
              <a:gd fmla="*/ 1402 h 5892" name="T75"/>
              <a:gd fmla="*/ 5258 w 5892" name="T76"/>
              <a:gd fmla="*/ 1571 h 5892" name="T77"/>
              <a:gd fmla="*/ 5395 w 5892" name="T78"/>
              <a:gd fmla="*/ 1744 h 5892" name="T79"/>
              <a:gd fmla="*/ 5527 w 5892" name="T80"/>
              <a:gd fmla="*/ 1922 h 5892" name="T81"/>
              <a:gd fmla="*/ 5654 w 5892" name="T82"/>
              <a:gd fmla="*/ 2104 h 5892" name="T83"/>
              <a:gd fmla="*/ 5774 w 5892" name="T84"/>
              <a:gd fmla="*/ 2291 h 5892" name="T85"/>
              <a:gd fmla="*/ 5832 w 5892" name="T86"/>
              <a:gd fmla="*/ 2386 h 5892" name="T87"/>
              <a:gd fmla="*/ 5888 w 5892" name="T88"/>
              <a:gd fmla="*/ 2481 h 5892" name="T89"/>
              <a:gd fmla="*/ 5891 w 5892" name="T90"/>
              <a:gd fmla="*/ 2500 h 5892" name="T91"/>
              <a:gd fmla="*/ 5879 w 5892" name="T92"/>
              <a:gd fmla="*/ 2514 h 5892" name="T93"/>
              <a:gd fmla="*/ 38 w 5892" name="T94"/>
              <a:gd fmla="*/ 5886 h 5892" name="T95"/>
              <a:gd fmla="*/ 9 w 5892" name="T96"/>
              <a:gd fmla="*/ 5882 h 5892" name="T97"/>
              <a:gd fmla="*/ 6 w 5892" name="T98"/>
              <a:gd fmla="*/ 5853 h 5892" name="T99"/>
              <a:gd fmla="*/ 3378 w 5892" name="T100"/>
              <a:gd fmla="*/ 13 h 58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892" w="5892">
                <a:moveTo>
                  <a:pt x="47" y="5877"/>
                </a:moveTo>
                <a:lnTo>
                  <a:pt x="14" y="5845"/>
                </a:lnTo>
                <a:lnTo>
                  <a:pt x="5855" y="2473"/>
                </a:lnTo>
                <a:lnTo>
                  <a:pt x="5847" y="2506"/>
                </a:lnTo>
                <a:lnTo>
                  <a:pt x="5791" y="2410"/>
                </a:lnTo>
                <a:lnTo>
                  <a:pt x="5733" y="2316"/>
                </a:lnTo>
                <a:lnTo>
                  <a:pt x="5613" y="2130"/>
                </a:lnTo>
                <a:lnTo>
                  <a:pt x="5488" y="1949"/>
                </a:lnTo>
                <a:lnTo>
                  <a:pt x="5357" y="1773"/>
                </a:lnTo>
                <a:lnTo>
                  <a:pt x="5220" y="1601"/>
                </a:lnTo>
                <a:lnTo>
                  <a:pt x="5078" y="1433"/>
                </a:lnTo>
                <a:lnTo>
                  <a:pt x="4931" y="1271"/>
                </a:lnTo>
                <a:lnTo>
                  <a:pt x="4778" y="1113"/>
                </a:lnTo>
                <a:lnTo>
                  <a:pt x="4621" y="961"/>
                </a:lnTo>
                <a:lnTo>
                  <a:pt x="4458" y="814"/>
                </a:lnTo>
                <a:lnTo>
                  <a:pt x="4291" y="671"/>
                </a:lnTo>
                <a:lnTo>
                  <a:pt x="4119" y="535"/>
                </a:lnTo>
                <a:lnTo>
                  <a:pt x="3942" y="404"/>
                </a:lnTo>
                <a:lnTo>
                  <a:pt x="3761" y="278"/>
                </a:lnTo>
                <a:lnTo>
                  <a:pt x="3576" y="159"/>
                </a:lnTo>
                <a:lnTo>
                  <a:pt x="3482" y="101"/>
                </a:lnTo>
                <a:lnTo>
                  <a:pt x="3387" y="45"/>
                </a:lnTo>
                <a:lnTo>
                  <a:pt x="3420" y="37"/>
                </a:lnTo>
                <a:lnTo>
                  <a:pt x="47" y="5877"/>
                </a:lnTo>
                <a:close/>
                <a:moveTo>
                  <a:pt x="3378" y="13"/>
                </a:moveTo>
                <a:cubicBezTo>
                  <a:pt x="3381" y="7"/>
                  <a:pt x="3386" y="3"/>
                  <a:pt x="3393" y="2"/>
                </a:cubicBezTo>
                <a:cubicBezTo>
                  <a:pt x="3399" y="0"/>
                  <a:pt x="3405" y="1"/>
                  <a:pt x="3411" y="4"/>
                </a:cubicBezTo>
                <a:lnTo>
                  <a:pt x="3507" y="60"/>
                </a:lnTo>
                <a:lnTo>
                  <a:pt x="3602" y="119"/>
                </a:lnTo>
                <a:lnTo>
                  <a:pt x="3788" y="239"/>
                </a:lnTo>
                <a:lnTo>
                  <a:pt x="3971" y="365"/>
                </a:lnTo>
                <a:lnTo>
                  <a:pt x="4149" y="497"/>
                </a:lnTo>
                <a:lnTo>
                  <a:pt x="4322" y="635"/>
                </a:lnTo>
                <a:lnTo>
                  <a:pt x="4490" y="778"/>
                </a:lnTo>
                <a:lnTo>
                  <a:pt x="4654" y="926"/>
                </a:lnTo>
                <a:lnTo>
                  <a:pt x="4813" y="1080"/>
                </a:lnTo>
                <a:lnTo>
                  <a:pt x="4967" y="1239"/>
                </a:lnTo>
                <a:lnTo>
                  <a:pt x="5115" y="1402"/>
                </a:lnTo>
                <a:lnTo>
                  <a:pt x="5258" y="1571"/>
                </a:lnTo>
                <a:lnTo>
                  <a:pt x="5395" y="1744"/>
                </a:lnTo>
                <a:lnTo>
                  <a:pt x="5527" y="1922"/>
                </a:lnTo>
                <a:lnTo>
                  <a:pt x="5654" y="2104"/>
                </a:lnTo>
                <a:lnTo>
                  <a:pt x="5774" y="2291"/>
                </a:lnTo>
                <a:lnTo>
                  <a:pt x="5832" y="2386"/>
                </a:lnTo>
                <a:lnTo>
                  <a:pt x="5888" y="2481"/>
                </a:lnTo>
                <a:cubicBezTo>
                  <a:pt x="5891" y="2487"/>
                  <a:pt x="5892" y="2493"/>
                  <a:pt x="5891" y="2500"/>
                </a:cubicBezTo>
                <a:cubicBezTo>
                  <a:pt x="5889" y="2506"/>
                  <a:pt x="5885" y="2511"/>
                  <a:pt x="5879" y="2514"/>
                </a:cubicBezTo>
                <a:lnTo>
                  <a:pt x="38" y="5886"/>
                </a:lnTo>
                <a:cubicBezTo>
                  <a:pt x="29" y="5892"/>
                  <a:pt x="17" y="5890"/>
                  <a:pt x="9" y="5882"/>
                </a:cubicBezTo>
                <a:cubicBezTo>
                  <a:pt x="2" y="5875"/>
                  <a:pt x="0" y="5863"/>
                  <a:pt x="6" y="5853"/>
                </a:cubicBezTo>
                <a:lnTo>
                  <a:pt x="3378" y="13"/>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6" name="Freeform 9"/>
          <p:cNvSpPr/>
          <p:nvPr/>
        </p:nvSpPr>
        <p:spPr bwMode="auto">
          <a:xfrm>
            <a:off x="6095468" y="2566488"/>
            <a:ext cx="1723960" cy="862512"/>
          </a:xfrm>
          <a:custGeom>
            <a:gdLst>
              <a:gd fmla="*/ 0 w 6745" name="T0"/>
              <a:gd fmla="*/ 3372 h 3372" name="T1"/>
              <a:gd fmla="*/ 6745 w 6745" name="T2"/>
              <a:gd fmla="*/ 3372 h 3372" name="T3"/>
              <a:gd fmla="*/ 5841 w 6745" name="T4"/>
              <a:gd fmla="*/ 0 h 3372" name="T5"/>
              <a:gd fmla="*/ 0 w 6745" name="T6"/>
              <a:gd fmla="*/ 3372 h 3372" name="T7"/>
            </a:gdLst>
            <a:cxnLst>
              <a:cxn ang="0">
                <a:pos x="T0" y="T1"/>
              </a:cxn>
              <a:cxn ang="0">
                <a:pos x="T2" y="T3"/>
              </a:cxn>
              <a:cxn ang="0">
                <a:pos x="T4" y="T5"/>
              </a:cxn>
              <a:cxn ang="0">
                <a:pos x="T6" y="T7"/>
              </a:cxn>
            </a:cxnLst>
            <a:rect b="b" l="0" r="r" t="0"/>
            <a:pathLst>
              <a:path h="3372" w="6745">
                <a:moveTo>
                  <a:pt x="0" y="3372"/>
                </a:moveTo>
                <a:lnTo>
                  <a:pt x="6745" y="3372"/>
                </a:lnTo>
                <a:cubicBezTo>
                  <a:pt x="6745" y="2189"/>
                  <a:pt x="6433" y="1026"/>
                  <a:pt x="5841" y="0"/>
                </a:cubicBezTo>
                <a:lnTo>
                  <a:pt x="0" y="3372"/>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7" name="Freeform 10"/>
          <p:cNvSpPr>
            <a:spLocks noEditPoints="1"/>
          </p:cNvSpPr>
          <p:nvPr/>
        </p:nvSpPr>
        <p:spPr bwMode="auto">
          <a:xfrm>
            <a:off x="6089079" y="2561163"/>
            <a:ext cx="1736738" cy="874226"/>
          </a:xfrm>
          <a:custGeom>
            <a:gdLst>
              <a:gd fmla="*/ 26 w 6795" name="T0"/>
              <a:gd fmla="*/ 3372 h 3420" name="T1"/>
              <a:gd fmla="*/ 6747 w 6795" name="T2"/>
              <a:gd fmla="*/ 3397 h 3420" name="T3"/>
              <a:gd fmla="*/ 6743 w 6795" name="T4"/>
              <a:gd fmla="*/ 3175 h 3420" name="T5"/>
              <a:gd fmla="*/ 6733 w 6795" name="T6"/>
              <a:gd fmla="*/ 2955 h 3420" name="T7"/>
              <a:gd fmla="*/ 6714 w 6795" name="T8"/>
              <a:gd fmla="*/ 2736 h 3420" name="T9"/>
              <a:gd fmla="*/ 6689 w 6795" name="T10"/>
              <a:gd fmla="*/ 2517 h 3420" name="T11"/>
              <a:gd fmla="*/ 6657 w 6795" name="T12"/>
              <a:gd fmla="*/ 2300 h 3420" name="T13"/>
              <a:gd fmla="*/ 6618 w 6795" name="T14"/>
              <a:gd fmla="*/ 2084 h 3420" name="T15"/>
              <a:gd fmla="*/ 6571 w 6795" name="T16"/>
              <a:gd fmla="*/ 1870 h 3420" name="T17"/>
              <a:gd fmla="*/ 6518 w 6795" name="T18"/>
              <a:gd fmla="*/ 1657 h 3420" name="T19"/>
              <a:gd fmla="*/ 6458 w 6795" name="T20"/>
              <a:gd fmla="*/ 1446 h 3420" name="T21"/>
              <a:gd fmla="*/ 6391 w 6795" name="T22"/>
              <a:gd fmla="*/ 1237 h 3420" name="T23"/>
              <a:gd fmla="*/ 6317 w 6795" name="T24"/>
              <a:gd fmla="*/ 1031 h 3420" name="T25"/>
              <a:gd fmla="*/ 6236 w 6795" name="T26"/>
              <a:gd fmla="*/ 826 h 3420" name="T27"/>
              <a:gd fmla="*/ 6149 w 6795" name="T28"/>
              <a:gd fmla="*/ 625 h 3420" name="T29"/>
              <a:gd fmla="*/ 6055 w 6795" name="T30"/>
              <a:gd fmla="*/ 426 h 3420" name="T31"/>
              <a:gd fmla="*/ 5954 w 6795" name="T32"/>
              <a:gd fmla="*/ 229 h 3420" name="T33"/>
              <a:gd fmla="*/ 5847 w 6795" name="T34"/>
              <a:gd fmla="*/ 36 h 3420" name="T35"/>
              <a:gd fmla="*/ 38 w 6795" name="T36"/>
              <a:gd fmla="*/ 3417 h 3420" name="T37"/>
              <a:gd fmla="*/ 5874 w 6795" name="T38"/>
              <a:gd fmla="*/ 1 h 3420" name="T39"/>
              <a:gd fmla="*/ 5943 w 6795" name="T40"/>
              <a:gd fmla="*/ 109 h 3420" name="T41"/>
              <a:gd fmla="*/ 6048 w 6795" name="T42"/>
              <a:gd fmla="*/ 306 h 3420" name="T43"/>
              <a:gd fmla="*/ 6146 w 6795" name="T44"/>
              <a:gd fmla="*/ 505 h 3420" name="T45"/>
              <a:gd fmla="*/ 6238 w 6795" name="T46"/>
              <a:gd fmla="*/ 706 h 3420" name="T47"/>
              <a:gd fmla="*/ 6322 w 6795" name="T48"/>
              <a:gd fmla="*/ 911 h 3420" name="T49"/>
              <a:gd fmla="*/ 6400 w 6795" name="T50"/>
              <a:gd fmla="*/ 1118 h 3420" name="T51"/>
              <a:gd fmla="*/ 6471 w 6795" name="T52"/>
              <a:gd fmla="*/ 1327 h 3420" name="T53"/>
              <a:gd fmla="*/ 6535 w 6795" name="T54"/>
              <a:gd fmla="*/ 1539 h 3420" name="T55"/>
              <a:gd fmla="*/ 6592 w 6795" name="T56"/>
              <a:gd fmla="*/ 1752 h 3420" name="T57"/>
              <a:gd fmla="*/ 6642 w 6795" name="T58"/>
              <a:gd fmla="*/ 1967 h 3420" name="T59"/>
              <a:gd fmla="*/ 6685 w 6795" name="T60"/>
              <a:gd fmla="*/ 2184 h 3420" name="T61"/>
              <a:gd fmla="*/ 6721 w 6795" name="T62"/>
              <a:gd fmla="*/ 2402 h 3420" name="T63"/>
              <a:gd fmla="*/ 6750 w 6795" name="T64"/>
              <a:gd fmla="*/ 2621 h 3420" name="T65"/>
              <a:gd fmla="*/ 6772 w 6795" name="T66"/>
              <a:gd fmla="*/ 2842 h 3420" name="T67"/>
              <a:gd fmla="*/ 6787 w 6795" name="T68"/>
              <a:gd fmla="*/ 3063 h 3420" name="T69"/>
              <a:gd fmla="*/ 6794 w 6795" name="T70"/>
              <a:gd fmla="*/ 3285 h 3420" name="T71"/>
              <a:gd fmla="*/ 6788 w 6795" name="T72"/>
              <a:gd fmla="*/ 3413 h 3420" name="T73"/>
              <a:gd fmla="*/ 26 w 6795" name="T74"/>
              <a:gd fmla="*/ 3420 h 3420" name="T75"/>
              <a:gd fmla="*/ 14 w 6795" name="T76"/>
              <a:gd fmla="*/ 3376 h 34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420" w="6795">
                <a:moveTo>
                  <a:pt x="38" y="3417"/>
                </a:moveTo>
                <a:lnTo>
                  <a:pt x="26" y="3372"/>
                </a:lnTo>
                <a:lnTo>
                  <a:pt x="6771" y="3372"/>
                </a:lnTo>
                <a:lnTo>
                  <a:pt x="6747" y="3397"/>
                </a:lnTo>
                <a:lnTo>
                  <a:pt x="6746" y="3286"/>
                </a:lnTo>
                <a:lnTo>
                  <a:pt x="6743" y="3175"/>
                </a:lnTo>
                <a:lnTo>
                  <a:pt x="6739" y="3065"/>
                </a:lnTo>
                <a:lnTo>
                  <a:pt x="6733" y="2955"/>
                </a:lnTo>
                <a:lnTo>
                  <a:pt x="6724" y="2845"/>
                </a:lnTo>
                <a:lnTo>
                  <a:pt x="6714" y="2736"/>
                </a:lnTo>
                <a:lnTo>
                  <a:pt x="6703" y="2626"/>
                </a:lnTo>
                <a:lnTo>
                  <a:pt x="6689" y="2517"/>
                </a:lnTo>
                <a:lnTo>
                  <a:pt x="6674" y="2409"/>
                </a:lnTo>
                <a:lnTo>
                  <a:pt x="6657" y="2300"/>
                </a:lnTo>
                <a:lnTo>
                  <a:pt x="6638" y="2192"/>
                </a:lnTo>
                <a:lnTo>
                  <a:pt x="6618" y="2084"/>
                </a:lnTo>
                <a:lnTo>
                  <a:pt x="6595" y="1977"/>
                </a:lnTo>
                <a:lnTo>
                  <a:pt x="6571" y="1870"/>
                </a:lnTo>
                <a:lnTo>
                  <a:pt x="6545" y="1763"/>
                </a:lnTo>
                <a:lnTo>
                  <a:pt x="6518" y="1657"/>
                </a:lnTo>
                <a:lnTo>
                  <a:pt x="6489" y="1551"/>
                </a:lnTo>
                <a:lnTo>
                  <a:pt x="6458" y="1446"/>
                </a:lnTo>
                <a:lnTo>
                  <a:pt x="6425" y="1342"/>
                </a:lnTo>
                <a:lnTo>
                  <a:pt x="6391" y="1237"/>
                </a:lnTo>
                <a:lnTo>
                  <a:pt x="6355" y="1134"/>
                </a:lnTo>
                <a:lnTo>
                  <a:pt x="6317" y="1031"/>
                </a:lnTo>
                <a:lnTo>
                  <a:pt x="6277" y="928"/>
                </a:lnTo>
                <a:lnTo>
                  <a:pt x="6236" y="826"/>
                </a:lnTo>
                <a:lnTo>
                  <a:pt x="6193" y="725"/>
                </a:lnTo>
                <a:lnTo>
                  <a:pt x="6149" y="625"/>
                </a:lnTo>
                <a:lnTo>
                  <a:pt x="6102" y="525"/>
                </a:lnTo>
                <a:lnTo>
                  <a:pt x="6055" y="426"/>
                </a:lnTo>
                <a:lnTo>
                  <a:pt x="6005" y="327"/>
                </a:lnTo>
                <a:lnTo>
                  <a:pt x="5954" y="229"/>
                </a:lnTo>
                <a:lnTo>
                  <a:pt x="5901" y="132"/>
                </a:lnTo>
                <a:lnTo>
                  <a:pt x="5847" y="36"/>
                </a:lnTo>
                <a:lnTo>
                  <a:pt x="5879" y="45"/>
                </a:lnTo>
                <a:lnTo>
                  <a:pt x="38" y="3417"/>
                </a:lnTo>
                <a:close/>
                <a:moveTo>
                  <a:pt x="5855" y="4"/>
                </a:moveTo>
                <a:cubicBezTo>
                  <a:pt x="5861" y="0"/>
                  <a:pt x="5868" y="0"/>
                  <a:pt x="5874" y="1"/>
                </a:cubicBezTo>
                <a:cubicBezTo>
                  <a:pt x="5880" y="3"/>
                  <a:pt x="5885" y="7"/>
                  <a:pt x="5888" y="13"/>
                </a:cubicBezTo>
                <a:lnTo>
                  <a:pt x="5943" y="109"/>
                </a:lnTo>
                <a:lnTo>
                  <a:pt x="5996" y="207"/>
                </a:lnTo>
                <a:lnTo>
                  <a:pt x="6048" y="306"/>
                </a:lnTo>
                <a:lnTo>
                  <a:pt x="6098" y="405"/>
                </a:lnTo>
                <a:lnTo>
                  <a:pt x="6146" y="505"/>
                </a:lnTo>
                <a:lnTo>
                  <a:pt x="6193" y="605"/>
                </a:lnTo>
                <a:lnTo>
                  <a:pt x="6238" y="706"/>
                </a:lnTo>
                <a:lnTo>
                  <a:pt x="6281" y="808"/>
                </a:lnTo>
                <a:lnTo>
                  <a:pt x="6322" y="911"/>
                </a:lnTo>
                <a:lnTo>
                  <a:pt x="6362" y="1014"/>
                </a:lnTo>
                <a:lnTo>
                  <a:pt x="6400" y="1118"/>
                </a:lnTo>
                <a:lnTo>
                  <a:pt x="6436" y="1222"/>
                </a:lnTo>
                <a:lnTo>
                  <a:pt x="6471" y="1327"/>
                </a:lnTo>
                <a:lnTo>
                  <a:pt x="6504" y="1433"/>
                </a:lnTo>
                <a:lnTo>
                  <a:pt x="6535" y="1539"/>
                </a:lnTo>
                <a:lnTo>
                  <a:pt x="6564" y="1645"/>
                </a:lnTo>
                <a:lnTo>
                  <a:pt x="6592" y="1752"/>
                </a:lnTo>
                <a:lnTo>
                  <a:pt x="6618" y="1859"/>
                </a:lnTo>
                <a:lnTo>
                  <a:pt x="6642" y="1967"/>
                </a:lnTo>
                <a:lnTo>
                  <a:pt x="6665" y="2075"/>
                </a:lnTo>
                <a:lnTo>
                  <a:pt x="6685" y="2184"/>
                </a:lnTo>
                <a:lnTo>
                  <a:pt x="6704" y="2293"/>
                </a:lnTo>
                <a:lnTo>
                  <a:pt x="6721" y="2402"/>
                </a:lnTo>
                <a:lnTo>
                  <a:pt x="6737" y="2512"/>
                </a:lnTo>
                <a:lnTo>
                  <a:pt x="6750" y="2621"/>
                </a:lnTo>
                <a:lnTo>
                  <a:pt x="6762" y="2731"/>
                </a:lnTo>
                <a:lnTo>
                  <a:pt x="6772" y="2842"/>
                </a:lnTo>
                <a:lnTo>
                  <a:pt x="6780" y="2952"/>
                </a:lnTo>
                <a:lnTo>
                  <a:pt x="6787" y="3063"/>
                </a:lnTo>
                <a:lnTo>
                  <a:pt x="6791" y="3174"/>
                </a:lnTo>
                <a:lnTo>
                  <a:pt x="6794" y="3285"/>
                </a:lnTo>
                <a:lnTo>
                  <a:pt x="6795" y="3396"/>
                </a:lnTo>
                <a:cubicBezTo>
                  <a:pt x="6795" y="3403"/>
                  <a:pt x="6793" y="3409"/>
                  <a:pt x="6788" y="3413"/>
                </a:cubicBezTo>
                <a:cubicBezTo>
                  <a:pt x="6784" y="3418"/>
                  <a:pt x="6777" y="3420"/>
                  <a:pt x="6771" y="3420"/>
                </a:cubicBezTo>
                <a:lnTo>
                  <a:pt x="26" y="3420"/>
                </a:lnTo>
                <a:cubicBezTo>
                  <a:pt x="16" y="3420"/>
                  <a:pt x="6" y="3413"/>
                  <a:pt x="3" y="3403"/>
                </a:cubicBezTo>
                <a:cubicBezTo>
                  <a:pt x="0" y="3392"/>
                  <a:pt x="5" y="3381"/>
                  <a:pt x="14" y="3376"/>
                </a:cubicBezTo>
                <a:lnTo>
                  <a:pt x="5855" y="4"/>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23"/>
          <p:cNvSpPr/>
          <p:nvPr/>
        </p:nvSpPr>
        <p:spPr bwMode="auto">
          <a:xfrm>
            <a:off x="4371508" y="2566488"/>
            <a:ext cx="1723960" cy="862512"/>
          </a:xfrm>
          <a:custGeom>
            <a:gdLst>
              <a:gd fmla="*/ 13488 w 13488" name="T0"/>
              <a:gd fmla="*/ 6744 h 6744" name="T1"/>
              <a:gd fmla="*/ 1807 w 13488" name="T2"/>
              <a:gd fmla="*/ 0 h 6744" name="T3"/>
              <a:gd fmla="*/ 0 w 13488" name="T4"/>
              <a:gd fmla="*/ 6744 h 6744" name="T5"/>
              <a:gd fmla="*/ 13488 w 13488" name="T6"/>
              <a:gd fmla="*/ 6744 h 6744" name="T7"/>
            </a:gdLst>
            <a:cxnLst>
              <a:cxn ang="0">
                <a:pos x="T0" y="T1"/>
              </a:cxn>
              <a:cxn ang="0">
                <a:pos x="T2" y="T3"/>
              </a:cxn>
              <a:cxn ang="0">
                <a:pos x="T4" y="T5"/>
              </a:cxn>
              <a:cxn ang="0">
                <a:pos x="T6" y="T7"/>
              </a:cxn>
            </a:cxnLst>
            <a:rect b="b" l="0" r="r" t="0"/>
            <a:pathLst>
              <a:path h="6744" w="13488">
                <a:moveTo>
                  <a:pt x="13488" y="6744"/>
                </a:moveTo>
                <a:lnTo>
                  <a:pt x="1807" y="0"/>
                </a:lnTo>
                <a:cubicBezTo>
                  <a:pt x="623" y="2051"/>
                  <a:pt x="0" y="4377"/>
                  <a:pt x="0" y="6744"/>
                </a:cubicBezTo>
                <a:lnTo>
                  <a:pt x="13488" y="6744"/>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9" name="Freeform 24"/>
          <p:cNvSpPr>
            <a:spLocks noEditPoints="1"/>
          </p:cNvSpPr>
          <p:nvPr/>
        </p:nvSpPr>
        <p:spPr bwMode="auto">
          <a:xfrm>
            <a:off x="4366184" y="2561163"/>
            <a:ext cx="1735673" cy="874226"/>
          </a:xfrm>
          <a:custGeom>
            <a:gdLst>
              <a:gd fmla="*/ 13512 w 13588" name="T0"/>
              <a:gd fmla="*/ 6835 h 6841" name="T1"/>
              <a:gd fmla="*/ 1897 w 13588" name="T2"/>
              <a:gd fmla="*/ 73 h 6841" name="T3"/>
              <a:gd fmla="*/ 1682 w 13588" name="T4"/>
              <a:gd fmla="*/ 460 h 6841" name="T5"/>
              <a:gd fmla="*/ 1480 w 13588" name="T6"/>
              <a:gd fmla="*/ 853 h 6841" name="T7"/>
              <a:gd fmla="*/ 1292 w 13588" name="T8"/>
              <a:gd fmla="*/ 1251 h 6841" name="T9"/>
              <a:gd fmla="*/ 1117 w 13588" name="T10"/>
              <a:gd fmla="*/ 1654 h 6841" name="T11"/>
              <a:gd fmla="*/ 956 w 13588" name="T12"/>
              <a:gd fmla="*/ 2063 h 6841" name="T13"/>
              <a:gd fmla="*/ 808 w 13588" name="T14"/>
              <a:gd fmla="*/ 2476 h 6841" name="T15"/>
              <a:gd fmla="*/ 674 w 13588" name="T16"/>
              <a:gd fmla="*/ 2894 h 6841" name="T17"/>
              <a:gd fmla="*/ 554 w 13588" name="T18"/>
              <a:gd fmla="*/ 3315 h 6841" name="T19"/>
              <a:gd fmla="*/ 447 w 13588" name="T20"/>
              <a:gd fmla="*/ 3741 h 6841" name="T21"/>
              <a:gd fmla="*/ 354 w 13588" name="T22"/>
              <a:gd fmla="*/ 4170 h 6841" name="T23"/>
              <a:gd fmla="*/ 276 w 13588" name="T24"/>
              <a:gd fmla="*/ 4602 h 6841" name="T25"/>
              <a:gd fmla="*/ 212 w 13588" name="T26"/>
              <a:gd fmla="*/ 5036 h 6841" name="T27"/>
              <a:gd fmla="*/ 161 w 13588" name="T28"/>
              <a:gd fmla="*/ 5473 h 6841" name="T29"/>
              <a:gd fmla="*/ 125 w 13588" name="T30"/>
              <a:gd fmla="*/ 5912 h 6841" name="T31"/>
              <a:gd fmla="*/ 103 w 13588" name="T32"/>
              <a:gd fmla="*/ 6352 h 6841" name="T33"/>
              <a:gd fmla="*/ 96 w 13588" name="T34"/>
              <a:gd fmla="*/ 6794 h 6841" name="T35"/>
              <a:gd fmla="*/ 13536 w 13588" name="T36"/>
              <a:gd fmla="*/ 6745 h 6841" name="T37"/>
              <a:gd fmla="*/ 14 w 13588" name="T38"/>
              <a:gd fmla="*/ 6827 h 6841" name="T39"/>
              <a:gd fmla="*/ 2 w 13588" name="T40"/>
              <a:gd fmla="*/ 6570 h 6841" name="T41"/>
              <a:gd fmla="*/ 17 w 13588" name="T42"/>
              <a:gd fmla="*/ 6126 h 6841" name="T43"/>
              <a:gd fmla="*/ 46 w 13588" name="T44"/>
              <a:gd fmla="*/ 5683 h 6841" name="T45"/>
              <a:gd fmla="*/ 89 w 13588" name="T46"/>
              <a:gd fmla="*/ 5242 h 6841" name="T47"/>
              <a:gd fmla="*/ 147 w 13588" name="T48"/>
              <a:gd fmla="*/ 4804 h 6841" name="T49"/>
              <a:gd fmla="*/ 219 w 13588" name="T50"/>
              <a:gd fmla="*/ 4367 h 6841" name="T51"/>
              <a:gd fmla="*/ 306 w 13588" name="T52"/>
              <a:gd fmla="*/ 3934 h 6841" name="T53"/>
              <a:gd fmla="*/ 406 w 13588" name="T54"/>
              <a:gd fmla="*/ 3503 h 6841" name="T55"/>
              <a:gd fmla="*/ 520 w 13588" name="T56"/>
              <a:gd fmla="*/ 3077 h 6841" name="T57"/>
              <a:gd fmla="*/ 648 w 13588" name="T58"/>
              <a:gd fmla="*/ 2654 h 6841" name="T59"/>
              <a:gd fmla="*/ 790 w 13588" name="T60"/>
              <a:gd fmla="*/ 2235 h 6841" name="T61"/>
              <a:gd fmla="*/ 946 w 13588" name="T62"/>
              <a:gd fmla="*/ 1822 h 6841" name="T63"/>
              <a:gd fmla="*/ 1115 w 13588" name="T64"/>
              <a:gd fmla="*/ 1412 h 6841" name="T65"/>
              <a:gd fmla="*/ 1298 w 13588" name="T66"/>
              <a:gd fmla="*/ 1009 h 6841" name="T67"/>
              <a:gd fmla="*/ 1494 w 13588" name="T68"/>
              <a:gd fmla="*/ 611 h 6841" name="T69"/>
              <a:gd fmla="*/ 1704 w 13588" name="T70"/>
              <a:gd fmla="*/ 219 h 6841" name="T71"/>
              <a:gd fmla="*/ 1842 w 13588" name="T72"/>
              <a:gd fmla="*/ 3 h 6841" name="T73"/>
              <a:gd fmla="*/ 13560 w 13588" name="T74"/>
              <a:gd fmla="*/ 6752 h 6841" name="T75"/>
              <a:gd fmla="*/ 13536 w 13588" name="T76"/>
              <a:gd fmla="*/ 6841 h 6841"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841" w="13588">
                <a:moveTo>
                  <a:pt x="13536" y="6745"/>
                </a:moveTo>
                <a:lnTo>
                  <a:pt x="13512" y="6835"/>
                </a:lnTo>
                <a:lnTo>
                  <a:pt x="1831" y="91"/>
                </a:lnTo>
                <a:lnTo>
                  <a:pt x="1897" y="73"/>
                </a:lnTo>
                <a:lnTo>
                  <a:pt x="1787" y="266"/>
                </a:lnTo>
                <a:lnTo>
                  <a:pt x="1682" y="460"/>
                </a:lnTo>
                <a:lnTo>
                  <a:pt x="1580" y="656"/>
                </a:lnTo>
                <a:lnTo>
                  <a:pt x="1480" y="853"/>
                </a:lnTo>
                <a:lnTo>
                  <a:pt x="1385" y="1051"/>
                </a:lnTo>
                <a:lnTo>
                  <a:pt x="1292" y="1251"/>
                </a:lnTo>
                <a:lnTo>
                  <a:pt x="1203" y="1451"/>
                </a:lnTo>
                <a:lnTo>
                  <a:pt x="1117" y="1654"/>
                </a:lnTo>
                <a:lnTo>
                  <a:pt x="1035" y="1858"/>
                </a:lnTo>
                <a:lnTo>
                  <a:pt x="956" y="2063"/>
                </a:lnTo>
                <a:lnTo>
                  <a:pt x="881" y="2268"/>
                </a:lnTo>
                <a:lnTo>
                  <a:pt x="808" y="2476"/>
                </a:lnTo>
                <a:lnTo>
                  <a:pt x="740" y="2684"/>
                </a:lnTo>
                <a:lnTo>
                  <a:pt x="674" y="2894"/>
                </a:lnTo>
                <a:lnTo>
                  <a:pt x="612" y="3104"/>
                </a:lnTo>
                <a:lnTo>
                  <a:pt x="554" y="3315"/>
                </a:lnTo>
                <a:lnTo>
                  <a:pt x="499" y="3527"/>
                </a:lnTo>
                <a:lnTo>
                  <a:pt x="447" y="3741"/>
                </a:lnTo>
                <a:lnTo>
                  <a:pt x="399" y="3955"/>
                </a:lnTo>
                <a:lnTo>
                  <a:pt x="354" y="4170"/>
                </a:lnTo>
                <a:lnTo>
                  <a:pt x="314" y="4385"/>
                </a:lnTo>
                <a:lnTo>
                  <a:pt x="276" y="4602"/>
                </a:lnTo>
                <a:lnTo>
                  <a:pt x="242" y="4818"/>
                </a:lnTo>
                <a:lnTo>
                  <a:pt x="212" y="5036"/>
                </a:lnTo>
                <a:lnTo>
                  <a:pt x="185" y="5254"/>
                </a:lnTo>
                <a:lnTo>
                  <a:pt x="161" y="5473"/>
                </a:lnTo>
                <a:lnTo>
                  <a:pt x="141" y="5692"/>
                </a:lnTo>
                <a:lnTo>
                  <a:pt x="125" y="5912"/>
                </a:lnTo>
                <a:lnTo>
                  <a:pt x="112" y="6132"/>
                </a:lnTo>
                <a:lnTo>
                  <a:pt x="103" y="6352"/>
                </a:lnTo>
                <a:lnTo>
                  <a:pt x="98" y="6573"/>
                </a:lnTo>
                <a:lnTo>
                  <a:pt x="96" y="6794"/>
                </a:lnTo>
                <a:lnTo>
                  <a:pt x="48" y="6745"/>
                </a:lnTo>
                <a:lnTo>
                  <a:pt x="13536" y="6745"/>
                </a:lnTo>
                <a:close/>
                <a:moveTo>
                  <a:pt x="48" y="6841"/>
                </a:moveTo>
                <a:cubicBezTo>
                  <a:pt x="35" y="6841"/>
                  <a:pt x="23" y="6836"/>
                  <a:pt x="14" y="6827"/>
                </a:cubicBezTo>
                <a:cubicBezTo>
                  <a:pt x="5" y="6818"/>
                  <a:pt x="0" y="6806"/>
                  <a:pt x="0" y="6793"/>
                </a:cubicBezTo>
                <a:lnTo>
                  <a:pt x="2" y="6570"/>
                </a:lnTo>
                <a:lnTo>
                  <a:pt x="8" y="6348"/>
                </a:lnTo>
                <a:lnTo>
                  <a:pt x="17" y="6126"/>
                </a:lnTo>
                <a:lnTo>
                  <a:pt x="29" y="5904"/>
                </a:lnTo>
                <a:lnTo>
                  <a:pt x="46" y="5683"/>
                </a:lnTo>
                <a:lnTo>
                  <a:pt x="66" y="5462"/>
                </a:lnTo>
                <a:lnTo>
                  <a:pt x="89" y="5242"/>
                </a:lnTo>
                <a:lnTo>
                  <a:pt x="116" y="5023"/>
                </a:lnTo>
                <a:lnTo>
                  <a:pt x="147" y="4804"/>
                </a:lnTo>
                <a:lnTo>
                  <a:pt x="181" y="4585"/>
                </a:lnTo>
                <a:lnTo>
                  <a:pt x="219" y="4367"/>
                </a:lnTo>
                <a:lnTo>
                  <a:pt x="260" y="4150"/>
                </a:lnTo>
                <a:lnTo>
                  <a:pt x="306" y="3934"/>
                </a:lnTo>
                <a:lnTo>
                  <a:pt x="354" y="3718"/>
                </a:lnTo>
                <a:lnTo>
                  <a:pt x="406" y="3503"/>
                </a:lnTo>
                <a:lnTo>
                  <a:pt x="461" y="3290"/>
                </a:lnTo>
                <a:lnTo>
                  <a:pt x="520" y="3077"/>
                </a:lnTo>
                <a:lnTo>
                  <a:pt x="583" y="2865"/>
                </a:lnTo>
                <a:lnTo>
                  <a:pt x="648" y="2654"/>
                </a:lnTo>
                <a:lnTo>
                  <a:pt x="718" y="2444"/>
                </a:lnTo>
                <a:lnTo>
                  <a:pt x="790" y="2235"/>
                </a:lnTo>
                <a:lnTo>
                  <a:pt x="866" y="2028"/>
                </a:lnTo>
                <a:lnTo>
                  <a:pt x="946" y="1822"/>
                </a:lnTo>
                <a:lnTo>
                  <a:pt x="1029" y="1617"/>
                </a:lnTo>
                <a:lnTo>
                  <a:pt x="1115" y="1412"/>
                </a:lnTo>
                <a:lnTo>
                  <a:pt x="1205" y="1210"/>
                </a:lnTo>
                <a:lnTo>
                  <a:pt x="1298" y="1009"/>
                </a:lnTo>
                <a:lnTo>
                  <a:pt x="1395" y="809"/>
                </a:lnTo>
                <a:lnTo>
                  <a:pt x="1494" y="611"/>
                </a:lnTo>
                <a:lnTo>
                  <a:pt x="1597" y="414"/>
                </a:lnTo>
                <a:lnTo>
                  <a:pt x="1704" y="219"/>
                </a:lnTo>
                <a:lnTo>
                  <a:pt x="1813" y="26"/>
                </a:lnTo>
                <a:cubicBezTo>
                  <a:pt x="1820" y="15"/>
                  <a:pt x="1830" y="7"/>
                  <a:pt x="1842" y="3"/>
                </a:cubicBezTo>
                <a:cubicBezTo>
                  <a:pt x="1855" y="0"/>
                  <a:pt x="1868" y="2"/>
                  <a:pt x="1879" y="8"/>
                </a:cubicBezTo>
                <a:lnTo>
                  <a:pt x="13560" y="6752"/>
                </a:lnTo>
                <a:cubicBezTo>
                  <a:pt x="13579" y="6763"/>
                  <a:pt x="13588" y="6785"/>
                  <a:pt x="13583" y="6806"/>
                </a:cubicBezTo>
                <a:cubicBezTo>
                  <a:pt x="13577" y="6827"/>
                  <a:pt x="13558" y="6841"/>
                  <a:pt x="13536" y="6841"/>
                </a:cubicBezTo>
                <a:lnTo>
                  <a:pt x="48" y="6841"/>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30" name="Freeform 25"/>
          <p:cNvSpPr/>
          <p:nvPr/>
        </p:nvSpPr>
        <p:spPr bwMode="auto">
          <a:xfrm>
            <a:off x="4602576" y="1936108"/>
            <a:ext cx="1492892" cy="1492892"/>
          </a:xfrm>
          <a:custGeom>
            <a:gdLst>
              <a:gd fmla="*/ 11681 w 11681" name="T0"/>
              <a:gd fmla="*/ 11681 h 11681" name="T1"/>
              <a:gd fmla="*/ 4937 w 11681" name="T2"/>
              <a:gd fmla="*/ 0 h 11681" name="T3"/>
              <a:gd fmla="*/ 0 w 11681" name="T4"/>
              <a:gd fmla="*/ 4937 h 11681" name="T5"/>
              <a:gd fmla="*/ 11681 w 11681" name="T6"/>
              <a:gd fmla="*/ 11681 h 11681" name="T7"/>
            </a:gdLst>
            <a:cxnLst>
              <a:cxn ang="0">
                <a:pos x="T0" y="T1"/>
              </a:cxn>
              <a:cxn ang="0">
                <a:pos x="T2" y="T3"/>
              </a:cxn>
              <a:cxn ang="0">
                <a:pos x="T4" y="T5"/>
              </a:cxn>
              <a:cxn ang="0">
                <a:pos x="T6" y="T7"/>
              </a:cxn>
            </a:cxnLst>
            <a:rect b="b" l="0" r="r" t="0"/>
            <a:pathLst>
              <a:path h="11681" w="11681">
                <a:moveTo>
                  <a:pt x="11681" y="11681"/>
                </a:moveTo>
                <a:lnTo>
                  <a:pt x="4937" y="0"/>
                </a:lnTo>
                <a:cubicBezTo>
                  <a:pt x="2886" y="1184"/>
                  <a:pt x="1184" y="2886"/>
                  <a:pt x="0" y="4937"/>
                </a:cubicBezTo>
                <a:lnTo>
                  <a:pt x="11681" y="11681"/>
                </a:lnTo>
                <a:close/>
              </a:path>
            </a:pathLst>
          </a:custGeom>
          <a:solidFill>
            <a:srgbClr val="2EA7E0"/>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1" name="Freeform 26"/>
          <p:cNvSpPr>
            <a:spLocks noEditPoints="1"/>
          </p:cNvSpPr>
          <p:nvPr/>
        </p:nvSpPr>
        <p:spPr bwMode="auto">
          <a:xfrm>
            <a:off x="4596187" y="1929719"/>
            <a:ext cx="1505670" cy="1505670"/>
          </a:xfrm>
          <a:custGeom>
            <a:gdLst>
              <a:gd fmla="*/ 11755 w 11784" name="T0"/>
              <a:gd fmla="*/ 11690 h 11784" name="T1"/>
              <a:gd fmla="*/ 11690 w 11784" name="T2"/>
              <a:gd fmla="*/ 11755 h 11784" name="T3"/>
              <a:gd fmla="*/ 4946 w 11784" name="T4"/>
              <a:gd fmla="*/ 74 h 11784" name="T5"/>
              <a:gd fmla="*/ 5012 w 11784" name="T6"/>
              <a:gd fmla="*/ 91 h 11784" name="T7"/>
              <a:gd fmla="*/ 4820 w 11784" name="T8"/>
              <a:gd fmla="*/ 204 h 11784" name="T9"/>
              <a:gd fmla="*/ 4632 w 11784" name="T10"/>
              <a:gd fmla="*/ 319 h 11784" name="T11"/>
              <a:gd fmla="*/ 4261 w 11784" name="T12"/>
              <a:gd fmla="*/ 558 h 11784" name="T13"/>
              <a:gd fmla="*/ 3899 w 11784" name="T14"/>
              <a:gd fmla="*/ 809 h 11784" name="T15"/>
              <a:gd fmla="*/ 3546 w 11784" name="T16"/>
              <a:gd fmla="*/ 1071 h 11784" name="T17"/>
              <a:gd fmla="*/ 3202 w 11784" name="T18"/>
              <a:gd fmla="*/ 1344 h 11784" name="T19"/>
              <a:gd fmla="*/ 2867 w 11784" name="T20"/>
              <a:gd fmla="*/ 1629 h 11784" name="T21"/>
              <a:gd fmla="*/ 2542 w 11784" name="T22"/>
              <a:gd fmla="*/ 1923 h 11784" name="T23"/>
              <a:gd fmla="*/ 2227 w 11784" name="T24"/>
              <a:gd fmla="*/ 2228 h 11784" name="T25"/>
              <a:gd fmla="*/ 1922 w 11784" name="T26"/>
              <a:gd fmla="*/ 2543 h 11784" name="T27"/>
              <a:gd fmla="*/ 1628 w 11784" name="T28"/>
              <a:gd fmla="*/ 2868 h 11784" name="T29"/>
              <a:gd fmla="*/ 1343 w 11784" name="T30"/>
              <a:gd fmla="*/ 3203 h 11784" name="T31"/>
              <a:gd fmla="*/ 1070 w 11784" name="T32"/>
              <a:gd fmla="*/ 3547 h 11784" name="T33"/>
              <a:gd fmla="*/ 808 w 11784" name="T34"/>
              <a:gd fmla="*/ 3900 h 11784" name="T35"/>
              <a:gd fmla="*/ 557 w 11784" name="T36"/>
              <a:gd fmla="*/ 4262 h 11784" name="T37"/>
              <a:gd fmla="*/ 318 w 11784" name="T38"/>
              <a:gd fmla="*/ 4633 h 11784" name="T39"/>
              <a:gd fmla="*/ 203 w 11784" name="T40"/>
              <a:gd fmla="*/ 4821 h 11784" name="T41"/>
              <a:gd fmla="*/ 91 w 11784" name="T42"/>
              <a:gd fmla="*/ 5012 h 11784" name="T43"/>
              <a:gd fmla="*/ 74 w 11784" name="T44"/>
              <a:gd fmla="*/ 4946 h 11784" name="T45"/>
              <a:gd fmla="*/ 11755 w 11784" name="T46"/>
              <a:gd fmla="*/ 11690 h 11784" name="T47"/>
              <a:gd fmla="*/ 26 w 11784" name="T48"/>
              <a:gd fmla="*/ 5029 h 11784" name="T49"/>
              <a:gd fmla="*/ 4 w 11784" name="T50"/>
              <a:gd fmla="*/ 5000 h 11784" name="T51"/>
              <a:gd fmla="*/ 9 w 11784" name="T52"/>
              <a:gd fmla="*/ 4963 h 11784" name="T53"/>
              <a:gd fmla="*/ 122 w 11784" name="T54"/>
              <a:gd fmla="*/ 4771 h 11784" name="T55"/>
              <a:gd fmla="*/ 238 w 11784" name="T56"/>
              <a:gd fmla="*/ 4581 h 11784" name="T57"/>
              <a:gd fmla="*/ 478 w 11784" name="T58"/>
              <a:gd fmla="*/ 4208 h 11784" name="T59"/>
              <a:gd fmla="*/ 731 w 11784" name="T60"/>
              <a:gd fmla="*/ 3843 h 11784" name="T61"/>
              <a:gd fmla="*/ 995 w 11784" name="T62"/>
              <a:gd fmla="*/ 3487 h 11784" name="T63"/>
              <a:gd fmla="*/ 1270 w 11784" name="T64"/>
              <a:gd fmla="*/ 3141 h 11784" name="T65"/>
              <a:gd fmla="*/ 1556 w 11784" name="T66"/>
              <a:gd fmla="*/ 2804 h 11784" name="T67"/>
              <a:gd fmla="*/ 1853 w 11784" name="T68"/>
              <a:gd fmla="*/ 2477 h 11784" name="T69"/>
              <a:gd fmla="*/ 2160 w 11784" name="T70"/>
              <a:gd fmla="*/ 2159 h 11784" name="T71"/>
              <a:gd fmla="*/ 2478 w 11784" name="T72"/>
              <a:gd fmla="*/ 1852 h 11784" name="T73"/>
              <a:gd fmla="*/ 2805 w 11784" name="T74"/>
              <a:gd fmla="*/ 1555 h 11784" name="T75"/>
              <a:gd fmla="*/ 3142 w 11784" name="T76"/>
              <a:gd fmla="*/ 1269 h 11784" name="T77"/>
              <a:gd fmla="*/ 3489 w 11784" name="T78"/>
              <a:gd fmla="*/ 994 h 11784" name="T79"/>
              <a:gd fmla="*/ 3844 w 11784" name="T80"/>
              <a:gd fmla="*/ 730 h 11784" name="T81"/>
              <a:gd fmla="*/ 4209 w 11784" name="T82"/>
              <a:gd fmla="*/ 478 h 11784" name="T83"/>
              <a:gd fmla="*/ 4582 w 11784" name="T84"/>
              <a:gd fmla="*/ 237 h 11784" name="T85"/>
              <a:gd fmla="*/ 4772 w 11784" name="T86"/>
              <a:gd fmla="*/ 121 h 11784" name="T87"/>
              <a:gd fmla="*/ 4963 w 11784" name="T88"/>
              <a:gd fmla="*/ 9 h 11784" name="T89"/>
              <a:gd fmla="*/ 5000 w 11784" name="T90"/>
              <a:gd fmla="*/ 4 h 11784" name="T91"/>
              <a:gd fmla="*/ 5029 w 11784" name="T92"/>
              <a:gd fmla="*/ 26 h 11784" name="T93"/>
              <a:gd fmla="*/ 11773 w 11784" name="T94"/>
              <a:gd fmla="*/ 11707 h 11784" name="T95"/>
              <a:gd fmla="*/ 11765 w 11784" name="T96"/>
              <a:gd fmla="*/ 11765 h 11784" name="T97"/>
              <a:gd fmla="*/ 11707 w 11784" name="T98"/>
              <a:gd fmla="*/ 11773 h 11784" name="T99"/>
              <a:gd fmla="*/ 26 w 11784" name="T100"/>
              <a:gd fmla="*/ 5029 h 117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784" w="11784">
                <a:moveTo>
                  <a:pt x="11755" y="11690"/>
                </a:moveTo>
                <a:lnTo>
                  <a:pt x="11690" y="11755"/>
                </a:lnTo>
                <a:lnTo>
                  <a:pt x="4946" y="74"/>
                </a:lnTo>
                <a:lnTo>
                  <a:pt x="5012" y="91"/>
                </a:lnTo>
                <a:lnTo>
                  <a:pt x="4820" y="204"/>
                </a:lnTo>
                <a:lnTo>
                  <a:pt x="4632" y="319"/>
                </a:lnTo>
                <a:lnTo>
                  <a:pt x="4261" y="558"/>
                </a:lnTo>
                <a:lnTo>
                  <a:pt x="3899" y="809"/>
                </a:lnTo>
                <a:lnTo>
                  <a:pt x="3546" y="1071"/>
                </a:lnTo>
                <a:lnTo>
                  <a:pt x="3202" y="1344"/>
                </a:lnTo>
                <a:lnTo>
                  <a:pt x="2867" y="1629"/>
                </a:lnTo>
                <a:lnTo>
                  <a:pt x="2542" y="1923"/>
                </a:lnTo>
                <a:lnTo>
                  <a:pt x="2227" y="2228"/>
                </a:lnTo>
                <a:lnTo>
                  <a:pt x="1922" y="2543"/>
                </a:lnTo>
                <a:lnTo>
                  <a:pt x="1628" y="2868"/>
                </a:lnTo>
                <a:lnTo>
                  <a:pt x="1343" y="3203"/>
                </a:lnTo>
                <a:lnTo>
                  <a:pt x="1070" y="3547"/>
                </a:lnTo>
                <a:lnTo>
                  <a:pt x="808" y="3900"/>
                </a:lnTo>
                <a:lnTo>
                  <a:pt x="557" y="4262"/>
                </a:lnTo>
                <a:lnTo>
                  <a:pt x="318" y="4633"/>
                </a:lnTo>
                <a:lnTo>
                  <a:pt x="203" y="4821"/>
                </a:lnTo>
                <a:lnTo>
                  <a:pt x="91" y="5012"/>
                </a:lnTo>
                <a:lnTo>
                  <a:pt x="74" y="4946"/>
                </a:lnTo>
                <a:lnTo>
                  <a:pt x="11755" y="11690"/>
                </a:lnTo>
                <a:close/>
                <a:moveTo>
                  <a:pt x="26" y="5029"/>
                </a:moveTo>
                <a:cubicBezTo>
                  <a:pt x="15" y="5023"/>
                  <a:pt x="7" y="5012"/>
                  <a:pt x="4" y="5000"/>
                </a:cubicBezTo>
                <a:cubicBezTo>
                  <a:pt x="0" y="4987"/>
                  <a:pt x="2" y="4974"/>
                  <a:pt x="9" y="4963"/>
                </a:cubicBezTo>
                <a:lnTo>
                  <a:pt x="122" y="4771"/>
                </a:lnTo>
                <a:lnTo>
                  <a:pt x="238" y="4581"/>
                </a:lnTo>
                <a:lnTo>
                  <a:pt x="478" y="4208"/>
                </a:lnTo>
                <a:lnTo>
                  <a:pt x="731" y="3843"/>
                </a:lnTo>
                <a:lnTo>
                  <a:pt x="995" y="3487"/>
                </a:lnTo>
                <a:lnTo>
                  <a:pt x="1270" y="3141"/>
                </a:lnTo>
                <a:lnTo>
                  <a:pt x="1556" y="2804"/>
                </a:lnTo>
                <a:lnTo>
                  <a:pt x="1853" y="2477"/>
                </a:lnTo>
                <a:lnTo>
                  <a:pt x="2160" y="2159"/>
                </a:lnTo>
                <a:lnTo>
                  <a:pt x="2478" y="1852"/>
                </a:lnTo>
                <a:lnTo>
                  <a:pt x="2805" y="1555"/>
                </a:lnTo>
                <a:lnTo>
                  <a:pt x="3142" y="1269"/>
                </a:lnTo>
                <a:lnTo>
                  <a:pt x="3489" y="994"/>
                </a:lnTo>
                <a:lnTo>
                  <a:pt x="3844" y="730"/>
                </a:lnTo>
                <a:lnTo>
                  <a:pt x="4209" y="478"/>
                </a:lnTo>
                <a:lnTo>
                  <a:pt x="4582" y="237"/>
                </a:lnTo>
                <a:lnTo>
                  <a:pt x="4772" y="121"/>
                </a:lnTo>
                <a:lnTo>
                  <a:pt x="4963" y="9"/>
                </a:lnTo>
                <a:cubicBezTo>
                  <a:pt x="4974" y="2"/>
                  <a:pt x="4987" y="0"/>
                  <a:pt x="5000" y="4"/>
                </a:cubicBezTo>
                <a:cubicBezTo>
                  <a:pt x="5012" y="7"/>
                  <a:pt x="5023" y="15"/>
                  <a:pt x="5029" y="26"/>
                </a:cubicBezTo>
                <a:lnTo>
                  <a:pt x="11773" y="11707"/>
                </a:lnTo>
                <a:cubicBezTo>
                  <a:pt x="11784" y="11726"/>
                  <a:pt x="11781" y="11750"/>
                  <a:pt x="11765" y="11765"/>
                </a:cubicBezTo>
                <a:cubicBezTo>
                  <a:pt x="11750" y="11781"/>
                  <a:pt x="11726" y="11784"/>
                  <a:pt x="11707" y="11773"/>
                </a:cubicBezTo>
                <a:lnTo>
                  <a:pt x="26" y="502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
        <p:nvSpPr>
          <p:cNvPr id="32" name="Freeform 27"/>
          <p:cNvSpPr/>
          <p:nvPr/>
        </p:nvSpPr>
        <p:spPr bwMode="auto">
          <a:xfrm>
            <a:off x="5234021" y="1705040"/>
            <a:ext cx="861448" cy="1723960"/>
          </a:xfrm>
          <a:custGeom>
            <a:gdLst>
              <a:gd fmla="*/ 6744 w 6744" name="T0"/>
              <a:gd fmla="*/ 13488 h 13488" name="T1"/>
              <a:gd fmla="*/ 6744 w 6744" name="T2"/>
              <a:gd fmla="*/ 0 h 13488" name="T3"/>
              <a:gd fmla="*/ 0 w 6744" name="T4"/>
              <a:gd fmla="*/ 1807 h 13488" name="T5"/>
              <a:gd fmla="*/ 6744 w 6744" name="T6"/>
              <a:gd fmla="*/ 13488 h 13488" name="T7"/>
            </a:gdLst>
            <a:cxnLst>
              <a:cxn ang="0">
                <a:pos x="T0" y="T1"/>
              </a:cxn>
              <a:cxn ang="0">
                <a:pos x="T2" y="T3"/>
              </a:cxn>
              <a:cxn ang="0">
                <a:pos x="T4" y="T5"/>
              </a:cxn>
              <a:cxn ang="0">
                <a:pos x="T6" y="T7"/>
              </a:cxn>
            </a:cxnLst>
            <a:rect b="b" l="0" r="r" t="0"/>
            <a:pathLst>
              <a:path h="13488" w="6744">
                <a:moveTo>
                  <a:pt x="6744" y="13488"/>
                </a:moveTo>
                <a:lnTo>
                  <a:pt x="6744" y="0"/>
                </a:lnTo>
                <a:cubicBezTo>
                  <a:pt x="4377" y="0"/>
                  <a:pt x="2051" y="623"/>
                  <a:pt x="0" y="1807"/>
                </a:cubicBezTo>
                <a:lnTo>
                  <a:pt x="6744" y="13488"/>
                </a:lnTo>
                <a:close/>
              </a:path>
            </a:pathLst>
          </a:custGeom>
          <a:solidFill>
            <a:schemeClr val="bg1">
              <a:lumMod val="85000"/>
            </a:schemeClr>
          </a:solidFill>
          <a:ln w="0">
            <a:no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33" name="Freeform 28"/>
          <p:cNvSpPr>
            <a:spLocks noEditPoints="1"/>
          </p:cNvSpPr>
          <p:nvPr/>
        </p:nvSpPr>
        <p:spPr bwMode="auto">
          <a:xfrm>
            <a:off x="5227632" y="1698651"/>
            <a:ext cx="874226" cy="1736738"/>
          </a:xfrm>
          <a:custGeom>
            <a:gdLst>
              <a:gd fmla="*/ 6745 w 6841" name="T0"/>
              <a:gd fmla="*/ 13536 h 13588" name="T1"/>
              <a:gd fmla="*/ 6794 w 6841" name="T2"/>
              <a:gd fmla="*/ 96 h 13588" name="T3"/>
              <a:gd fmla="*/ 6351 w 6841" name="T4"/>
              <a:gd fmla="*/ 103 h 13588" name="T5"/>
              <a:gd fmla="*/ 5911 w 6841" name="T6"/>
              <a:gd fmla="*/ 125 h 13588" name="T7"/>
              <a:gd fmla="*/ 5472 w 6841" name="T8"/>
              <a:gd fmla="*/ 161 h 13588" name="T9"/>
              <a:gd fmla="*/ 5035 w 6841" name="T10"/>
              <a:gd fmla="*/ 212 h 13588" name="T11"/>
              <a:gd fmla="*/ 4601 w 6841" name="T12"/>
              <a:gd fmla="*/ 276 h 13588" name="T13"/>
              <a:gd fmla="*/ 4169 w 6841" name="T14"/>
              <a:gd fmla="*/ 355 h 13588" name="T15"/>
              <a:gd fmla="*/ 3740 w 6841" name="T16"/>
              <a:gd fmla="*/ 447 h 13588" name="T17"/>
              <a:gd fmla="*/ 3314 w 6841" name="T18"/>
              <a:gd fmla="*/ 554 h 13588" name="T19"/>
              <a:gd fmla="*/ 2893 w 6841" name="T20"/>
              <a:gd fmla="*/ 674 h 13588" name="T21"/>
              <a:gd fmla="*/ 2475 w 6841" name="T22"/>
              <a:gd fmla="*/ 809 h 13588" name="T23"/>
              <a:gd fmla="*/ 2062 w 6841" name="T24"/>
              <a:gd fmla="*/ 956 h 13588" name="T25"/>
              <a:gd fmla="*/ 1653 w 6841" name="T26"/>
              <a:gd fmla="*/ 1117 h 13588" name="T27"/>
              <a:gd fmla="*/ 1250 w 6841" name="T28"/>
              <a:gd fmla="*/ 1292 h 13588" name="T29"/>
              <a:gd fmla="*/ 852 w 6841" name="T30"/>
              <a:gd fmla="*/ 1481 h 13588" name="T31"/>
              <a:gd fmla="*/ 459 w 6841" name="T32"/>
              <a:gd fmla="*/ 1682 h 13588" name="T33"/>
              <a:gd fmla="*/ 73 w 6841" name="T34"/>
              <a:gd fmla="*/ 1897 h 13588" name="T35"/>
              <a:gd fmla="*/ 6835 w 6841" name="T36"/>
              <a:gd fmla="*/ 13512 h 13588" name="T37"/>
              <a:gd fmla="*/ 3 w 6841" name="T38"/>
              <a:gd fmla="*/ 1842 h 13588" name="T39"/>
              <a:gd fmla="*/ 219 w 6841" name="T40"/>
              <a:gd fmla="*/ 1703 h 13588" name="T41"/>
              <a:gd fmla="*/ 612 w 6841" name="T42"/>
              <a:gd fmla="*/ 1494 h 13588" name="T43"/>
              <a:gd fmla="*/ 1010 w 6841" name="T44"/>
              <a:gd fmla="*/ 1298 h 13588" name="T45"/>
              <a:gd fmla="*/ 1413 w 6841" name="T46"/>
              <a:gd fmla="*/ 1115 h 13588" name="T47"/>
              <a:gd fmla="*/ 1823 w 6841" name="T48"/>
              <a:gd fmla="*/ 946 h 13588" name="T49"/>
              <a:gd fmla="*/ 2236 w 6841" name="T50"/>
              <a:gd fmla="*/ 790 h 13588" name="T51"/>
              <a:gd fmla="*/ 2655 w 6841" name="T52"/>
              <a:gd fmla="*/ 648 h 13588" name="T53"/>
              <a:gd fmla="*/ 3078 w 6841" name="T54"/>
              <a:gd fmla="*/ 520 h 13588" name="T55"/>
              <a:gd fmla="*/ 3504 w 6841" name="T56"/>
              <a:gd fmla="*/ 406 h 13588" name="T57"/>
              <a:gd fmla="*/ 3935 w 6841" name="T58"/>
              <a:gd fmla="*/ 305 h 13588" name="T59"/>
              <a:gd fmla="*/ 4368 w 6841" name="T60"/>
              <a:gd fmla="*/ 219 h 13588" name="T61"/>
              <a:gd fmla="*/ 4804 w 6841" name="T62"/>
              <a:gd fmla="*/ 147 h 13588" name="T63"/>
              <a:gd fmla="*/ 5243 w 6841" name="T64"/>
              <a:gd fmla="*/ 89 h 13588" name="T65"/>
              <a:gd fmla="*/ 5684 w 6841" name="T66"/>
              <a:gd fmla="*/ 46 h 13588" name="T67"/>
              <a:gd fmla="*/ 6127 w 6841" name="T68"/>
              <a:gd fmla="*/ 17 h 13588" name="T69"/>
              <a:gd fmla="*/ 6571 w 6841" name="T70"/>
              <a:gd fmla="*/ 2 h 13588" name="T71"/>
              <a:gd fmla="*/ 6827 w 6841" name="T72"/>
              <a:gd fmla="*/ 14 h 13588" name="T73"/>
              <a:gd fmla="*/ 6841 w 6841" name="T74"/>
              <a:gd fmla="*/ 13536 h 13588" name="T75"/>
              <a:gd fmla="*/ 6752 w 6841" name="T76"/>
              <a:gd fmla="*/ 13560 h 1358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3588" w="6841">
                <a:moveTo>
                  <a:pt x="6835" y="13512"/>
                </a:moveTo>
                <a:lnTo>
                  <a:pt x="6745" y="13536"/>
                </a:lnTo>
                <a:lnTo>
                  <a:pt x="6745" y="48"/>
                </a:lnTo>
                <a:lnTo>
                  <a:pt x="6794" y="96"/>
                </a:lnTo>
                <a:lnTo>
                  <a:pt x="6572" y="98"/>
                </a:lnTo>
                <a:lnTo>
                  <a:pt x="6351" y="103"/>
                </a:lnTo>
                <a:lnTo>
                  <a:pt x="6131" y="112"/>
                </a:lnTo>
                <a:lnTo>
                  <a:pt x="5911" y="125"/>
                </a:lnTo>
                <a:lnTo>
                  <a:pt x="5691" y="141"/>
                </a:lnTo>
                <a:lnTo>
                  <a:pt x="5472" y="161"/>
                </a:lnTo>
                <a:lnTo>
                  <a:pt x="5253" y="185"/>
                </a:lnTo>
                <a:lnTo>
                  <a:pt x="5035" y="212"/>
                </a:lnTo>
                <a:lnTo>
                  <a:pt x="4818" y="242"/>
                </a:lnTo>
                <a:lnTo>
                  <a:pt x="4601" y="276"/>
                </a:lnTo>
                <a:lnTo>
                  <a:pt x="4384" y="314"/>
                </a:lnTo>
                <a:lnTo>
                  <a:pt x="4169" y="355"/>
                </a:lnTo>
                <a:lnTo>
                  <a:pt x="3954" y="399"/>
                </a:lnTo>
                <a:lnTo>
                  <a:pt x="3740" y="447"/>
                </a:lnTo>
                <a:lnTo>
                  <a:pt x="3527" y="499"/>
                </a:lnTo>
                <a:lnTo>
                  <a:pt x="3314" y="554"/>
                </a:lnTo>
                <a:lnTo>
                  <a:pt x="3103" y="612"/>
                </a:lnTo>
                <a:lnTo>
                  <a:pt x="2893" y="674"/>
                </a:lnTo>
                <a:lnTo>
                  <a:pt x="2684" y="740"/>
                </a:lnTo>
                <a:lnTo>
                  <a:pt x="2475" y="809"/>
                </a:lnTo>
                <a:lnTo>
                  <a:pt x="2268" y="881"/>
                </a:lnTo>
                <a:lnTo>
                  <a:pt x="2062" y="956"/>
                </a:lnTo>
                <a:lnTo>
                  <a:pt x="1857" y="1035"/>
                </a:lnTo>
                <a:lnTo>
                  <a:pt x="1653" y="1117"/>
                </a:lnTo>
                <a:lnTo>
                  <a:pt x="1451" y="1203"/>
                </a:lnTo>
                <a:lnTo>
                  <a:pt x="1250" y="1292"/>
                </a:lnTo>
                <a:lnTo>
                  <a:pt x="1050" y="1385"/>
                </a:lnTo>
                <a:lnTo>
                  <a:pt x="852" y="1481"/>
                </a:lnTo>
                <a:lnTo>
                  <a:pt x="655" y="1580"/>
                </a:lnTo>
                <a:lnTo>
                  <a:pt x="459" y="1682"/>
                </a:lnTo>
                <a:lnTo>
                  <a:pt x="265" y="1788"/>
                </a:lnTo>
                <a:lnTo>
                  <a:pt x="73" y="1897"/>
                </a:lnTo>
                <a:lnTo>
                  <a:pt x="91" y="1831"/>
                </a:lnTo>
                <a:lnTo>
                  <a:pt x="6835" y="13512"/>
                </a:lnTo>
                <a:close/>
                <a:moveTo>
                  <a:pt x="8" y="1879"/>
                </a:moveTo>
                <a:cubicBezTo>
                  <a:pt x="2" y="1868"/>
                  <a:pt x="0" y="1855"/>
                  <a:pt x="3" y="1842"/>
                </a:cubicBezTo>
                <a:cubicBezTo>
                  <a:pt x="7" y="1830"/>
                  <a:pt x="15" y="1820"/>
                  <a:pt x="26" y="1813"/>
                </a:cubicBezTo>
                <a:lnTo>
                  <a:pt x="219" y="1703"/>
                </a:lnTo>
                <a:lnTo>
                  <a:pt x="415" y="1597"/>
                </a:lnTo>
                <a:lnTo>
                  <a:pt x="612" y="1494"/>
                </a:lnTo>
                <a:lnTo>
                  <a:pt x="810" y="1394"/>
                </a:lnTo>
                <a:lnTo>
                  <a:pt x="1010" y="1298"/>
                </a:lnTo>
                <a:lnTo>
                  <a:pt x="1211" y="1205"/>
                </a:lnTo>
                <a:lnTo>
                  <a:pt x="1413" y="1115"/>
                </a:lnTo>
                <a:lnTo>
                  <a:pt x="1618" y="1028"/>
                </a:lnTo>
                <a:lnTo>
                  <a:pt x="1823" y="946"/>
                </a:lnTo>
                <a:lnTo>
                  <a:pt x="2029" y="866"/>
                </a:lnTo>
                <a:lnTo>
                  <a:pt x="2236" y="790"/>
                </a:lnTo>
                <a:lnTo>
                  <a:pt x="2445" y="717"/>
                </a:lnTo>
                <a:lnTo>
                  <a:pt x="2655" y="648"/>
                </a:lnTo>
                <a:lnTo>
                  <a:pt x="2866" y="582"/>
                </a:lnTo>
                <a:lnTo>
                  <a:pt x="3078" y="520"/>
                </a:lnTo>
                <a:lnTo>
                  <a:pt x="3290" y="461"/>
                </a:lnTo>
                <a:lnTo>
                  <a:pt x="3504" y="406"/>
                </a:lnTo>
                <a:lnTo>
                  <a:pt x="3719" y="354"/>
                </a:lnTo>
                <a:lnTo>
                  <a:pt x="3935" y="305"/>
                </a:lnTo>
                <a:lnTo>
                  <a:pt x="4151" y="260"/>
                </a:lnTo>
                <a:lnTo>
                  <a:pt x="4368" y="219"/>
                </a:lnTo>
                <a:lnTo>
                  <a:pt x="4586" y="181"/>
                </a:lnTo>
                <a:lnTo>
                  <a:pt x="4804" y="147"/>
                </a:lnTo>
                <a:lnTo>
                  <a:pt x="5024" y="116"/>
                </a:lnTo>
                <a:lnTo>
                  <a:pt x="5243" y="89"/>
                </a:lnTo>
                <a:lnTo>
                  <a:pt x="5463" y="66"/>
                </a:lnTo>
                <a:lnTo>
                  <a:pt x="5684" y="46"/>
                </a:lnTo>
                <a:lnTo>
                  <a:pt x="5905" y="29"/>
                </a:lnTo>
                <a:lnTo>
                  <a:pt x="6127" y="17"/>
                </a:lnTo>
                <a:lnTo>
                  <a:pt x="6349" y="7"/>
                </a:lnTo>
                <a:lnTo>
                  <a:pt x="6571" y="2"/>
                </a:lnTo>
                <a:lnTo>
                  <a:pt x="6793" y="0"/>
                </a:lnTo>
                <a:cubicBezTo>
                  <a:pt x="6806" y="0"/>
                  <a:pt x="6818" y="5"/>
                  <a:pt x="6827" y="14"/>
                </a:cubicBezTo>
                <a:cubicBezTo>
                  <a:pt x="6836" y="23"/>
                  <a:pt x="6841" y="35"/>
                  <a:pt x="6841" y="48"/>
                </a:cubicBezTo>
                <a:lnTo>
                  <a:pt x="6841" y="13536"/>
                </a:lnTo>
                <a:cubicBezTo>
                  <a:pt x="6841" y="13558"/>
                  <a:pt x="6827" y="13577"/>
                  <a:pt x="6806" y="13583"/>
                </a:cubicBezTo>
                <a:cubicBezTo>
                  <a:pt x="6785" y="13588"/>
                  <a:pt x="6763" y="13579"/>
                  <a:pt x="6752" y="13560"/>
                </a:cubicBezTo>
                <a:lnTo>
                  <a:pt x="8" y="1879"/>
                </a:lnTo>
                <a:close/>
              </a:path>
            </a:pathLst>
          </a:custGeom>
          <a:solidFill>
            <a:srgbClr val="FFFFFF"/>
          </a:solidFill>
          <a:ln cap="flat" w="1588">
            <a:noFill/>
            <a:prstDash val="solid"/>
            <a:bevel/>
          </a:ln>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3660300933"/>
      </p:ext>
    </p:extLst>
  </p:cSld>
  <p:clrMapOvr>
    <a:masterClrMapping/>
  </p:clrMapOvr>
  <mc:AlternateContent>
    <mc:Choice Requires="p14">
      <p:transition spd="med">
        <p14:prism/>
      </p:transition>
    </mc:Choice>
    <mc:Fallback>
      <p:transition spd="med">
        <p:fade/>
      </p:transition>
    </mc:Fallback>
  </mc:AlternateConten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文本框 1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2.1  总监级/高层管理者的讨论问题 </a:t>
            </a:r>
          </a:p>
        </p:txBody>
      </p:sp>
      <p:sp>
        <p:nvSpPr>
          <p:cNvPr id="16" name="Freeform 5"/>
          <p:cNvSpPr>
            <a:spLocks noEditPoints="1"/>
          </p:cNvSpPr>
          <p:nvPr/>
        </p:nvSpPr>
        <p:spPr bwMode="auto">
          <a:xfrm>
            <a:off x="917620" y="2624422"/>
            <a:ext cx="4211637" cy="2139950"/>
          </a:xfrm>
          <a:custGeom>
            <a:gdLst>
              <a:gd fmla="*/ 2188 w 2653" name="T0"/>
              <a:gd fmla="*/ 608 h 1348" name="T1"/>
              <a:gd fmla="*/ 1792 w 2653" name="T2"/>
              <a:gd fmla="*/ 511 h 1348" name="T3"/>
              <a:gd fmla="*/ 1643 w 2653" name="T4"/>
              <a:gd fmla="*/ 656 h 1348" name="T5"/>
              <a:gd fmla="*/ 1278 w 2653" name="T6"/>
              <a:gd fmla="*/ 696 h 1348" name="T7"/>
              <a:gd fmla="*/ 1089 w 2653" name="T8"/>
              <a:gd fmla="*/ 916 h 1348" name="T9"/>
              <a:gd fmla="*/ 826 w 2653" name="T10"/>
              <a:gd fmla="*/ 1207 h 1348" name="T11"/>
              <a:gd fmla="*/ 2188 w 2653" name="T12"/>
              <a:gd fmla="*/ 1136 h 1348" name="T13"/>
              <a:gd fmla="*/ 1942 w 2653" name="T14"/>
              <a:gd fmla="*/ 854 h 1348" name="T15"/>
              <a:gd fmla="*/ 2521 w 2653" name="T16"/>
              <a:gd fmla="*/ 837 h 1348" name="T17"/>
              <a:gd fmla="*/ 2517 w 2653" name="T18"/>
              <a:gd fmla="*/ 718 h 1348" name="T19"/>
              <a:gd fmla="*/ 2297 w 2653" name="T20"/>
              <a:gd fmla="*/ 586 h 1348" name="T21"/>
              <a:gd fmla="*/ 2056 w 2653" name="T22"/>
              <a:gd fmla="*/ 260 h 1348" name="T23"/>
              <a:gd fmla="*/ 1972 w 2653" name="T24"/>
              <a:gd fmla="*/ 529 h 1348" name="T25"/>
              <a:gd fmla="*/ 1788 w 2653" name="T26"/>
              <a:gd fmla="*/ 308 h 1348" name="T27"/>
              <a:gd fmla="*/ 1819 w 2653" name="T28"/>
              <a:gd fmla="*/ 194 h 1348" name="T29"/>
              <a:gd fmla="*/ 1616 w 2653" name="T30"/>
              <a:gd fmla="*/ 44 h 1348" name="T31"/>
              <a:gd fmla="*/ 1485 w 2653" name="T32"/>
              <a:gd fmla="*/ 233 h 1348" name="T33"/>
              <a:gd fmla="*/ 1428 w 2653" name="T34"/>
              <a:gd fmla="*/ 339 h 1348" name="T35"/>
              <a:gd fmla="*/ 1313 w 2653" name="T36"/>
              <a:gd fmla="*/ 581 h 1348" name="T37"/>
              <a:gd fmla="*/ 1217 w 2653" name="T38"/>
              <a:gd fmla="*/ 771 h 1348" name="T39"/>
              <a:gd fmla="*/ 979 w 2653" name="T40"/>
              <a:gd fmla="*/ 1022 h 1348" name="T41"/>
              <a:gd fmla="*/ 632 w 2653" name="T42"/>
              <a:gd fmla="*/ 872 h 1348" name="T43"/>
              <a:gd fmla="*/ 821 w 2653" name="T44"/>
              <a:gd fmla="*/ 775 h 1348" name="T45"/>
              <a:gd fmla="*/ 896 w 2653" name="T46"/>
              <a:gd fmla="*/ 727 h 1348" name="T47"/>
              <a:gd fmla="*/ 1173 w 2653" name="T48"/>
              <a:gd fmla="*/ 709 h 1348" name="T49"/>
              <a:gd fmla="*/ 1217 w 2653" name="T50"/>
              <a:gd fmla="*/ 396 h 1348" name="T51"/>
              <a:gd fmla="*/ 1155 w 2653" name="T52"/>
              <a:gd fmla="*/ 141 h 1348" name="T53"/>
              <a:gd fmla="*/ 1059 w 2653" name="T54"/>
              <a:gd fmla="*/ 18 h 1348" name="T55"/>
              <a:gd fmla="*/ 927 w 2653" name="T56"/>
              <a:gd fmla="*/ 163 h 1348" name="T57"/>
              <a:gd fmla="*/ 804 w 2653" name="T58"/>
              <a:gd fmla="*/ 322 h 1348" name="T59"/>
              <a:gd fmla="*/ 646 w 2653" name="T60"/>
              <a:gd fmla="*/ 445 h 1348" name="T61"/>
              <a:gd fmla="*/ 514 w 2653" name="T62"/>
              <a:gd fmla="*/ 462 h 1348" name="T63"/>
              <a:gd fmla="*/ 628 w 2653" name="T64"/>
              <a:gd fmla="*/ 335 h 1348" name="T65"/>
              <a:gd fmla="*/ 624 w 2653" name="T66"/>
              <a:gd fmla="*/ 216 h 1348" name="T67"/>
              <a:gd fmla="*/ 413 w 2653" name="T68"/>
              <a:gd fmla="*/ 44 h 1348" name="T69"/>
              <a:gd fmla="*/ 228 w 2653" name="T70"/>
              <a:gd fmla="*/ 185 h 1348" name="T71"/>
              <a:gd fmla="*/ 259 w 2653" name="T72"/>
              <a:gd fmla="*/ 335 h 1348" name="T73"/>
              <a:gd fmla="*/ 479 w 2653" name="T74"/>
              <a:gd fmla="*/ 511 h 1348" name="T75"/>
              <a:gd fmla="*/ 211 w 2653" name="T76"/>
              <a:gd fmla="*/ 388 h 1348" name="T77"/>
              <a:gd fmla="*/ 0 w 2653" name="T78"/>
              <a:gd fmla="*/ 938 h 1348" name="T79"/>
              <a:gd fmla="*/ 2319 w 2653" name="T80"/>
              <a:gd fmla="*/ 1348 h 1348" name="T81"/>
              <a:gd fmla="*/ 2069 w 2653" name="T82"/>
              <a:gd fmla="*/ 846 h 1348" name="T83"/>
              <a:gd fmla="*/ 2579 w 2653" name="T84"/>
              <a:gd fmla="*/ 824 h 1348" name="T85"/>
              <a:gd fmla="*/ 2508 w 2653" name="T86"/>
              <a:gd fmla="*/ 674 h 1348" name="T87"/>
              <a:gd fmla="*/ 2640 w 2653" name="T88"/>
              <a:gd fmla="*/ 357 h 1348" name="T89"/>
              <a:gd fmla="*/ 2398 w 2653" name="T90"/>
              <a:gd fmla="*/ 207 h 1348" name="T91"/>
              <a:gd fmla="*/ 2363 w 2653" name="T92"/>
              <a:gd fmla="*/ 22 h 1348" name="T93"/>
              <a:gd fmla="*/ 2179 w 2653" name="T94"/>
              <a:gd fmla="*/ 66 h 1348" name="T95"/>
              <a:gd fmla="*/ 1234 w 2653" name="T96"/>
              <a:gd fmla="*/ 714 h 1348" name="T97"/>
              <a:gd fmla="*/ 1696 w 2653" name="T98"/>
              <a:gd fmla="*/ 537 h 1348" name="T99"/>
              <a:gd fmla="*/ 2095 w 2653" name="T100"/>
              <a:gd fmla="*/ 498 h 1348" name="T101"/>
              <a:gd fmla="*/ 2223 w 2653" name="T102"/>
              <a:gd fmla="*/ 330 h 1348" name="T103"/>
              <a:gd fmla="*/ 2346 w 2653" name="T104"/>
              <a:gd fmla="*/ 247 h 1348" name="T105"/>
              <a:gd fmla="*/ 2258 w 2653" name="T106"/>
              <a:gd fmla="*/ 335 h 1348" name="T107"/>
              <a:gd fmla="*/ 1085 w 2653" name="T108"/>
              <a:gd fmla="*/ 410 h 1348" name="T109"/>
              <a:gd fmla="*/ 975 w 2653" name="T110"/>
              <a:gd fmla="*/ 374 h 1348" name="T111"/>
              <a:gd fmla="*/ 966 w 2653" name="T112"/>
              <a:gd fmla="*/ 304 h 1348" name="T113"/>
              <a:gd fmla="*/ 593 w 2653" name="T114"/>
              <a:gd fmla="*/ 815 h 1348" name="T115"/>
              <a:gd fmla="*/ 575 w 2653" name="T116"/>
              <a:gd fmla="*/ 736 h 1348" name="T117"/>
              <a:gd fmla="*/ 1493 w 2653" name="T118"/>
              <a:gd fmla="*/ 661 h 1348" name="T119"/>
              <a:gd fmla="*/ 1581 w 2653" name="T120"/>
              <a:gd fmla="*/ 621 h 1348" name="T121"/>
              <a:gd fmla="*/ 1634 w 2653" name="T122"/>
              <a:gd fmla="*/ 551 h 1348" name="T123"/>
              <a:gd fmla="*/ 1559 w 2653" name="T124"/>
              <a:gd fmla="*/ 700 h 1348"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348" w="2653">
                <a:moveTo>
                  <a:pt x="2231" y="555"/>
                </a:moveTo>
                <a:lnTo>
                  <a:pt x="2231" y="555"/>
                </a:lnTo>
                <a:lnTo>
                  <a:pt x="2218" y="559"/>
                </a:lnTo>
                <a:lnTo>
                  <a:pt x="2210" y="564"/>
                </a:lnTo>
                <a:lnTo>
                  <a:pt x="2205" y="568"/>
                </a:lnTo>
                <a:lnTo>
                  <a:pt x="2205" y="573"/>
                </a:lnTo>
                <a:lnTo>
                  <a:pt x="2201" y="577"/>
                </a:lnTo>
                <a:lnTo>
                  <a:pt x="2201" y="586"/>
                </a:lnTo>
                <a:lnTo>
                  <a:pt x="2201" y="595"/>
                </a:lnTo>
                <a:lnTo>
                  <a:pt x="2201" y="595"/>
                </a:lnTo>
                <a:lnTo>
                  <a:pt x="2258" y="599"/>
                </a:lnTo>
                <a:lnTo>
                  <a:pt x="2258" y="599"/>
                </a:lnTo>
                <a:lnTo>
                  <a:pt x="2249" y="603"/>
                </a:lnTo>
                <a:lnTo>
                  <a:pt x="2236" y="603"/>
                </a:lnTo>
                <a:lnTo>
                  <a:pt x="2214" y="608"/>
                </a:lnTo>
                <a:lnTo>
                  <a:pt x="2188" y="608"/>
                </a:lnTo>
                <a:lnTo>
                  <a:pt x="2161" y="603"/>
                </a:lnTo>
                <a:lnTo>
                  <a:pt x="2130" y="599"/>
                </a:lnTo>
                <a:lnTo>
                  <a:pt x="2104" y="590"/>
                </a:lnTo>
                <a:lnTo>
                  <a:pt x="2043" y="577"/>
                </a:lnTo>
                <a:lnTo>
                  <a:pt x="1981" y="559"/>
                </a:lnTo>
                <a:lnTo>
                  <a:pt x="1950" y="555"/>
                </a:lnTo>
                <a:lnTo>
                  <a:pt x="1924" y="551"/>
                </a:lnTo>
                <a:lnTo>
                  <a:pt x="1898" y="546"/>
                </a:lnTo>
                <a:lnTo>
                  <a:pt x="1871" y="542"/>
                </a:lnTo>
                <a:lnTo>
                  <a:pt x="1849" y="546"/>
                </a:lnTo>
                <a:lnTo>
                  <a:pt x="1840" y="546"/>
                </a:lnTo>
                <a:lnTo>
                  <a:pt x="1827" y="546"/>
                </a:lnTo>
                <a:lnTo>
                  <a:pt x="1827" y="546"/>
                </a:lnTo>
                <a:lnTo>
                  <a:pt x="1819" y="537"/>
                </a:lnTo>
                <a:lnTo>
                  <a:pt x="1810" y="529"/>
                </a:lnTo>
                <a:lnTo>
                  <a:pt x="1792" y="511"/>
                </a:lnTo>
                <a:lnTo>
                  <a:pt x="1792" y="511"/>
                </a:lnTo>
                <a:lnTo>
                  <a:pt x="1788" y="533"/>
                </a:lnTo>
                <a:lnTo>
                  <a:pt x="1788" y="546"/>
                </a:lnTo>
                <a:lnTo>
                  <a:pt x="1788" y="559"/>
                </a:lnTo>
                <a:lnTo>
                  <a:pt x="1788" y="559"/>
                </a:lnTo>
                <a:lnTo>
                  <a:pt x="1792" y="559"/>
                </a:lnTo>
                <a:lnTo>
                  <a:pt x="1792" y="559"/>
                </a:lnTo>
                <a:lnTo>
                  <a:pt x="1783" y="564"/>
                </a:lnTo>
                <a:lnTo>
                  <a:pt x="1775" y="564"/>
                </a:lnTo>
                <a:lnTo>
                  <a:pt x="1761" y="577"/>
                </a:lnTo>
                <a:lnTo>
                  <a:pt x="1726" y="603"/>
                </a:lnTo>
                <a:lnTo>
                  <a:pt x="1709" y="617"/>
                </a:lnTo>
                <a:lnTo>
                  <a:pt x="1687" y="630"/>
                </a:lnTo>
                <a:lnTo>
                  <a:pt x="1665" y="643"/>
                </a:lnTo>
                <a:lnTo>
                  <a:pt x="1656" y="647"/>
                </a:lnTo>
                <a:lnTo>
                  <a:pt x="1643" y="656"/>
                </a:lnTo>
                <a:lnTo>
                  <a:pt x="1643" y="656"/>
                </a:lnTo>
                <a:lnTo>
                  <a:pt x="1713" y="661"/>
                </a:lnTo>
                <a:lnTo>
                  <a:pt x="1713" y="661"/>
                </a:lnTo>
                <a:lnTo>
                  <a:pt x="1630" y="656"/>
                </a:lnTo>
                <a:lnTo>
                  <a:pt x="1630" y="656"/>
                </a:lnTo>
                <a:lnTo>
                  <a:pt x="1616" y="669"/>
                </a:lnTo>
                <a:lnTo>
                  <a:pt x="1603" y="683"/>
                </a:lnTo>
                <a:lnTo>
                  <a:pt x="1590" y="696"/>
                </a:lnTo>
                <a:lnTo>
                  <a:pt x="1573" y="705"/>
                </a:lnTo>
                <a:lnTo>
                  <a:pt x="1573" y="705"/>
                </a:lnTo>
                <a:lnTo>
                  <a:pt x="1577" y="709"/>
                </a:lnTo>
                <a:lnTo>
                  <a:pt x="1577" y="709"/>
                </a:lnTo>
                <a:lnTo>
                  <a:pt x="1502" y="705"/>
                </a:lnTo>
                <a:lnTo>
                  <a:pt x="1428" y="700"/>
                </a:lnTo>
                <a:lnTo>
                  <a:pt x="1278" y="696"/>
                </a:lnTo>
                <a:lnTo>
                  <a:pt x="1278" y="696"/>
                </a:lnTo>
                <a:lnTo>
                  <a:pt x="1252" y="731"/>
                </a:lnTo>
                <a:lnTo>
                  <a:pt x="1239" y="749"/>
                </a:lnTo>
                <a:lnTo>
                  <a:pt x="1225" y="766"/>
                </a:lnTo>
                <a:lnTo>
                  <a:pt x="1212" y="784"/>
                </a:lnTo>
                <a:lnTo>
                  <a:pt x="1199" y="797"/>
                </a:lnTo>
                <a:lnTo>
                  <a:pt x="1182" y="810"/>
                </a:lnTo>
                <a:lnTo>
                  <a:pt x="1164" y="819"/>
                </a:lnTo>
                <a:lnTo>
                  <a:pt x="1164" y="819"/>
                </a:lnTo>
                <a:lnTo>
                  <a:pt x="1252" y="828"/>
                </a:lnTo>
                <a:lnTo>
                  <a:pt x="1252" y="828"/>
                </a:lnTo>
                <a:lnTo>
                  <a:pt x="1151" y="824"/>
                </a:lnTo>
                <a:lnTo>
                  <a:pt x="1151" y="824"/>
                </a:lnTo>
                <a:lnTo>
                  <a:pt x="1142" y="846"/>
                </a:lnTo>
                <a:lnTo>
                  <a:pt x="1129" y="872"/>
                </a:lnTo>
                <a:lnTo>
                  <a:pt x="1111" y="894"/>
                </a:lnTo>
                <a:lnTo>
                  <a:pt x="1089" y="916"/>
                </a:lnTo>
                <a:lnTo>
                  <a:pt x="1072" y="938"/>
                </a:lnTo>
                <a:lnTo>
                  <a:pt x="1050" y="956"/>
                </a:lnTo>
                <a:lnTo>
                  <a:pt x="1028" y="973"/>
                </a:lnTo>
                <a:lnTo>
                  <a:pt x="1006" y="987"/>
                </a:lnTo>
                <a:lnTo>
                  <a:pt x="1006" y="987"/>
                </a:lnTo>
                <a:lnTo>
                  <a:pt x="1120" y="991"/>
                </a:lnTo>
                <a:lnTo>
                  <a:pt x="1120" y="991"/>
                </a:lnTo>
                <a:lnTo>
                  <a:pt x="1001" y="991"/>
                </a:lnTo>
                <a:lnTo>
                  <a:pt x="1001" y="991"/>
                </a:lnTo>
                <a:lnTo>
                  <a:pt x="988" y="1013"/>
                </a:lnTo>
                <a:lnTo>
                  <a:pt x="979" y="1031"/>
                </a:lnTo>
                <a:lnTo>
                  <a:pt x="953" y="1070"/>
                </a:lnTo>
                <a:lnTo>
                  <a:pt x="922" y="1106"/>
                </a:lnTo>
                <a:lnTo>
                  <a:pt x="892" y="1141"/>
                </a:lnTo>
                <a:lnTo>
                  <a:pt x="861" y="1176"/>
                </a:lnTo>
                <a:lnTo>
                  <a:pt x="826" y="1207"/>
                </a:lnTo>
                <a:lnTo>
                  <a:pt x="791" y="1238"/>
                </a:lnTo>
                <a:lnTo>
                  <a:pt x="755" y="1264"/>
                </a:lnTo>
                <a:lnTo>
                  <a:pt x="755" y="1264"/>
                </a:lnTo>
                <a:lnTo>
                  <a:pt x="949" y="1269"/>
                </a:lnTo>
                <a:lnTo>
                  <a:pt x="1142" y="1269"/>
                </a:lnTo>
                <a:lnTo>
                  <a:pt x="1335" y="1277"/>
                </a:lnTo>
                <a:lnTo>
                  <a:pt x="1524" y="1282"/>
                </a:lnTo>
                <a:lnTo>
                  <a:pt x="1717" y="1291"/>
                </a:lnTo>
                <a:lnTo>
                  <a:pt x="1911" y="1304"/>
                </a:lnTo>
                <a:lnTo>
                  <a:pt x="2104" y="1313"/>
                </a:lnTo>
                <a:lnTo>
                  <a:pt x="2293" y="1326"/>
                </a:lnTo>
                <a:lnTo>
                  <a:pt x="2293" y="1326"/>
                </a:lnTo>
                <a:lnTo>
                  <a:pt x="2258" y="1264"/>
                </a:lnTo>
                <a:lnTo>
                  <a:pt x="2223" y="1202"/>
                </a:lnTo>
                <a:lnTo>
                  <a:pt x="2205" y="1172"/>
                </a:lnTo>
                <a:lnTo>
                  <a:pt x="2188" y="1136"/>
                </a:lnTo>
                <a:lnTo>
                  <a:pt x="2174" y="1106"/>
                </a:lnTo>
                <a:lnTo>
                  <a:pt x="2166" y="1070"/>
                </a:lnTo>
                <a:lnTo>
                  <a:pt x="2166" y="1070"/>
                </a:lnTo>
                <a:lnTo>
                  <a:pt x="2016" y="1061"/>
                </a:lnTo>
                <a:lnTo>
                  <a:pt x="2016" y="1061"/>
                </a:lnTo>
                <a:lnTo>
                  <a:pt x="2161" y="1061"/>
                </a:lnTo>
                <a:lnTo>
                  <a:pt x="2161" y="1061"/>
                </a:lnTo>
                <a:lnTo>
                  <a:pt x="2144" y="1039"/>
                </a:lnTo>
                <a:lnTo>
                  <a:pt x="2130" y="1013"/>
                </a:lnTo>
                <a:lnTo>
                  <a:pt x="2113" y="991"/>
                </a:lnTo>
                <a:lnTo>
                  <a:pt x="2104" y="965"/>
                </a:lnTo>
                <a:lnTo>
                  <a:pt x="2091" y="943"/>
                </a:lnTo>
                <a:lnTo>
                  <a:pt x="2082" y="916"/>
                </a:lnTo>
                <a:lnTo>
                  <a:pt x="2065" y="859"/>
                </a:lnTo>
                <a:lnTo>
                  <a:pt x="2065" y="859"/>
                </a:lnTo>
                <a:lnTo>
                  <a:pt x="1942" y="854"/>
                </a:lnTo>
                <a:lnTo>
                  <a:pt x="1942" y="854"/>
                </a:lnTo>
                <a:lnTo>
                  <a:pt x="2065" y="850"/>
                </a:lnTo>
                <a:lnTo>
                  <a:pt x="2065" y="850"/>
                </a:lnTo>
                <a:lnTo>
                  <a:pt x="2051" y="837"/>
                </a:lnTo>
                <a:lnTo>
                  <a:pt x="2043" y="824"/>
                </a:lnTo>
                <a:lnTo>
                  <a:pt x="2034" y="810"/>
                </a:lnTo>
                <a:lnTo>
                  <a:pt x="2025" y="797"/>
                </a:lnTo>
                <a:lnTo>
                  <a:pt x="2025" y="797"/>
                </a:lnTo>
                <a:lnTo>
                  <a:pt x="2060" y="802"/>
                </a:lnTo>
                <a:lnTo>
                  <a:pt x="2095" y="806"/>
                </a:lnTo>
                <a:lnTo>
                  <a:pt x="2166" y="815"/>
                </a:lnTo>
                <a:lnTo>
                  <a:pt x="2236" y="819"/>
                </a:lnTo>
                <a:lnTo>
                  <a:pt x="2306" y="824"/>
                </a:lnTo>
                <a:lnTo>
                  <a:pt x="2381" y="828"/>
                </a:lnTo>
                <a:lnTo>
                  <a:pt x="2451" y="832"/>
                </a:lnTo>
                <a:lnTo>
                  <a:pt x="2521" y="837"/>
                </a:lnTo>
                <a:lnTo>
                  <a:pt x="2592" y="846"/>
                </a:lnTo>
                <a:lnTo>
                  <a:pt x="2592" y="846"/>
                </a:lnTo>
                <a:lnTo>
                  <a:pt x="2570" y="819"/>
                </a:lnTo>
                <a:lnTo>
                  <a:pt x="2561" y="806"/>
                </a:lnTo>
                <a:lnTo>
                  <a:pt x="2552" y="793"/>
                </a:lnTo>
                <a:lnTo>
                  <a:pt x="2548" y="780"/>
                </a:lnTo>
                <a:lnTo>
                  <a:pt x="2543" y="766"/>
                </a:lnTo>
                <a:lnTo>
                  <a:pt x="2539" y="753"/>
                </a:lnTo>
                <a:lnTo>
                  <a:pt x="2539" y="736"/>
                </a:lnTo>
                <a:lnTo>
                  <a:pt x="2539" y="736"/>
                </a:lnTo>
                <a:lnTo>
                  <a:pt x="2438" y="731"/>
                </a:lnTo>
                <a:lnTo>
                  <a:pt x="2438" y="731"/>
                </a:lnTo>
                <a:lnTo>
                  <a:pt x="2535" y="727"/>
                </a:lnTo>
                <a:lnTo>
                  <a:pt x="2535" y="727"/>
                </a:lnTo>
                <a:lnTo>
                  <a:pt x="2526" y="722"/>
                </a:lnTo>
                <a:lnTo>
                  <a:pt x="2517" y="718"/>
                </a:lnTo>
                <a:lnTo>
                  <a:pt x="2508" y="709"/>
                </a:lnTo>
                <a:lnTo>
                  <a:pt x="2504" y="705"/>
                </a:lnTo>
                <a:lnTo>
                  <a:pt x="2495" y="696"/>
                </a:lnTo>
                <a:lnTo>
                  <a:pt x="2491" y="687"/>
                </a:lnTo>
                <a:lnTo>
                  <a:pt x="2486" y="669"/>
                </a:lnTo>
                <a:lnTo>
                  <a:pt x="2482" y="652"/>
                </a:lnTo>
                <a:lnTo>
                  <a:pt x="2477" y="630"/>
                </a:lnTo>
                <a:lnTo>
                  <a:pt x="2473" y="586"/>
                </a:lnTo>
                <a:lnTo>
                  <a:pt x="2473" y="586"/>
                </a:lnTo>
                <a:lnTo>
                  <a:pt x="2434" y="577"/>
                </a:lnTo>
                <a:lnTo>
                  <a:pt x="2407" y="573"/>
                </a:lnTo>
                <a:lnTo>
                  <a:pt x="2385" y="568"/>
                </a:lnTo>
                <a:lnTo>
                  <a:pt x="2363" y="568"/>
                </a:lnTo>
                <a:lnTo>
                  <a:pt x="2346" y="568"/>
                </a:lnTo>
                <a:lnTo>
                  <a:pt x="2324" y="577"/>
                </a:lnTo>
                <a:lnTo>
                  <a:pt x="2297" y="586"/>
                </a:lnTo>
                <a:lnTo>
                  <a:pt x="2262" y="599"/>
                </a:lnTo>
                <a:lnTo>
                  <a:pt x="2262" y="599"/>
                </a:lnTo>
                <a:lnTo>
                  <a:pt x="2262" y="586"/>
                </a:lnTo>
                <a:lnTo>
                  <a:pt x="2267" y="573"/>
                </a:lnTo>
                <a:lnTo>
                  <a:pt x="2275" y="564"/>
                </a:lnTo>
                <a:lnTo>
                  <a:pt x="2284" y="555"/>
                </a:lnTo>
                <a:lnTo>
                  <a:pt x="2284" y="555"/>
                </a:lnTo>
                <a:lnTo>
                  <a:pt x="2231" y="555"/>
                </a:lnTo>
                <a:lnTo>
                  <a:pt x="2231" y="555"/>
                </a:lnTo>
                <a:close/>
                <a:moveTo>
                  <a:pt x="2161" y="194"/>
                </a:moveTo>
                <a:lnTo>
                  <a:pt x="2161" y="194"/>
                </a:lnTo>
                <a:lnTo>
                  <a:pt x="2104" y="225"/>
                </a:lnTo>
                <a:lnTo>
                  <a:pt x="2082" y="233"/>
                </a:lnTo>
                <a:lnTo>
                  <a:pt x="2069" y="242"/>
                </a:lnTo>
                <a:lnTo>
                  <a:pt x="2060" y="251"/>
                </a:lnTo>
                <a:lnTo>
                  <a:pt x="2056" y="260"/>
                </a:lnTo>
                <a:lnTo>
                  <a:pt x="2051" y="264"/>
                </a:lnTo>
                <a:lnTo>
                  <a:pt x="2047" y="273"/>
                </a:lnTo>
                <a:lnTo>
                  <a:pt x="2047" y="291"/>
                </a:lnTo>
                <a:lnTo>
                  <a:pt x="2047" y="304"/>
                </a:lnTo>
                <a:lnTo>
                  <a:pt x="2043" y="322"/>
                </a:lnTo>
                <a:lnTo>
                  <a:pt x="2038" y="339"/>
                </a:lnTo>
                <a:lnTo>
                  <a:pt x="2029" y="361"/>
                </a:lnTo>
                <a:lnTo>
                  <a:pt x="2021" y="388"/>
                </a:lnTo>
                <a:lnTo>
                  <a:pt x="2003" y="418"/>
                </a:lnTo>
                <a:lnTo>
                  <a:pt x="2003" y="418"/>
                </a:lnTo>
                <a:lnTo>
                  <a:pt x="1994" y="427"/>
                </a:lnTo>
                <a:lnTo>
                  <a:pt x="1990" y="440"/>
                </a:lnTo>
                <a:lnTo>
                  <a:pt x="1981" y="471"/>
                </a:lnTo>
                <a:lnTo>
                  <a:pt x="1977" y="502"/>
                </a:lnTo>
                <a:lnTo>
                  <a:pt x="1972" y="515"/>
                </a:lnTo>
                <a:lnTo>
                  <a:pt x="1972" y="529"/>
                </a:lnTo>
                <a:lnTo>
                  <a:pt x="1972" y="529"/>
                </a:lnTo>
                <a:lnTo>
                  <a:pt x="1942" y="502"/>
                </a:lnTo>
                <a:lnTo>
                  <a:pt x="1898" y="454"/>
                </a:lnTo>
                <a:lnTo>
                  <a:pt x="1854" y="410"/>
                </a:lnTo>
                <a:lnTo>
                  <a:pt x="1836" y="392"/>
                </a:lnTo>
                <a:lnTo>
                  <a:pt x="1832" y="383"/>
                </a:lnTo>
                <a:lnTo>
                  <a:pt x="1832" y="383"/>
                </a:lnTo>
                <a:lnTo>
                  <a:pt x="1823" y="370"/>
                </a:lnTo>
                <a:lnTo>
                  <a:pt x="1819" y="357"/>
                </a:lnTo>
                <a:lnTo>
                  <a:pt x="1814" y="339"/>
                </a:lnTo>
                <a:lnTo>
                  <a:pt x="1805" y="330"/>
                </a:lnTo>
                <a:lnTo>
                  <a:pt x="1801" y="326"/>
                </a:lnTo>
                <a:lnTo>
                  <a:pt x="1792" y="317"/>
                </a:lnTo>
                <a:lnTo>
                  <a:pt x="1775" y="313"/>
                </a:lnTo>
                <a:lnTo>
                  <a:pt x="1775" y="313"/>
                </a:lnTo>
                <a:lnTo>
                  <a:pt x="1788" y="308"/>
                </a:lnTo>
                <a:lnTo>
                  <a:pt x="1792" y="308"/>
                </a:lnTo>
                <a:lnTo>
                  <a:pt x="1797" y="304"/>
                </a:lnTo>
                <a:lnTo>
                  <a:pt x="1801" y="300"/>
                </a:lnTo>
                <a:lnTo>
                  <a:pt x="1805" y="295"/>
                </a:lnTo>
                <a:lnTo>
                  <a:pt x="1805" y="291"/>
                </a:lnTo>
                <a:lnTo>
                  <a:pt x="1810" y="282"/>
                </a:lnTo>
                <a:lnTo>
                  <a:pt x="1810" y="282"/>
                </a:lnTo>
                <a:lnTo>
                  <a:pt x="1814" y="277"/>
                </a:lnTo>
                <a:lnTo>
                  <a:pt x="1819" y="273"/>
                </a:lnTo>
                <a:lnTo>
                  <a:pt x="1823" y="269"/>
                </a:lnTo>
                <a:lnTo>
                  <a:pt x="1823" y="260"/>
                </a:lnTo>
                <a:lnTo>
                  <a:pt x="1827" y="251"/>
                </a:lnTo>
                <a:lnTo>
                  <a:pt x="1827" y="242"/>
                </a:lnTo>
                <a:lnTo>
                  <a:pt x="1827" y="229"/>
                </a:lnTo>
                <a:lnTo>
                  <a:pt x="1823" y="216"/>
                </a:lnTo>
                <a:lnTo>
                  <a:pt x="1819" y="194"/>
                </a:lnTo>
                <a:lnTo>
                  <a:pt x="1810" y="167"/>
                </a:lnTo>
                <a:lnTo>
                  <a:pt x="1797" y="141"/>
                </a:lnTo>
                <a:lnTo>
                  <a:pt x="1779" y="115"/>
                </a:lnTo>
                <a:lnTo>
                  <a:pt x="1770" y="106"/>
                </a:lnTo>
                <a:lnTo>
                  <a:pt x="1761" y="92"/>
                </a:lnTo>
                <a:lnTo>
                  <a:pt x="1748" y="84"/>
                </a:lnTo>
                <a:lnTo>
                  <a:pt x="1739" y="75"/>
                </a:lnTo>
                <a:lnTo>
                  <a:pt x="1726" y="66"/>
                </a:lnTo>
                <a:lnTo>
                  <a:pt x="1713" y="57"/>
                </a:lnTo>
                <a:lnTo>
                  <a:pt x="1704" y="48"/>
                </a:lnTo>
                <a:lnTo>
                  <a:pt x="1691" y="44"/>
                </a:lnTo>
                <a:lnTo>
                  <a:pt x="1678" y="40"/>
                </a:lnTo>
                <a:lnTo>
                  <a:pt x="1660" y="40"/>
                </a:lnTo>
                <a:lnTo>
                  <a:pt x="1647" y="40"/>
                </a:lnTo>
                <a:lnTo>
                  <a:pt x="1634" y="40"/>
                </a:lnTo>
                <a:lnTo>
                  <a:pt x="1616" y="44"/>
                </a:lnTo>
                <a:lnTo>
                  <a:pt x="1603" y="53"/>
                </a:lnTo>
                <a:lnTo>
                  <a:pt x="1586" y="62"/>
                </a:lnTo>
                <a:lnTo>
                  <a:pt x="1573" y="70"/>
                </a:lnTo>
                <a:lnTo>
                  <a:pt x="1573" y="70"/>
                </a:lnTo>
                <a:lnTo>
                  <a:pt x="1564" y="79"/>
                </a:lnTo>
                <a:lnTo>
                  <a:pt x="1551" y="88"/>
                </a:lnTo>
                <a:lnTo>
                  <a:pt x="1542" y="101"/>
                </a:lnTo>
                <a:lnTo>
                  <a:pt x="1533" y="115"/>
                </a:lnTo>
                <a:lnTo>
                  <a:pt x="1524" y="128"/>
                </a:lnTo>
                <a:lnTo>
                  <a:pt x="1515" y="141"/>
                </a:lnTo>
                <a:lnTo>
                  <a:pt x="1507" y="154"/>
                </a:lnTo>
                <a:lnTo>
                  <a:pt x="1498" y="172"/>
                </a:lnTo>
                <a:lnTo>
                  <a:pt x="1493" y="185"/>
                </a:lnTo>
                <a:lnTo>
                  <a:pt x="1489" y="203"/>
                </a:lnTo>
                <a:lnTo>
                  <a:pt x="1485" y="216"/>
                </a:lnTo>
                <a:lnTo>
                  <a:pt x="1485" y="233"/>
                </a:lnTo>
                <a:lnTo>
                  <a:pt x="1485" y="247"/>
                </a:lnTo>
                <a:lnTo>
                  <a:pt x="1485" y="260"/>
                </a:lnTo>
                <a:lnTo>
                  <a:pt x="1489" y="273"/>
                </a:lnTo>
                <a:lnTo>
                  <a:pt x="1493" y="286"/>
                </a:lnTo>
                <a:lnTo>
                  <a:pt x="1493" y="286"/>
                </a:lnTo>
                <a:lnTo>
                  <a:pt x="1498" y="291"/>
                </a:lnTo>
                <a:lnTo>
                  <a:pt x="1498" y="291"/>
                </a:lnTo>
                <a:lnTo>
                  <a:pt x="1507" y="295"/>
                </a:lnTo>
                <a:lnTo>
                  <a:pt x="1507" y="295"/>
                </a:lnTo>
                <a:lnTo>
                  <a:pt x="1493" y="300"/>
                </a:lnTo>
                <a:lnTo>
                  <a:pt x="1480" y="304"/>
                </a:lnTo>
                <a:lnTo>
                  <a:pt x="1467" y="308"/>
                </a:lnTo>
                <a:lnTo>
                  <a:pt x="1454" y="313"/>
                </a:lnTo>
                <a:lnTo>
                  <a:pt x="1445" y="322"/>
                </a:lnTo>
                <a:lnTo>
                  <a:pt x="1436" y="330"/>
                </a:lnTo>
                <a:lnTo>
                  <a:pt x="1428" y="339"/>
                </a:lnTo>
                <a:lnTo>
                  <a:pt x="1428" y="352"/>
                </a:lnTo>
                <a:lnTo>
                  <a:pt x="1428" y="352"/>
                </a:lnTo>
                <a:lnTo>
                  <a:pt x="1397" y="357"/>
                </a:lnTo>
                <a:lnTo>
                  <a:pt x="1375" y="357"/>
                </a:lnTo>
                <a:lnTo>
                  <a:pt x="1357" y="361"/>
                </a:lnTo>
                <a:lnTo>
                  <a:pt x="1340" y="366"/>
                </a:lnTo>
                <a:lnTo>
                  <a:pt x="1327" y="370"/>
                </a:lnTo>
                <a:lnTo>
                  <a:pt x="1322" y="374"/>
                </a:lnTo>
                <a:lnTo>
                  <a:pt x="1318" y="379"/>
                </a:lnTo>
                <a:lnTo>
                  <a:pt x="1313" y="388"/>
                </a:lnTo>
                <a:lnTo>
                  <a:pt x="1309" y="401"/>
                </a:lnTo>
                <a:lnTo>
                  <a:pt x="1309" y="418"/>
                </a:lnTo>
                <a:lnTo>
                  <a:pt x="1309" y="436"/>
                </a:lnTo>
                <a:lnTo>
                  <a:pt x="1309" y="484"/>
                </a:lnTo>
                <a:lnTo>
                  <a:pt x="1313" y="546"/>
                </a:lnTo>
                <a:lnTo>
                  <a:pt x="1313" y="581"/>
                </a:lnTo>
                <a:lnTo>
                  <a:pt x="1313" y="625"/>
                </a:lnTo>
                <a:lnTo>
                  <a:pt x="1313" y="625"/>
                </a:lnTo>
                <a:lnTo>
                  <a:pt x="1261" y="621"/>
                </a:lnTo>
                <a:lnTo>
                  <a:pt x="1261" y="621"/>
                </a:lnTo>
                <a:lnTo>
                  <a:pt x="1234" y="714"/>
                </a:lnTo>
                <a:lnTo>
                  <a:pt x="1234" y="714"/>
                </a:lnTo>
                <a:lnTo>
                  <a:pt x="1243" y="705"/>
                </a:lnTo>
                <a:lnTo>
                  <a:pt x="1252" y="696"/>
                </a:lnTo>
                <a:lnTo>
                  <a:pt x="1256" y="692"/>
                </a:lnTo>
                <a:lnTo>
                  <a:pt x="1261" y="692"/>
                </a:lnTo>
                <a:lnTo>
                  <a:pt x="1265" y="692"/>
                </a:lnTo>
                <a:lnTo>
                  <a:pt x="1269" y="696"/>
                </a:lnTo>
                <a:lnTo>
                  <a:pt x="1269" y="696"/>
                </a:lnTo>
                <a:lnTo>
                  <a:pt x="1243" y="736"/>
                </a:lnTo>
                <a:lnTo>
                  <a:pt x="1230" y="753"/>
                </a:lnTo>
                <a:lnTo>
                  <a:pt x="1217" y="771"/>
                </a:lnTo>
                <a:lnTo>
                  <a:pt x="1203" y="784"/>
                </a:lnTo>
                <a:lnTo>
                  <a:pt x="1186" y="797"/>
                </a:lnTo>
                <a:lnTo>
                  <a:pt x="1164" y="810"/>
                </a:lnTo>
                <a:lnTo>
                  <a:pt x="1146" y="824"/>
                </a:lnTo>
                <a:lnTo>
                  <a:pt x="1146" y="824"/>
                </a:lnTo>
                <a:lnTo>
                  <a:pt x="1138" y="837"/>
                </a:lnTo>
                <a:lnTo>
                  <a:pt x="1129" y="850"/>
                </a:lnTo>
                <a:lnTo>
                  <a:pt x="1120" y="863"/>
                </a:lnTo>
                <a:lnTo>
                  <a:pt x="1107" y="877"/>
                </a:lnTo>
                <a:lnTo>
                  <a:pt x="1085" y="903"/>
                </a:lnTo>
                <a:lnTo>
                  <a:pt x="1063" y="925"/>
                </a:lnTo>
                <a:lnTo>
                  <a:pt x="1041" y="947"/>
                </a:lnTo>
                <a:lnTo>
                  <a:pt x="1019" y="969"/>
                </a:lnTo>
                <a:lnTo>
                  <a:pt x="997" y="995"/>
                </a:lnTo>
                <a:lnTo>
                  <a:pt x="988" y="1009"/>
                </a:lnTo>
                <a:lnTo>
                  <a:pt x="979" y="1022"/>
                </a:lnTo>
                <a:lnTo>
                  <a:pt x="979" y="1022"/>
                </a:lnTo>
                <a:lnTo>
                  <a:pt x="966" y="1039"/>
                </a:lnTo>
                <a:lnTo>
                  <a:pt x="953" y="1057"/>
                </a:lnTo>
                <a:lnTo>
                  <a:pt x="922" y="1092"/>
                </a:lnTo>
                <a:lnTo>
                  <a:pt x="892" y="1123"/>
                </a:lnTo>
                <a:lnTo>
                  <a:pt x="861" y="1158"/>
                </a:lnTo>
                <a:lnTo>
                  <a:pt x="861" y="1158"/>
                </a:lnTo>
                <a:lnTo>
                  <a:pt x="575" y="903"/>
                </a:lnTo>
                <a:lnTo>
                  <a:pt x="575" y="903"/>
                </a:lnTo>
                <a:lnTo>
                  <a:pt x="588" y="890"/>
                </a:lnTo>
                <a:lnTo>
                  <a:pt x="593" y="885"/>
                </a:lnTo>
                <a:lnTo>
                  <a:pt x="602" y="881"/>
                </a:lnTo>
                <a:lnTo>
                  <a:pt x="606" y="877"/>
                </a:lnTo>
                <a:lnTo>
                  <a:pt x="615" y="872"/>
                </a:lnTo>
                <a:lnTo>
                  <a:pt x="632" y="872"/>
                </a:lnTo>
                <a:lnTo>
                  <a:pt x="632" y="872"/>
                </a:lnTo>
                <a:lnTo>
                  <a:pt x="641" y="881"/>
                </a:lnTo>
                <a:lnTo>
                  <a:pt x="650" y="890"/>
                </a:lnTo>
                <a:lnTo>
                  <a:pt x="663" y="894"/>
                </a:lnTo>
                <a:lnTo>
                  <a:pt x="672" y="894"/>
                </a:lnTo>
                <a:lnTo>
                  <a:pt x="685" y="894"/>
                </a:lnTo>
                <a:lnTo>
                  <a:pt x="698" y="890"/>
                </a:lnTo>
                <a:lnTo>
                  <a:pt x="707" y="885"/>
                </a:lnTo>
                <a:lnTo>
                  <a:pt x="720" y="877"/>
                </a:lnTo>
                <a:lnTo>
                  <a:pt x="733" y="868"/>
                </a:lnTo>
                <a:lnTo>
                  <a:pt x="742" y="859"/>
                </a:lnTo>
                <a:lnTo>
                  <a:pt x="769" y="841"/>
                </a:lnTo>
                <a:lnTo>
                  <a:pt x="786" y="819"/>
                </a:lnTo>
                <a:lnTo>
                  <a:pt x="804" y="802"/>
                </a:lnTo>
                <a:lnTo>
                  <a:pt x="804" y="802"/>
                </a:lnTo>
                <a:lnTo>
                  <a:pt x="817" y="788"/>
                </a:lnTo>
                <a:lnTo>
                  <a:pt x="821" y="775"/>
                </a:lnTo>
                <a:lnTo>
                  <a:pt x="830" y="758"/>
                </a:lnTo>
                <a:lnTo>
                  <a:pt x="834" y="740"/>
                </a:lnTo>
                <a:lnTo>
                  <a:pt x="834" y="727"/>
                </a:lnTo>
                <a:lnTo>
                  <a:pt x="834" y="709"/>
                </a:lnTo>
                <a:lnTo>
                  <a:pt x="830" y="692"/>
                </a:lnTo>
                <a:lnTo>
                  <a:pt x="830" y="674"/>
                </a:lnTo>
                <a:lnTo>
                  <a:pt x="830" y="674"/>
                </a:lnTo>
                <a:lnTo>
                  <a:pt x="848" y="674"/>
                </a:lnTo>
                <a:lnTo>
                  <a:pt x="848" y="674"/>
                </a:lnTo>
                <a:lnTo>
                  <a:pt x="848" y="683"/>
                </a:lnTo>
                <a:lnTo>
                  <a:pt x="852" y="692"/>
                </a:lnTo>
                <a:lnTo>
                  <a:pt x="861" y="700"/>
                </a:lnTo>
                <a:lnTo>
                  <a:pt x="865" y="705"/>
                </a:lnTo>
                <a:lnTo>
                  <a:pt x="870" y="714"/>
                </a:lnTo>
                <a:lnTo>
                  <a:pt x="878" y="718"/>
                </a:lnTo>
                <a:lnTo>
                  <a:pt x="896" y="727"/>
                </a:lnTo>
                <a:lnTo>
                  <a:pt x="914" y="731"/>
                </a:lnTo>
                <a:lnTo>
                  <a:pt x="936" y="740"/>
                </a:lnTo>
                <a:lnTo>
                  <a:pt x="957" y="740"/>
                </a:lnTo>
                <a:lnTo>
                  <a:pt x="979" y="744"/>
                </a:lnTo>
                <a:lnTo>
                  <a:pt x="1006" y="744"/>
                </a:lnTo>
                <a:lnTo>
                  <a:pt x="1032" y="744"/>
                </a:lnTo>
                <a:lnTo>
                  <a:pt x="1080" y="744"/>
                </a:lnTo>
                <a:lnTo>
                  <a:pt x="1133" y="744"/>
                </a:lnTo>
                <a:lnTo>
                  <a:pt x="1182" y="740"/>
                </a:lnTo>
                <a:lnTo>
                  <a:pt x="1182" y="740"/>
                </a:lnTo>
                <a:lnTo>
                  <a:pt x="1186" y="736"/>
                </a:lnTo>
                <a:lnTo>
                  <a:pt x="1190" y="727"/>
                </a:lnTo>
                <a:lnTo>
                  <a:pt x="1195" y="714"/>
                </a:lnTo>
                <a:lnTo>
                  <a:pt x="1173" y="709"/>
                </a:lnTo>
                <a:lnTo>
                  <a:pt x="1173" y="709"/>
                </a:lnTo>
                <a:lnTo>
                  <a:pt x="1173" y="709"/>
                </a:lnTo>
                <a:lnTo>
                  <a:pt x="1173" y="709"/>
                </a:lnTo>
                <a:lnTo>
                  <a:pt x="1142" y="705"/>
                </a:lnTo>
                <a:lnTo>
                  <a:pt x="1142" y="705"/>
                </a:lnTo>
                <a:lnTo>
                  <a:pt x="1164" y="621"/>
                </a:lnTo>
                <a:lnTo>
                  <a:pt x="1164" y="621"/>
                </a:lnTo>
                <a:lnTo>
                  <a:pt x="1186" y="621"/>
                </a:lnTo>
                <a:lnTo>
                  <a:pt x="1199" y="621"/>
                </a:lnTo>
                <a:lnTo>
                  <a:pt x="1203" y="621"/>
                </a:lnTo>
                <a:lnTo>
                  <a:pt x="1208" y="617"/>
                </a:lnTo>
                <a:lnTo>
                  <a:pt x="1230" y="617"/>
                </a:lnTo>
                <a:lnTo>
                  <a:pt x="1230" y="617"/>
                </a:lnTo>
                <a:lnTo>
                  <a:pt x="1230" y="555"/>
                </a:lnTo>
                <a:lnTo>
                  <a:pt x="1225" y="511"/>
                </a:lnTo>
                <a:lnTo>
                  <a:pt x="1225" y="462"/>
                </a:lnTo>
                <a:lnTo>
                  <a:pt x="1217" y="418"/>
                </a:lnTo>
                <a:lnTo>
                  <a:pt x="1217" y="396"/>
                </a:lnTo>
                <a:lnTo>
                  <a:pt x="1212" y="374"/>
                </a:lnTo>
                <a:lnTo>
                  <a:pt x="1208" y="361"/>
                </a:lnTo>
                <a:lnTo>
                  <a:pt x="1203" y="344"/>
                </a:lnTo>
                <a:lnTo>
                  <a:pt x="1195" y="335"/>
                </a:lnTo>
                <a:lnTo>
                  <a:pt x="1190" y="330"/>
                </a:lnTo>
                <a:lnTo>
                  <a:pt x="1190" y="326"/>
                </a:lnTo>
                <a:lnTo>
                  <a:pt x="1190" y="326"/>
                </a:lnTo>
                <a:lnTo>
                  <a:pt x="1120" y="295"/>
                </a:lnTo>
                <a:lnTo>
                  <a:pt x="1120" y="295"/>
                </a:lnTo>
                <a:lnTo>
                  <a:pt x="1124" y="273"/>
                </a:lnTo>
                <a:lnTo>
                  <a:pt x="1129" y="255"/>
                </a:lnTo>
                <a:lnTo>
                  <a:pt x="1142" y="220"/>
                </a:lnTo>
                <a:lnTo>
                  <a:pt x="1151" y="181"/>
                </a:lnTo>
                <a:lnTo>
                  <a:pt x="1155" y="163"/>
                </a:lnTo>
                <a:lnTo>
                  <a:pt x="1155" y="141"/>
                </a:lnTo>
                <a:lnTo>
                  <a:pt x="1155" y="141"/>
                </a:lnTo>
                <a:lnTo>
                  <a:pt x="1168" y="132"/>
                </a:lnTo>
                <a:lnTo>
                  <a:pt x="1168" y="128"/>
                </a:lnTo>
                <a:lnTo>
                  <a:pt x="1173" y="123"/>
                </a:lnTo>
                <a:lnTo>
                  <a:pt x="1173" y="115"/>
                </a:lnTo>
                <a:lnTo>
                  <a:pt x="1177" y="101"/>
                </a:lnTo>
                <a:lnTo>
                  <a:pt x="1177" y="101"/>
                </a:lnTo>
                <a:lnTo>
                  <a:pt x="1164" y="84"/>
                </a:lnTo>
                <a:lnTo>
                  <a:pt x="1155" y="70"/>
                </a:lnTo>
                <a:lnTo>
                  <a:pt x="1142" y="62"/>
                </a:lnTo>
                <a:lnTo>
                  <a:pt x="1129" y="48"/>
                </a:lnTo>
                <a:lnTo>
                  <a:pt x="1116" y="40"/>
                </a:lnTo>
                <a:lnTo>
                  <a:pt x="1107" y="35"/>
                </a:lnTo>
                <a:lnTo>
                  <a:pt x="1089" y="26"/>
                </a:lnTo>
                <a:lnTo>
                  <a:pt x="1080" y="22"/>
                </a:lnTo>
                <a:lnTo>
                  <a:pt x="1067" y="18"/>
                </a:lnTo>
                <a:lnTo>
                  <a:pt x="1059" y="18"/>
                </a:lnTo>
                <a:lnTo>
                  <a:pt x="1045" y="18"/>
                </a:lnTo>
                <a:lnTo>
                  <a:pt x="1032" y="18"/>
                </a:lnTo>
                <a:lnTo>
                  <a:pt x="1023" y="18"/>
                </a:lnTo>
                <a:lnTo>
                  <a:pt x="1015" y="22"/>
                </a:lnTo>
                <a:lnTo>
                  <a:pt x="1001" y="26"/>
                </a:lnTo>
                <a:lnTo>
                  <a:pt x="993" y="31"/>
                </a:lnTo>
                <a:lnTo>
                  <a:pt x="984" y="35"/>
                </a:lnTo>
                <a:lnTo>
                  <a:pt x="975" y="40"/>
                </a:lnTo>
                <a:lnTo>
                  <a:pt x="962" y="53"/>
                </a:lnTo>
                <a:lnTo>
                  <a:pt x="949" y="70"/>
                </a:lnTo>
                <a:lnTo>
                  <a:pt x="936" y="88"/>
                </a:lnTo>
                <a:lnTo>
                  <a:pt x="931" y="110"/>
                </a:lnTo>
                <a:lnTo>
                  <a:pt x="927" y="132"/>
                </a:lnTo>
                <a:lnTo>
                  <a:pt x="927" y="141"/>
                </a:lnTo>
                <a:lnTo>
                  <a:pt x="927" y="150"/>
                </a:lnTo>
                <a:lnTo>
                  <a:pt x="927" y="163"/>
                </a:lnTo>
                <a:lnTo>
                  <a:pt x="927" y="172"/>
                </a:lnTo>
                <a:lnTo>
                  <a:pt x="927" y="172"/>
                </a:lnTo>
                <a:lnTo>
                  <a:pt x="922" y="181"/>
                </a:lnTo>
                <a:lnTo>
                  <a:pt x="918" y="189"/>
                </a:lnTo>
                <a:lnTo>
                  <a:pt x="918" y="198"/>
                </a:lnTo>
                <a:lnTo>
                  <a:pt x="922" y="207"/>
                </a:lnTo>
                <a:lnTo>
                  <a:pt x="927" y="225"/>
                </a:lnTo>
                <a:lnTo>
                  <a:pt x="936" y="242"/>
                </a:lnTo>
                <a:lnTo>
                  <a:pt x="936" y="242"/>
                </a:lnTo>
                <a:lnTo>
                  <a:pt x="922" y="255"/>
                </a:lnTo>
                <a:lnTo>
                  <a:pt x="914" y="260"/>
                </a:lnTo>
                <a:lnTo>
                  <a:pt x="892" y="277"/>
                </a:lnTo>
                <a:lnTo>
                  <a:pt x="865" y="286"/>
                </a:lnTo>
                <a:lnTo>
                  <a:pt x="839" y="300"/>
                </a:lnTo>
                <a:lnTo>
                  <a:pt x="817" y="313"/>
                </a:lnTo>
                <a:lnTo>
                  <a:pt x="804" y="322"/>
                </a:lnTo>
                <a:lnTo>
                  <a:pt x="795" y="330"/>
                </a:lnTo>
                <a:lnTo>
                  <a:pt x="786" y="339"/>
                </a:lnTo>
                <a:lnTo>
                  <a:pt x="777" y="348"/>
                </a:lnTo>
                <a:lnTo>
                  <a:pt x="769" y="361"/>
                </a:lnTo>
                <a:lnTo>
                  <a:pt x="760" y="374"/>
                </a:lnTo>
                <a:lnTo>
                  <a:pt x="760" y="374"/>
                </a:lnTo>
                <a:lnTo>
                  <a:pt x="738" y="374"/>
                </a:lnTo>
                <a:lnTo>
                  <a:pt x="716" y="374"/>
                </a:lnTo>
                <a:lnTo>
                  <a:pt x="698" y="379"/>
                </a:lnTo>
                <a:lnTo>
                  <a:pt x="681" y="383"/>
                </a:lnTo>
                <a:lnTo>
                  <a:pt x="672" y="388"/>
                </a:lnTo>
                <a:lnTo>
                  <a:pt x="663" y="396"/>
                </a:lnTo>
                <a:lnTo>
                  <a:pt x="654" y="405"/>
                </a:lnTo>
                <a:lnTo>
                  <a:pt x="650" y="418"/>
                </a:lnTo>
                <a:lnTo>
                  <a:pt x="650" y="432"/>
                </a:lnTo>
                <a:lnTo>
                  <a:pt x="646" y="445"/>
                </a:lnTo>
                <a:lnTo>
                  <a:pt x="650" y="480"/>
                </a:lnTo>
                <a:lnTo>
                  <a:pt x="650" y="520"/>
                </a:lnTo>
                <a:lnTo>
                  <a:pt x="650" y="564"/>
                </a:lnTo>
                <a:lnTo>
                  <a:pt x="650" y="564"/>
                </a:lnTo>
                <a:lnTo>
                  <a:pt x="628" y="551"/>
                </a:lnTo>
                <a:lnTo>
                  <a:pt x="610" y="537"/>
                </a:lnTo>
                <a:lnTo>
                  <a:pt x="588" y="529"/>
                </a:lnTo>
                <a:lnTo>
                  <a:pt x="562" y="520"/>
                </a:lnTo>
                <a:lnTo>
                  <a:pt x="562" y="520"/>
                </a:lnTo>
                <a:lnTo>
                  <a:pt x="562" y="511"/>
                </a:lnTo>
                <a:lnTo>
                  <a:pt x="558" y="502"/>
                </a:lnTo>
                <a:lnTo>
                  <a:pt x="549" y="493"/>
                </a:lnTo>
                <a:lnTo>
                  <a:pt x="545" y="489"/>
                </a:lnTo>
                <a:lnTo>
                  <a:pt x="531" y="476"/>
                </a:lnTo>
                <a:lnTo>
                  <a:pt x="514" y="462"/>
                </a:lnTo>
                <a:lnTo>
                  <a:pt x="514" y="462"/>
                </a:lnTo>
                <a:lnTo>
                  <a:pt x="562" y="454"/>
                </a:lnTo>
                <a:lnTo>
                  <a:pt x="575" y="449"/>
                </a:lnTo>
                <a:lnTo>
                  <a:pt x="588" y="440"/>
                </a:lnTo>
                <a:lnTo>
                  <a:pt x="597" y="432"/>
                </a:lnTo>
                <a:lnTo>
                  <a:pt x="606" y="423"/>
                </a:lnTo>
                <a:lnTo>
                  <a:pt x="615" y="405"/>
                </a:lnTo>
                <a:lnTo>
                  <a:pt x="624" y="383"/>
                </a:lnTo>
                <a:lnTo>
                  <a:pt x="624" y="383"/>
                </a:lnTo>
                <a:lnTo>
                  <a:pt x="624" y="379"/>
                </a:lnTo>
                <a:lnTo>
                  <a:pt x="624" y="374"/>
                </a:lnTo>
                <a:lnTo>
                  <a:pt x="619" y="370"/>
                </a:lnTo>
                <a:lnTo>
                  <a:pt x="619" y="366"/>
                </a:lnTo>
                <a:lnTo>
                  <a:pt x="619" y="366"/>
                </a:lnTo>
                <a:lnTo>
                  <a:pt x="628" y="357"/>
                </a:lnTo>
                <a:lnTo>
                  <a:pt x="628" y="357"/>
                </a:lnTo>
                <a:lnTo>
                  <a:pt x="628" y="335"/>
                </a:lnTo>
                <a:lnTo>
                  <a:pt x="628" y="335"/>
                </a:lnTo>
                <a:lnTo>
                  <a:pt x="637" y="326"/>
                </a:lnTo>
                <a:lnTo>
                  <a:pt x="641" y="322"/>
                </a:lnTo>
                <a:lnTo>
                  <a:pt x="646" y="317"/>
                </a:lnTo>
                <a:lnTo>
                  <a:pt x="646" y="313"/>
                </a:lnTo>
                <a:lnTo>
                  <a:pt x="646" y="308"/>
                </a:lnTo>
                <a:lnTo>
                  <a:pt x="646" y="304"/>
                </a:lnTo>
                <a:lnTo>
                  <a:pt x="641" y="291"/>
                </a:lnTo>
                <a:lnTo>
                  <a:pt x="637" y="277"/>
                </a:lnTo>
                <a:lnTo>
                  <a:pt x="628" y="260"/>
                </a:lnTo>
                <a:lnTo>
                  <a:pt x="628" y="255"/>
                </a:lnTo>
                <a:lnTo>
                  <a:pt x="624" y="242"/>
                </a:lnTo>
                <a:lnTo>
                  <a:pt x="624" y="233"/>
                </a:lnTo>
                <a:lnTo>
                  <a:pt x="624" y="220"/>
                </a:lnTo>
                <a:lnTo>
                  <a:pt x="624" y="220"/>
                </a:lnTo>
                <a:lnTo>
                  <a:pt x="624" y="216"/>
                </a:lnTo>
                <a:lnTo>
                  <a:pt x="624" y="207"/>
                </a:lnTo>
                <a:lnTo>
                  <a:pt x="615" y="189"/>
                </a:lnTo>
                <a:lnTo>
                  <a:pt x="606" y="167"/>
                </a:lnTo>
                <a:lnTo>
                  <a:pt x="593" y="141"/>
                </a:lnTo>
                <a:lnTo>
                  <a:pt x="580" y="119"/>
                </a:lnTo>
                <a:lnTo>
                  <a:pt x="562" y="97"/>
                </a:lnTo>
                <a:lnTo>
                  <a:pt x="553" y="84"/>
                </a:lnTo>
                <a:lnTo>
                  <a:pt x="545" y="75"/>
                </a:lnTo>
                <a:lnTo>
                  <a:pt x="540" y="75"/>
                </a:lnTo>
                <a:lnTo>
                  <a:pt x="540" y="75"/>
                </a:lnTo>
                <a:lnTo>
                  <a:pt x="518" y="62"/>
                </a:lnTo>
                <a:lnTo>
                  <a:pt x="496" y="57"/>
                </a:lnTo>
                <a:lnTo>
                  <a:pt x="474" y="48"/>
                </a:lnTo>
                <a:lnTo>
                  <a:pt x="452" y="44"/>
                </a:lnTo>
                <a:lnTo>
                  <a:pt x="430" y="44"/>
                </a:lnTo>
                <a:lnTo>
                  <a:pt x="413" y="44"/>
                </a:lnTo>
                <a:lnTo>
                  <a:pt x="395" y="44"/>
                </a:lnTo>
                <a:lnTo>
                  <a:pt x="378" y="44"/>
                </a:lnTo>
                <a:lnTo>
                  <a:pt x="360" y="48"/>
                </a:lnTo>
                <a:lnTo>
                  <a:pt x="342" y="53"/>
                </a:lnTo>
                <a:lnTo>
                  <a:pt x="329" y="62"/>
                </a:lnTo>
                <a:lnTo>
                  <a:pt x="316" y="70"/>
                </a:lnTo>
                <a:lnTo>
                  <a:pt x="303" y="79"/>
                </a:lnTo>
                <a:lnTo>
                  <a:pt x="290" y="88"/>
                </a:lnTo>
                <a:lnTo>
                  <a:pt x="281" y="97"/>
                </a:lnTo>
                <a:lnTo>
                  <a:pt x="268" y="110"/>
                </a:lnTo>
                <a:lnTo>
                  <a:pt x="259" y="119"/>
                </a:lnTo>
                <a:lnTo>
                  <a:pt x="255" y="132"/>
                </a:lnTo>
                <a:lnTo>
                  <a:pt x="246" y="145"/>
                </a:lnTo>
                <a:lnTo>
                  <a:pt x="241" y="159"/>
                </a:lnTo>
                <a:lnTo>
                  <a:pt x="233" y="172"/>
                </a:lnTo>
                <a:lnTo>
                  <a:pt x="228" y="185"/>
                </a:lnTo>
                <a:lnTo>
                  <a:pt x="228" y="198"/>
                </a:lnTo>
                <a:lnTo>
                  <a:pt x="224" y="211"/>
                </a:lnTo>
                <a:lnTo>
                  <a:pt x="224" y="225"/>
                </a:lnTo>
                <a:lnTo>
                  <a:pt x="224" y="238"/>
                </a:lnTo>
                <a:lnTo>
                  <a:pt x="224" y="247"/>
                </a:lnTo>
                <a:lnTo>
                  <a:pt x="228" y="260"/>
                </a:lnTo>
                <a:lnTo>
                  <a:pt x="233" y="269"/>
                </a:lnTo>
                <a:lnTo>
                  <a:pt x="237" y="282"/>
                </a:lnTo>
                <a:lnTo>
                  <a:pt x="241" y="291"/>
                </a:lnTo>
                <a:lnTo>
                  <a:pt x="250" y="300"/>
                </a:lnTo>
                <a:lnTo>
                  <a:pt x="250" y="300"/>
                </a:lnTo>
                <a:lnTo>
                  <a:pt x="255" y="308"/>
                </a:lnTo>
                <a:lnTo>
                  <a:pt x="259" y="313"/>
                </a:lnTo>
                <a:lnTo>
                  <a:pt x="259" y="322"/>
                </a:lnTo>
                <a:lnTo>
                  <a:pt x="259" y="335"/>
                </a:lnTo>
                <a:lnTo>
                  <a:pt x="259" y="335"/>
                </a:lnTo>
                <a:lnTo>
                  <a:pt x="281" y="352"/>
                </a:lnTo>
                <a:lnTo>
                  <a:pt x="307" y="379"/>
                </a:lnTo>
                <a:lnTo>
                  <a:pt x="334" y="405"/>
                </a:lnTo>
                <a:lnTo>
                  <a:pt x="360" y="427"/>
                </a:lnTo>
                <a:lnTo>
                  <a:pt x="378" y="440"/>
                </a:lnTo>
                <a:lnTo>
                  <a:pt x="391" y="449"/>
                </a:lnTo>
                <a:lnTo>
                  <a:pt x="408" y="458"/>
                </a:lnTo>
                <a:lnTo>
                  <a:pt x="422" y="462"/>
                </a:lnTo>
                <a:lnTo>
                  <a:pt x="435" y="467"/>
                </a:lnTo>
                <a:lnTo>
                  <a:pt x="452" y="471"/>
                </a:lnTo>
                <a:lnTo>
                  <a:pt x="465" y="471"/>
                </a:lnTo>
                <a:lnTo>
                  <a:pt x="479" y="467"/>
                </a:lnTo>
                <a:lnTo>
                  <a:pt x="479" y="467"/>
                </a:lnTo>
                <a:lnTo>
                  <a:pt x="465" y="489"/>
                </a:lnTo>
                <a:lnTo>
                  <a:pt x="465" y="489"/>
                </a:lnTo>
                <a:lnTo>
                  <a:pt x="479" y="511"/>
                </a:lnTo>
                <a:lnTo>
                  <a:pt x="470" y="542"/>
                </a:lnTo>
                <a:lnTo>
                  <a:pt x="470" y="542"/>
                </a:lnTo>
                <a:lnTo>
                  <a:pt x="439" y="524"/>
                </a:lnTo>
                <a:lnTo>
                  <a:pt x="408" y="507"/>
                </a:lnTo>
                <a:lnTo>
                  <a:pt x="373" y="484"/>
                </a:lnTo>
                <a:lnTo>
                  <a:pt x="342" y="467"/>
                </a:lnTo>
                <a:lnTo>
                  <a:pt x="312" y="445"/>
                </a:lnTo>
                <a:lnTo>
                  <a:pt x="294" y="432"/>
                </a:lnTo>
                <a:lnTo>
                  <a:pt x="281" y="418"/>
                </a:lnTo>
                <a:lnTo>
                  <a:pt x="268" y="410"/>
                </a:lnTo>
                <a:lnTo>
                  <a:pt x="259" y="392"/>
                </a:lnTo>
                <a:lnTo>
                  <a:pt x="246" y="379"/>
                </a:lnTo>
                <a:lnTo>
                  <a:pt x="237" y="361"/>
                </a:lnTo>
                <a:lnTo>
                  <a:pt x="237" y="361"/>
                </a:lnTo>
                <a:lnTo>
                  <a:pt x="224" y="374"/>
                </a:lnTo>
                <a:lnTo>
                  <a:pt x="211" y="388"/>
                </a:lnTo>
                <a:lnTo>
                  <a:pt x="176" y="423"/>
                </a:lnTo>
                <a:lnTo>
                  <a:pt x="140" y="462"/>
                </a:lnTo>
                <a:lnTo>
                  <a:pt x="105" y="507"/>
                </a:lnTo>
                <a:lnTo>
                  <a:pt x="74" y="551"/>
                </a:lnTo>
                <a:lnTo>
                  <a:pt x="57" y="577"/>
                </a:lnTo>
                <a:lnTo>
                  <a:pt x="48" y="595"/>
                </a:lnTo>
                <a:lnTo>
                  <a:pt x="35" y="617"/>
                </a:lnTo>
                <a:lnTo>
                  <a:pt x="26" y="634"/>
                </a:lnTo>
                <a:lnTo>
                  <a:pt x="17" y="652"/>
                </a:lnTo>
                <a:lnTo>
                  <a:pt x="17" y="669"/>
                </a:lnTo>
                <a:lnTo>
                  <a:pt x="17" y="669"/>
                </a:lnTo>
                <a:lnTo>
                  <a:pt x="13" y="696"/>
                </a:lnTo>
                <a:lnTo>
                  <a:pt x="9" y="727"/>
                </a:lnTo>
                <a:lnTo>
                  <a:pt x="4" y="793"/>
                </a:lnTo>
                <a:lnTo>
                  <a:pt x="0" y="863"/>
                </a:lnTo>
                <a:lnTo>
                  <a:pt x="0" y="938"/>
                </a:lnTo>
                <a:lnTo>
                  <a:pt x="0" y="1088"/>
                </a:lnTo>
                <a:lnTo>
                  <a:pt x="0" y="1211"/>
                </a:lnTo>
                <a:lnTo>
                  <a:pt x="0" y="1211"/>
                </a:lnTo>
                <a:lnTo>
                  <a:pt x="804" y="1211"/>
                </a:lnTo>
                <a:lnTo>
                  <a:pt x="804" y="1211"/>
                </a:lnTo>
                <a:lnTo>
                  <a:pt x="733" y="1277"/>
                </a:lnTo>
                <a:lnTo>
                  <a:pt x="733" y="1277"/>
                </a:lnTo>
                <a:lnTo>
                  <a:pt x="931" y="1277"/>
                </a:lnTo>
                <a:lnTo>
                  <a:pt x="1133" y="1282"/>
                </a:lnTo>
                <a:lnTo>
                  <a:pt x="1331" y="1286"/>
                </a:lnTo>
                <a:lnTo>
                  <a:pt x="1529" y="1295"/>
                </a:lnTo>
                <a:lnTo>
                  <a:pt x="1726" y="1304"/>
                </a:lnTo>
                <a:lnTo>
                  <a:pt x="1924" y="1313"/>
                </a:lnTo>
                <a:lnTo>
                  <a:pt x="2126" y="1330"/>
                </a:lnTo>
                <a:lnTo>
                  <a:pt x="2223" y="1339"/>
                </a:lnTo>
                <a:lnTo>
                  <a:pt x="2319" y="1348"/>
                </a:lnTo>
                <a:lnTo>
                  <a:pt x="2319" y="1348"/>
                </a:lnTo>
                <a:lnTo>
                  <a:pt x="2293" y="1304"/>
                </a:lnTo>
                <a:lnTo>
                  <a:pt x="2267" y="1260"/>
                </a:lnTo>
                <a:lnTo>
                  <a:pt x="2218" y="1163"/>
                </a:lnTo>
                <a:lnTo>
                  <a:pt x="2174" y="1079"/>
                </a:lnTo>
                <a:lnTo>
                  <a:pt x="2152" y="1044"/>
                </a:lnTo>
                <a:lnTo>
                  <a:pt x="2139" y="1017"/>
                </a:lnTo>
                <a:lnTo>
                  <a:pt x="2139" y="1017"/>
                </a:lnTo>
                <a:lnTo>
                  <a:pt x="2130" y="1009"/>
                </a:lnTo>
                <a:lnTo>
                  <a:pt x="2122" y="995"/>
                </a:lnTo>
                <a:lnTo>
                  <a:pt x="2113" y="969"/>
                </a:lnTo>
                <a:lnTo>
                  <a:pt x="2104" y="943"/>
                </a:lnTo>
                <a:lnTo>
                  <a:pt x="2095" y="921"/>
                </a:lnTo>
                <a:lnTo>
                  <a:pt x="2087" y="894"/>
                </a:lnTo>
                <a:lnTo>
                  <a:pt x="2078" y="872"/>
                </a:lnTo>
                <a:lnTo>
                  <a:pt x="2069" y="846"/>
                </a:lnTo>
                <a:lnTo>
                  <a:pt x="2060" y="837"/>
                </a:lnTo>
                <a:lnTo>
                  <a:pt x="2051" y="828"/>
                </a:lnTo>
                <a:lnTo>
                  <a:pt x="2051" y="828"/>
                </a:lnTo>
                <a:lnTo>
                  <a:pt x="2056" y="824"/>
                </a:lnTo>
                <a:lnTo>
                  <a:pt x="2065" y="819"/>
                </a:lnTo>
                <a:lnTo>
                  <a:pt x="2082" y="815"/>
                </a:lnTo>
                <a:lnTo>
                  <a:pt x="2108" y="815"/>
                </a:lnTo>
                <a:lnTo>
                  <a:pt x="2139" y="815"/>
                </a:lnTo>
                <a:lnTo>
                  <a:pt x="2174" y="815"/>
                </a:lnTo>
                <a:lnTo>
                  <a:pt x="2218" y="815"/>
                </a:lnTo>
                <a:lnTo>
                  <a:pt x="2302" y="819"/>
                </a:lnTo>
                <a:lnTo>
                  <a:pt x="2394" y="828"/>
                </a:lnTo>
                <a:lnTo>
                  <a:pt x="2482" y="837"/>
                </a:lnTo>
                <a:lnTo>
                  <a:pt x="2605" y="850"/>
                </a:lnTo>
                <a:lnTo>
                  <a:pt x="2605" y="850"/>
                </a:lnTo>
                <a:lnTo>
                  <a:pt x="2579" y="824"/>
                </a:lnTo>
                <a:lnTo>
                  <a:pt x="2570" y="810"/>
                </a:lnTo>
                <a:lnTo>
                  <a:pt x="2561" y="797"/>
                </a:lnTo>
                <a:lnTo>
                  <a:pt x="2552" y="784"/>
                </a:lnTo>
                <a:lnTo>
                  <a:pt x="2548" y="766"/>
                </a:lnTo>
                <a:lnTo>
                  <a:pt x="2543" y="749"/>
                </a:lnTo>
                <a:lnTo>
                  <a:pt x="2543" y="727"/>
                </a:lnTo>
                <a:lnTo>
                  <a:pt x="2543" y="727"/>
                </a:lnTo>
                <a:lnTo>
                  <a:pt x="2526" y="718"/>
                </a:lnTo>
                <a:lnTo>
                  <a:pt x="2517" y="714"/>
                </a:lnTo>
                <a:lnTo>
                  <a:pt x="2508" y="709"/>
                </a:lnTo>
                <a:lnTo>
                  <a:pt x="2504" y="700"/>
                </a:lnTo>
                <a:lnTo>
                  <a:pt x="2499" y="696"/>
                </a:lnTo>
                <a:lnTo>
                  <a:pt x="2495" y="687"/>
                </a:lnTo>
                <a:lnTo>
                  <a:pt x="2491" y="678"/>
                </a:lnTo>
                <a:lnTo>
                  <a:pt x="2491" y="678"/>
                </a:lnTo>
                <a:lnTo>
                  <a:pt x="2508" y="674"/>
                </a:lnTo>
                <a:lnTo>
                  <a:pt x="2521" y="674"/>
                </a:lnTo>
                <a:lnTo>
                  <a:pt x="2552" y="665"/>
                </a:lnTo>
                <a:lnTo>
                  <a:pt x="2605" y="643"/>
                </a:lnTo>
                <a:lnTo>
                  <a:pt x="2618" y="603"/>
                </a:lnTo>
                <a:lnTo>
                  <a:pt x="2618" y="603"/>
                </a:lnTo>
                <a:lnTo>
                  <a:pt x="2649" y="603"/>
                </a:lnTo>
                <a:lnTo>
                  <a:pt x="2649" y="603"/>
                </a:lnTo>
                <a:lnTo>
                  <a:pt x="2649" y="568"/>
                </a:lnTo>
                <a:lnTo>
                  <a:pt x="2649" y="537"/>
                </a:lnTo>
                <a:lnTo>
                  <a:pt x="2653" y="480"/>
                </a:lnTo>
                <a:lnTo>
                  <a:pt x="2653" y="432"/>
                </a:lnTo>
                <a:lnTo>
                  <a:pt x="2653" y="410"/>
                </a:lnTo>
                <a:lnTo>
                  <a:pt x="2653" y="396"/>
                </a:lnTo>
                <a:lnTo>
                  <a:pt x="2649" y="379"/>
                </a:lnTo>
                <a:lnTo>
                  <a:pt x="2644" y="366"/>
                </a:lnTo>
                <a:lnTo>
                  <a:pt x="2640" y="357"/>
                </a:lnTo>
                <a:lnTo>
                  <a:pt x="2627" y="348"/>
                </a:lnTo>
                <a:lnTo>
                  <a:pt x="2614" y="339"/>
                </a:lnTo>
                <a:lnTo>
                  <a:pt x="2600" y="335"/>
                </a:lnTo>
                <a:lnTo>
                  <a:pt x="2579" y="335"/>
                </a:lnTo>
                <a:lnTo>
                  <a:pt x="2552" y="335"/>
                </a:lnTo>
                <a:lnTo>
                  <a:pt x="2552" y="335"/>
                </a:lnTo>
                <a:lnTo>
                  <a:pt x="2548" y="322"/>
                </a:lnTo>
                <a:lnTo>
                  <a:pt x="2539" y="308"/>
                </a:lnTo>
                <a:lnTo>
                  <a:pt x="2530" y="300"/>
                </a:lnTo>
                <a:lnTo>
                  <a:pt x="2521" y="286"/>
                </a:lnTo>
                <a:lnTo>
                  <a:pt x="2513" y="282"/>
                </a:lnTo>
                <a:lnTo>
                  <a:pt x="2499" y="273"/>
                </a:lnTo>
                <a:lnTo>
                  <a:pt x="2477" y="260"/>
                </a:lnTo>
                <a:lnTo>
                  <a:pt x="2434" y="233"/>
                </a:lnTo>
                <a:lnTo>
                  <a:pt x="2412" y="216"/>
                </a:lnTo>
                <a:lnTo>
                  <a:pt x="2398" y="207"/>
                </a:lnTo>
                <a:lnTo>
                  <a:pt x="2390" y="198"/>
                </a:lnTo>
                <a:lnTo>
                  <a:pt x="2390" y="198"/>
                </a:lnTo>
                <a:lnTo>
                  <a:pt x="2394" y="194"/>
                </a:lnTo>
                <a:lnTo>
                  <a:pt x="2398" y="185"/>
                </a:lnTo>
                <a:lnTo>
                  <a:pt x="2403" y="176"/>
                </a:lnTo>
                <a:lnTo>
                  <a:pt x="2407" y="167"/>
                </a:lnTo>
                <a:lnTo>
                  <a:pt x="2412" y="159"/>
                </a:lnTo>
                <a:lnTo>
                  <a:pt x="2412" y="150"/>
                </a:lnTo>
                <a:lnTo>
                  <a:pt x="2412" y="128"/>
                </a:lnTo>
                <a:lnTo>
                  <a:pt x="2412" y="106"/>
                </a:lnTo>
                <a:lnTo>
                  <a:pt x="2403" y="88"/>
                </a:lnTo>
                <a:lnTo>
                  <a:pt x="2398" y="66"/>
                </a:lnTo>
                <a:lnTo>
                  <a:pt x="2385" y="48"/>
                </a:lnTo>
                <a:lnTo>
                  <a:pt x="2381" y="40"/>
                </a:lnTo>
                <a:lnTo>
                  <a:pt x="2372" y="31"/>
                </a:lnTo>
                <a:lnTo>
                  <a:pt x="2363" y="22"/>
                </a:lnTo>
                <a:lnTo>
                  <a:pt x="2354" y="18"/>
                </a:lnTo>
                <a:lnTo>
                  <a:pt x="2346" y="13"/>
                </a:lnTo>
                <a:lnTo>
                  <a:pt x="2337" y="9"/>
                </a:lnTo>
                <a:lnTo>
                  <a:pt x="2324" y="4"/>
                </a:lnTo>
                <a:lnTo>
                  <a:pt x="2315" y="4"/>
                </a:lnTo>
                <a:lnTo>
                  <a:pt x="2302" y="0"/>
                </a:lnTo>
                <a:lnTo>
                  <a:pt x="2289" y="4"/>
                </a:lnTo>
                <a:lnTo>
                  <a:pt x="2275" y="4"/>
                </a:lnTo>
                <a:lnTo>
                  <a:pt x="2262" y="9"/>
                </a:lnTo>
                <a:lnTo>
                  <a:pt x="2249" y="13"/>
                </a:lnTo>
                <a:lnTo>
                  <a:pt x="2236" y="22"/>
                </a:lnTo>
                <a:lnTo>
                  <a:pt x="2223" y="31"/>
                </a:lnTo>
                <a:lnTo>
                  <a:pt x="2205" y="40"/>
                </a:lnTo>
                <a:lnTo>
                  <a:pt x="2205" y="40"/>
                </a:lnTo>
                <a:lnTo>
                  <a:pt x="2188" y="57"/>
                </a:lnTo>
                <a:lnTo>
                  <a:pt x="2179" y="66"/>
                </a:lnTo>
                <a:lnTo>
                  <a:pt x="2170" y="75"/>
                </a:lnTo>
                <a:lnTo>
                  <a:pt x="2166" y="84"/>
                </a:lnTo>
                <a:lnTo>
                  <a:pt x="2161" y="97"/>
                </a:lnTo>
                <a:lnTo>
                  <a:pt x="2157" y="106"/>
                </a:lnTo>
                <a:lnTo>
                  <a:pt x="2157" y="119"/>
                </a:lnTo>
                <a:lnTo>
                  <a:pt x="2157" y="119"/>
                </a:lnTo>
                <a:lnTo>
                  <a:pt x="2174" y="128"/>
                </a:lnTo>
                <a:lnTo>
                  <a:pt x="2174" y="128"/>
                </a:lnTo>
                <a:lnTo>
                  <a:pt x="2170" y="145"/>
                </a:lnTo>
                <a:lnTo>
                  <a:pt x="2174" y="159"/>
                </a:lnTo>
                <a:lnTo>
                  <a:pt x="2174" y="176"/>
                </a:lnTo>
                <a:lnTo>
                  <a:pt x="2174" y="189"/>
                </a:lnTo>
                <a:lnTo>
                  <a:pt x="2174" y="189"/>
                </a:lnTo>
                <a:lnTo>
                  <a:pt x="2161" y="194"/>
                </a:lnTo>
                <a:lnTo>
                  <a:pt x="2161" y="194"/>
                </a:lnTo>
                <a:close/>
                <a:moveTo>
                  <a:pt x="1234" y="714"/>
                </a:moveTo>
                <a:lnTo>
                  <a:pt x="1234" y="714"/>
                </a:lnTo>
                <a:lnTo>
                  <a:pt x="1234" y="714"/>
                </a:lnTo>
                <a:lnTo>
                  <a:pt x="1234" y="714"/>
                </a:lnTo>
                <a:lnTo>
                  <a:pt x="1234" y="714"/>
                </a:lnTo>
                <a:lnTo>
                  <a:pt x="1234" y="714"/>
                </a:lnTo>
                <a:lnTo>
                  <a:pt x="1234" y="714"/>
                </a:lnTo>
                <a:lnTo>
                  <a:pt x="1234" y="714"/>
                </a:lnTo>
                <a:close/>
                <a:moveTo>
                  <a:pt x="1608" y="374"/>
                </a:moveTo>
                <a:lnTo>
                  <a:pt x="1608" y="374"/>
                </a:lnTo>
                <a:lnTo>
                  <a:pt x="1616" y="414"/>
                </a:lnTo>
                <a:lnTo>
                  <a:pt x="1630" y="458"/>
                </a:lnTo>
                <a:lnTo>
                  <a:pt x="1638" y="502"/>
                </a:lnTo>
                <a:lnTo>
                  <a:pt x="1652" y="542"/>
                </a:lnTo>
                <a:lnTo>
                  <a:pt x="1652" y="542"/>
                </a:lnTo>
                <a:lnTo>
                  <a:pt x="1696" y="537"/>
                </a:lnTo>
                <a:lnTo>
                  <a:pt x="1696" y="537"/>
                </a:lnTo>
                <a:lnTo>
                  <a:pt x="1691" y="454"/>
                </a:lnTo>
                <a:lnTo>
                  <a:pt x="1687" y="410"/>
                </a:lnTo>
                <a:lnTo>
                  <a:pt x="1687" y="366"/>
                </a:lnTo>
                <a:lnTo>
                  <a:pt x="1687" y="366"/>
                </a:lnTo>
                <a:lnTo>
                  <a:pt x="1665" y="374"/>
                </a:lnTo>
                <a:lnTo>
                  <a:pt x="1647" y="374"/>
                </a:lnTo>
                <a:lnTo>
                  <a:pt x="1630" y="374"/>
                </a:lnTo>
                <a:lnTo>
                  <a:pt x="1608" y="374"/>
                </a:lnTo>
                <a:lnTo>
                  <a:pt x="1608" y="374"/>
                </a:lnTo>
                <a:close/>
                <a:moveTo>
                  <a:pt x="2108" y="467"/>
                </a:moveTo>
                <a:lnTo>
                  <a:pt x="2108" y="467"/>
                </a:lnTo>
                <a:lnTo>
                  <a:pt x="2117" y="515"/>
                </a:lnTo>
                <a:lnTo>
                  <a:pt x="2117" y="515"/>
                </a:lnTo>
                <a:lnTo>
                  <a:pt x="2108" y="502"/>
                </a:lnTo>
                <a:lnTo>
                  <a:pt x="2100" y="498"/>
                </a:lnTo>
                <a:lnTo>
                  <a:pt x="2095" y="498"/>
                </a:lnTo>
                <a:lnTo>
                  <a:pt x="2108" y="467"/>
                </a:lnTo>
                <a:lnTo>
                  <a:pt x="2108" y="467"/>
                </a:lnTo>
                <a:close/>
                <a:moveTo>
                  <a:pt x="2196" y="300"/>
                </a:moveTo>
                <a:lnTo>
                  <a:pt x="2223" y="520"/>
                </a:lnTo>
                <a:lnTo>
                  <a:pt x="2223" y="520"/>
                </a:lnTo>
                <a:lnTo>
                  <a:pt x="2223" y="480"/>
                </a:lnTo>
                <a:lnTo>
                  <a:pt x="2223" y="445"/>
                </a:lnTo>
                <a:lnTo>
                  <a:pt x="2223" y="427"/>
                </a:lnTo>
                <a:lnTo>
                  <a:pt x="2223" y="410"/>
                </a:lnTo>
                <a:lnTo>
                  <a:pt x="2227" y="392"/>
                </a:lnTo>
                <a:lnTo>
                  <a:pt x="2236" y="374"/>
                </a:lnTo>
                <a:lnTo>
                  <a:pt x="2236" y="374"/>
                </a:lnTo>
                <a:lnTo>
                  <a:pt x="2223" y="361"/>
                </a:lnTo>
                <a:lnTo>
                  <a:pt x="2231" y="335"/>
                </a:lnTo>
                <a:lnTo>
                  <a:pt x="2231" y="335"/>
                </a:lnTo>
                <a:lnTo>
                  <a:pt x="2223" y="330"/>
                </a:lnTo>
                <a:lnTo>
                  <a:pt x="2218" y="330"/>
                </a:lnTo>
                <a:lnTo>
                  <a:pt x="2214" y="326"/>
                </a:lnTo>
                <a:lnTo>
                  <a:pt x="2210" y="322"/>
                </a:lnTo>
                <a:lnTo>
                  <a:pt x="2205" y="308"/>
                </a:lnTo>
                <a:lnTo>
                  <a:pt x="2196" y="300"/>
                </a:lnTo>
                <a:lnTo>
                  <a:pt x="2196" y="300"/>
                </a:lnTo>
                <a:close/>
                <a:moveTo>
                  <a:pt x="2258" y="335"/>
                </a:moveTo>
                <a:lnTo>
                  <a:pt x="2258" y="335"/>
                </a:lnTo>
                <a:lnTo>
                  <a:pt x="2275" y="326"/>
                </a:lnTo>
                <a:lnTo>
                  <a:pt x="2289" y="317"/>
                </a:lnTo>
                <a:lnTo>
                  <a:pt x="2302" y="308"/>
                </a:lnTo>
                <a:lnTo>
                  <a:pt x="2311" y="300"/>
                </a:lnTo>
                <a:lnTo>
                  <a:pt x="2324" y="286"/>
                </a:lnTo>
                <a:lnTo>
                  <a:pt x="2333" y="273"/>
                </a:lnTo>
                <a:lnTo>
                  <a:pt x="2337" y="260"/>
                </a:lnTo>
                <a:lnTo>
                  <a:pt x="2346" y="247"/>
                </a:lnTo>
                <a:lnTo>
                  <a:pt x="2346" y="247"/>
                </a:lnTo>
                <a:lnTo>
                  <a:pt x="2333" y="313"/>
                </a:lnTo>
                <a:lnTo>
                  <a:pt x="2315" y="388"/>
                </a:lnTo>
                <a:lnTo>
                  <a:pt x="2302" y="458"/>
                </a:lnTo>
                <a:lnTo>
                  <a:pt x="2297" y="493"/>
                </a:lnTo>
                <a:lnTo>
                  <a:pt x="2293" y="529"/>
                </a:lnTo>
                <a:lnTo>
                  <a:pt x="2293" y="529"/>
                </a:lnTo>
                <a:lnTo>
                  <a:pt x="2280" y="520"/>
                </a:lnTo>
                <a:lnTo>
                  <a:pt x="2280" y="520"/>
                </a:lnTo>
                <a:lnTo>
                  <a:pt x="2280" y="484"/>
                </a:lnTo>
                <a:lnTo>
                  <a:pt x="2275" y="449"/>
                </a:lnTo>
                <a:lnTo>
                  <a:pt x="2271" y="410"/>
                </a:lnTo>
                <a:lnTo>
                  <a:pt x="2262" y="374"/>
                </a:lnTo>
                <a:lnTo>
                  <a:pt x="2262" y="374"/>
                </a:lnTo>
                <a:lnTo>
                  <a:pt x="2275" y="361"/>
                </a:lnTo>
                <a:lnTo>
                  <a:pt x="2258" y="335"/>
                </a:lnTo>
                <a:lnTo>
                  <a:pt x="2258" y="335"/>
                </a:lnTo>
                <a:close/>
                <a:moveTo>
                  <a:pt x="1045" y="352"/>
                </a:moveTo>
                <a:lnTo>
                  <a:pt x="1045" y="352"/>
                </a:lnTo>
                <a:lnTo>
                  <a:pt x="1059" y="366"/>
                </a:lnTo>
                <a:lnTo>
                  <a:pt x="1059" y="366"/>
                </a:lnTo>
                <a:lnTo>
                  <a:pt x="1054" y="396"/>
                </a:lnTo>
                <a:lnTo>
                  <a:pt x="1054" y="396"/>
                </a:lnTo>
                <a:lnTo>
                  <a:pt x="1059" y="410"/>
                </a:lnTo>
                <a:lnTo>
                  <a:pt x="1063" y="418"/>
                </a:lnTo>
                <a:lnTo>
                  <a:pt x="1067" y="427"/>
                </a:lnTo>
                <a:lnTo>
                  <a:pt x="1072" y="436"/>
                </a:lnTo>
                <a:lnTo>
                  <a:pt x="1076" y="458"/>
                </a:lnTo>
                <a:lnTo>
                  <a:pt x="1080" y="476"/>
                </a:lnTo>
                <a:lnTo>
                  <a:pt x="1080" y="476"/>
                </a:lnTo>
                <a:lnTo>
                  <a:pt x="1085" y="445"/>
                </a:lnTo>
                <a:lnTo>
                  <a:pt x="1085" y="410"/>
                </a:lnTo>
                <a:lnTo>
                  <a:pt x="1085" y="392"/>
                </a:lnTo>
                <a:lnTo>
                  <a:pt x="1085" y="374"/>
                </a:lnTo>
                <a:lnTo>
                  <a:pt x="1080" y="361"/>
                </a:lnTo>
                <a:lnTo>
                  <a:pt x="1076" y="352"/>
                </a:lnTo>
                <a:lnTo>
                  <a:pt x="1076" y="348"/>
                </a:lnTo>
                <a:lnTo>
                  <a:pt x="1076" y="348"/>
                </a:lnTo>
                <a:lnTo>
                  <a:pt x="1067" y="348"/>
                </a:lnTo>
                <a:lnTo>
                  <a:pt x="1059" y="348"/>
                </a:lnTo>
                <a:lnTo>
                  <a:pt x="1045" y="352"/>
                </a:lnTo>
                <a:lnTo>
                  <a:pt x="1045" y="352"/>
                </a:lnTo>
                <a:close/>
                <a:moveTo>
                  <a:pt x="940" y="269"/>
                </a:moveTo>
                <a:lnTo>
                  <a:pt x="940" y="269"/>
                </a:lnTo>
                <a:lnTo>
                  <a:pt x="944" y="295"/>
                </a:lnTo>
                <a:lnTo>
                  <a:pt x="953" y="322"/>
                </a:lnTo>
                <a:lnTo>
                  <a:pt x="966" y="348"/>
                </a:lnTo>
                <a:lnTo>
                  <a:pt x="975" y="374"/>
                </a:lnTo>
                <a:lnTo>
                  <a:pt x="997" y="423"/>
                </a:lnTo>
                <a:lnTo>
                  <a:pt x="1010" y="449"/>
                </a:lnTo>
                <a:lnTo>
                  <a:pt x="1023" y="476"/>
                </a:lnTo>
                <a:lnTo>
                  <a:pt x="1023" y="476"/>
                </a:lnTo>
                <a:lnTo>
                  <a:pt x="1023" y="436"/>
                </a:lnTo>
                <a:lnTo>
                  <a:pt x="1028" y="418"/>
                </a:lnTo>
                <a:lnTo>
                  <a:pt x="1032" y="396"/>
                </a:lnTo>
                <a:lnTo>
                  <a:pt x="1032" y="396"/>
                </a:lnTo>
                <a:lnTo>
                  <a:pt x="1015" y="379"/>
                </a:lnTo>
                <a:lnTo>
                  <a:pt x="1023" y="348"/>
                </a:lnTo>
                <a:lnTo>
                  <a:pt x="1023" y="348"/>
                </a:lnTo>
                <a:lnTo>
                  <a:pt x="1010" y="339"/>
                </a:lnTo>
                <a:lnTo>
                  <a:pt x="997" y="330"/>
                </a:lnTo>
                <a:lnTo>
                  <a:pt x="984" y="322"/>
                </a:lnTo>
                <a:lnTo>
                  <a:pt x="975" y="313"/>
                </a:lnTo>
                <a:lnTo>
                  <a:pt x="966" y="304"/>
                </a:lnTo>
                <a:lnTo>
                  <a:pt x="957" y="291"/>
                </a:lnTo>
                <a:lnTo>
                  <a:pt x="940" y="269"/>
                </a:lnTo>
                <a:lnTo>
                  <a:pt x="940" y="269"/>
                </a:lnTo>
                <a:close/>
                <a:moveTo>
                  <a:pt x="501" y="744"/>
                </a:moveTo>
                <a:lnTo>
                  <a:pt x="501" y="744"/>
                </a:lnTo>
                <a:lnTo>
                  <a:pt x="514" y="744"/>
                </a:lnTo>
                <a:lnTo>
                  <a:pt x="523" y="744"/>
                </a:lnTo>
                <a:lnTo>
                  <a:pt x="531" y="749"/>
                </a:lnTo>
                <a:lnTo>
                  <a:pt x="545" y="753"/>
                </a:lnTo>
                <a:lnTo>
                  <a:pt x="553" y="758"/>
                </a:lnTo>
                <a:lnTo>
                  <a:pt x="558" y="766"/>
                </a:lnTo>
                <a:lnTo>
                  <a:pt x="566" y="771"/>
                </a:lnTo>
                <a:lnTo>
                  <a:pt x="575" y="780"/>
                </a:lnTo>
                <a:lnTo>
                  <a:pt x="580" y="788"/>
                </a:lnTo>
                <a:lnTo>
                  <a:pt x="584" y="797"/>
                </a:lnTo>
                <a:lnTo>
                  <a:pt x="593" y="815"/>
                </a:lnTo>
                <a:lnTo>
                  <a:pt x="602" y="837"/>
                </a:lnTo>
                <a:lnTo>
                  <a:pt x="606" y="859"/>
                </a:lnTo>
                <a:lnTo>
                  <a:pt x="606" y="859"/>
                </a:lnTo>
                <a:lnTo>
                  <a:pt x="646" y="854"/>
                </a:lnTo>
                <a:lnTo>
                  <a:pt x="646" y="854"/>
                </a:lnTo>
                <a:lnTo>
                  <a:pt x="646" y="832"/>
                </a:lnTo>
                <a:lnTo>
                  <a:pt x="641" y="815"/>
                </a:lnTo>
                <a:lnTo>
                  <a:pt x="641" y="797"/>
                </a:lnTo>
                <a:lnTo>
                  <a:pt x="637" y="784"/>
                </a:lnTo>
                <a:lnTo>
                  <a:pt x="632" y="775"/>
                </a:lnTo>
                <a:lnTo>
                  <a:pt x="624" y="762"/>
                </a:lnTo>
                <a:lnTo>
                  <a:pt x="615" y="753"/>
                </a:lnTo>
                <a:lnTo>
                  <a:pt x="606" y="749"/>
                </a:lnTo>
                <a:lnTo>
                  <a:pt x="597" y="744"/>
                </a:lnTo>
                <a:lnTo>
                  <a:pt x="588" y="740"/>
                </a:lnTo>
                <a:lnTo>
                  <a:pt x="575" y="736"/>
                </a:lnTo>
                <a:lnTo>
                  <a:pt x="562" y="736"/>
                </a:lnTo>
                <a:lnTo>
                  <a:pt x="549" y="736"/>
                </a:lnTo>
                <a:lnTo>
                  <a:pt x="531" y="736"/>
                </a:lnTo>
                <a:lnTo>
                  <a:pt x="501" y="744"/>
                </a:lnTo>
                <a:lnTo>
                  <a:pt x="501" y="744"/>
                </a:lnTo>
                <a:close/>
                <a:moveTo>
                  <a:pt x="1559" y="700"/>
                </a:moveTo>
                <a:lnTo>
                  <a:pt x="1458" y="696"/>
                </a:lnTo>
                <a:lnTo>
                  <a:pt x="1458" y="696"/>
                </a:lnTo>
                <a:lnTo>
                  <a:pt x="1463" y="692"/>
                </a:lnTo>
                <a:lnTo>
                  <a:pt x="1467" y="687"/>
                </a:lnTo>
                <a:lnTo>
                  <a:pt x="1476" y="678"/>
                </a:lnTo>
                <a:lnTo>
                  <a:pt x="1480" y="678"/>
                </a:lnTo>
                <a:lnTo>
                  <a:pt x="1485" y="674"/>
                </a:lnTo>
                <a:lnTo>
                  <a:pt x="1489" y="665"/>
                </a:lnTo>
                <a:lnTo>
                  <a:pt x="1493" y="661"/>
                </a:lnTo>
                <a:lnTo>
                  <a:pt x="1493" y="661"/>
                </a:lnTo>
                <a:lnTo>
                  <a:pt x="1507" y="661"/>
                </a:lnTo>
                <a:lnTo>
                  <a:pt x="1515" y="661"/>
                </a:lnTo>
                <a:lnTo>
                  <a:pt x="1524" y="661"/>
                </a:lnTo>
                <a:lnTo>
                  <a:pt x="1524" y="661"/>
                </a:lnTo>
                <a:lnTo>
                  <a:pt x="1529" y="656"/>
                </a:lnTo>
                <a:lnTo>
                  <a:pt x="1533" y="647"/>
                </a:lnTo>
                <a:lnTo>
                  <a:pt x="1542" y="643"/>
                </a:lnTo>
                <a:lnTo>
                  <a:pt x="1551" y="639"/>
                </a:lnTo>
                <a:lnTo>
                  <a:pt x="1559" y="634"/>
                </a:lnTo>
                <a:lnTo>
                  <a:pt x="1568" y="634"/>
                </a:lnTo>
                <a:lnTo>
                  <a:pt x="1577" y="630"/>
                </a:lnTo>
                <a:lnTo>
                  <a:pt x="1586" y="630"/>
                </a:lnTo>
                <a:lnTo>
                  <a:pt x="1586" y="630"/>
                </a:lnTo>
                <a:lnTo>
                  <a:pt x="1590" y="621"/>
                </a:lnTo>
                <a:lnTo>
                  <a:pt x="1590" y="621"/>
                </a:lnTo>
                <a:lnTo>
                  <a:pt x="1581" y="621"/>
                </a:lnTo>
                <a:lnTo>
                  <a:pt x="1568" y="621"/>
                </a:lnTo>
                <a:lnTo>
                  <a:pt x="1546" y="630"/>
                </a:lnTo>
                <a:lnTo>
                  <a:pt x="1524" y="634"/>
                </a:lnTo>
                <a:lnTo>
                  <a:pt x="1502" y="639"/>
                </a:lnTo>
                <a:lnTo>
                  <a:pt x="1502" y="639"/>
                </a:lnTo>
                <a:lnTo>
                  <a:pt x="1507" y="625"/>
                </a:lnTo>
                <a:lnTo>
                  <a:pt x="1511" y="612"/>
                </a:lnTo>
                <a:lnTo>
                  <a:pt x="1520" y="599"/>
                </a:lnTo>
                <a:lnTo>
                  <a:pt x="1529" y="586"/>
                </a:lnTo>
                <a:lnTo>
                  <a:pt x="1546" y="564"/>
                </a:lnTo>
                <a:lnTo>
                  <a:pt x="1564" y="537"/>
                </a:lnTo>
                <a:lnTo>
                  <a:pt x="1564" y="537"/>
                </a:lnTo>
                <a:lnTo>
                  <a:pt x="1594" y="542"/>
                </a:lnTo>
                <a:lnTo>
                  <a:pt x="1612" y="542"/>
                </a:lnTo>
                <a:lnTo>
                  <a:pt x="1625" y="546"/>
                </a:lnTo>
                <a:lnTo>
                  <a:pt x="1634" y="551"/>
                </a:lnTo>
                <a:lnTo>
                  <a:pt x="1647" y="555"/>
                </a:lnTo>
                <a:lnTo>
                  <a:pt x="1652" y="559"/>
                </a:lnTo>
                <a:lnTo>
                  <a:pt x="1656" y="568"/>
                </a:lnTo>
                <a:lnTo>
                  <a:pt x="1660" y="573"/>
                </a:lnTo>
                <a:lnTo>
                  <a:pt x="1660" y="581"/>
                </a:lnTo>
                <a:lnTo>
                  <a:pt x="1660" y="581"/>
                </a:lnTo>
                <a:lnTo>
                  <a:pt x="1634" y="617"/>
                </a:lnTo>
                <a:lnTo>
                  <a:pt x="1674" y="639"/>
                </a:lnTo>
                <a:lnTo>
                  <a:pt x="1674" y="639"/>
                </a:lnTo>
                <a:lnTo>
                  <a:pt x="1665" y="643"/>
                </a:lnTo>
                <a:lnTo>
                  <a:pt x="1652" y="647"/>
                </a:lnTo>
                <a:lnTo>
                  <a:pt x="1634" y="656"/>
                </a:lnTo>
                <a:lnTo>
                  <a:pt x="1616" y="665"/>
                </a:lnTo>
                <a:lnTo>
                  <a:pt x="1603" y="674"/>
                </a:lnTo>
                <a:lnTo>
                  <a:pt x="1590" y="687"/>
                </a:lnTo>
                <a:lnTo>
                  <a:pt x="1559" y="700"/>
                </a:lnTo>
                <a:lnTo>
                  <a:pt x="1559" y="700"/>
                </a:lnTo>
                <a:close/>
                <a:moveTo>
                  <a:pt x="1366" y="696"/>
                </a:moveTo>
                <a:lnTo>
                  <a:pt x="1366" y="696"/>
                </a:lnTo>
                <a:lnTo>
                  <a:pt x="1375" y="692"/>
                </a:lnTo>
                <a:lnTo>
                  <a:pt x="1384" y="687"/>
                </a:lnTo>
                <a:lnTo>
                  <a:pt x="1392" y="687"/>
                </a:lnTo>
                <a:lnTo>
                  <a:pt x="1401" y="687"/>
                </a:lnTo>
                <a:lnTo>
                  <a:pt x="1419" y="692"/>
                </a:lnTo>
                <a:lnTo>
                  <a:pt x="1441" y="696"/>
                </a:lnTo>
                <a:lnTo>
                  <a:pt x="1441" y="696"/>
                </a:lnTo>
                <a:lnTo>
                  <a:pt x="1366" y="696"/>
                </a:lnTo>
                <a:lnTo>
                  <a:pt x="1366" y="696"/>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7" name="文本框 16"/>
          <p:cNvSpPr txBox="1"/>
          <p:nvPr/>
        </p:nvSpPr>
        <p:spPr>
          <a:xfrm>
            <a:off x="917620" y="5131558"/>
            <a:ext cx="4056380" cy="640080"/>
          </a:xfrm>
          <a:prstGeom prst="rect">
            <a:avLst/>
          </a:prstGeom>
          <a:noFill/>
        </p:spPr>
        <p:txBody>
          <a:bodyPr rtlCol="0" wrap="none">
            <a:spAutoFit/>
          </a:bodyPr>
          <a:lstStyle/>
          <a:p>
            <a:r>
              <a:rPr altLang="en-US" b="1" lang="zh-CN" smtClean="0" sz="3600">
                <a:solidFill>
                  <a:schemeClr val="tx1">
                    <a:lumMod val="65000"/>
                    <a:lumOff val="35000"/>
                  </a:schemeClr>
                </a:solidFill>
              </a:rPr>
              <a:t>总监级/高层管理者</a:t>
            </a:r>
          </a:p>
        </p:txBody>
      </p:sp>
      <p:sp>
        <p:nvSpPr>
          <p:cNvPr id="18" name="矩形 17"/>
          <p:cNvSpPr/>
          <p:nvPr/>
        </p:nvSpPr>
        <p:spPr>
          <a:xfrm>
            <a:off x="5718409" y="2624422"/>
            <a:ext cx="545910" cy="545910"/>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400">
                <a:latin charset="0" panose="020b0604020202020204" pitchFamily="34" typeface="Arial"/>
                <a:cs charset="0" panose="020b0604020202020204" pitchFamily="34" typeface="Arial"/>
              </a:rPr>
              <a:t>1</a:t>
            </a:r>
          </a:p>
        </p:txBody>
      </p:sp>
      <p:sp>
        <p:nvSpPr>
          <p:cNvPr id="19" name="矩形 18"/>
          <p:cNvSpPr/>
          <p:nvPr/>
        </p:nvSpPr>
        <p:spPr>
          <a:xfrm>
            <a:off x="6277968" y="2624422"/>
            <a:ext cx="5513698" cy="5459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a:t>如何看待公司的定位？公司未来将要走向何方？</a:t>
            </a:r>
          </a:p>
        </p:txBody>
      </p:sp>
      <p:sp>
        <p:nvSpPr>
          <p:cNvPr id="20" name="矩形 19"/>
          <p:cNvSpPr/>
          <p:nvPr/>
        </p:nvSpPr>
        <p:spPr>
          <a:xfrm>
            <a:off x="6264318" y="3188585"/>
            <a:ext cx="5527347" cy="749808"/>
          </a:xfrm>
          <a:prstGeom prst="rect">
            <a:avLst/>
          </a:prstGeom>
        </p:spPr>
        <p:txBody>
          <a:bodyPr wrap="square">
            <a:spAutoFit/>
          </a:bodyPr>
          <a:lstStyle/>
          <a:p>
            <a:pPr>
              <a:lnSpc>
                <a:spcPct val="120000"/>
              </a:lnSpc>
            </a:pPr>
            <a:r>
              <a:rPr altLang="en-US" lang="zh-CN">
                <a:solidFill>
                  <a:schemeClr val="tx1">
                    <a:lumMod val="65000"/>
                    <a:lumOff val="35000"/>
                  </a:schemeClr>
                </a:solidFill>
              </a:rPr>
              <a:t>公司具体而确切的定位，包括公司的使命、愿景及阶段目标。</a:t>
            </a:r>
          </a:p>
        </p:txBody>
      </p:sp>
      <p:sp>
        <p:nvSpPr>
          <p:cNvPr id="21" name="矩形 20"/>
          <p:cNvSpPr/>
          <p:nvPr/>
        </p:nvSpPr>
        <p:spPr>
          <a:xfrm>
            <a:off x="5718409" y="4071085"/>
            <a:ext cx="545910" cy="545910"/>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2400">
                <a:latin charset="0" panose="020b0604020202020204" pitchFamily="34" typeface="Arial"/>
                <a:cs charset="0" panose="020b0604020202020204" pitchFamily="34" typeface="Arial"/>
              </a:rPr>
              <a:t>2</a:t>
            </a:r>
          </a:p>
        </p:txBody>
      </p:sp>
      <p:sp>
        <p:nvSpPr>
          <p:cNvPr id="22" name="矩形 21"/>
          <p:cNvSpPr/>
          <p:nvPr/>
        </p:nvSpPr>
        <p:spPr>
          <a:xfrm>
            <a:off x="6277968" y="4071085"/>
            <a:ext cx="5513698" cy="5459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a:t>公司欲达成上述目标，核心竞争力是什么？</a:t>
            </a:r>
          </a:p>
        </p:txBody>
      </p:sp>
      <p:sp>
        <p:nvSpPr>
          <p:cNvPr id="23" name="矩形 22"/>
          <p:cNvSpPr/>
          <p:nvPr/>
        </p:nvSpPr>
        <p:spPr>
          <a:xfrm>
            <a:off x="6264318" y="4635248"/>
            <a:ext cx="5527347" cy="420624"/>
          </a:xfrm>
          <a:prstGeom prst="rect">
            <a:avLst/>
          </a:prstGeom>
        </p:spPr>
        <p:txBody>
          <a:bodyPr wrap="square">
            <a:spAutoFit/>
          </a:bodyPr>
          <a:lstStyle/>
          <a:p>
            <a:pPr>
              <a:lnSpc>
                <a:spcPct val="120000"/>
              </a:lnSpc>
            </a:pPr>
            <a:r>
              <a:rPr altLang="en-US" lang="zh-CN">
                <a:solidFill>
                  <a:schemeClr val="tx1">
                    <a:lumMod val="65000"/>
                    <a:lumOff val="35000"/>
                  </a:schemeClr>
                </a:solidFill>
              </a:rPr>
              <a:t>核心竞争力描述，包括有形的、无形的竞争力。</a:t>
            </a:r>
          </a:p>
        </p:txBody>
      </p:sp>
      <p:sp>
        <p:nvSpPr>
          <p:cNvPr id="24" name="矩形 23"/>
          <p:cNvSpPr/>
          <p:nvPr/>
        </p:nvSpPr>
        <p:spPr>
          <a:xfrm>
            <a:off x="5718409" y="5199559"/>
            <a:ext cx="545910" cy="545910"/>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2400">
                <a:latin charset="0" panose="020b0604020202020204" pitchFamily="34" typeface="Arial"/>
                <a:cs charset="0" panose="020b0604020202020204" pitchFamily="34" typeface="Arial"/>
              </a:rPr>
              <a:t>3</a:t>
            </a:r>
          </a:p>
        </p:txBody>
      </p:sp>
      <p:sp>
        <p:nvSpPr>
          <p:cNvPr id="25" name="矩形 24"/>
          <p:cNvSpPr/>
          <p:nvPr/>
        </p:nvSpPr>
        <p:spPr>
          <a:xfrm>
            <a:off x="6277968" y="5199559"/>
            <a:ext cx="5513698" cy="5459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a:t>我们以往有哪些成功基因，未来需要什么样的文化？</a:t>
            </a:r>
          </a:p>
        </p:txBody>
      </p:sp>
      <p:sp>
        <p:nvSpPr>
          <p:cNvPr id="26" name="矩形 25"/>
          <p:cNvSpPr/>
          <p:nvPr/>
        </p:nvSpPr>
        <p:spPr>
          <a:xfrm>
            <a:off x="6264318" y="5763721"/>
            <a:ext cx="5527347" cy="420624"/>
          </a:xfrm>
          <a:prstGeom prst="rect">
            <a:avLst/>
          </a:prstGeom>
        </p:spPr>
        <p:txBody>
          <a:bodyPr wrap="square">
            <a:spAutoFit/>
          </a:bodyPr>
          <a:lstStyle/>
          <a:p>
            <a:pPr>
              <a:lnSpc>
                <a:spcPct val="120000"/>
              </a:lnSpc>
            </a:pPr>
            <a:r>
              <a:rPr altLang="en-US" lang="zh-CN">
                <a:solidFill>
                  <a:schemeClr val="tx1">
                    <a:lumMod val="65000"/>
                    <a:lumOff val="35000"/>
                  </a:schemeClr>
                </a:solidFill>
              </a:rPr>
              <a:t>过去的核心价值观、未来的核心价值观。</a:t>
            </a:r>
          </a:p>
        </p:txBody>
      </p:sp>
    </p:spTree>
    <p:extLst>
      <p:ext uri="{BB962C8B-B14F-4D97-AF65-F5344CB8AC3E}">
        <p14:creationId val="3597490987"/>
      </p:ext>
    </p:extLst>
  </p:cSld>
  <p:clrMapOvr>
    <a:masterClrMapping/>
  </p:clrMapOvr>
  <mc:AlternateContent>
    <mc:Choice Requires="p14">
      <p:transition>
        <p14:pan/>
      </p:transition>
    </mc:Choice>
    <mc:Fallback>
      <p:transition>
        <p:fade/>
      </p:transition>
    </mc:Fallback>
  </mc:AlternateConten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文本框 11"/>
          <p:cNvSpPr txBox="1"/>
          <p:nvPr/>
        </p:nvSpPr>
        <p:spPr>
          <a:xfrm>
            <a:off x="1341460" y="968991"/>
            <a:ext cx="4854624" cy="365760"/>
          </a:xfrm>
          <a:prstGeom prst="rect">
            <a:avLst/>
          </a:prstGeom>
          <a:noFill/>
        </p:spPr>
        <p:txBody>
          <a:bodyPr rtlCol="0" wrap="square">
            <a:spAutoFit/>
          </a:bodyPr>
          <a:lstStyle/>
          <a:p>
            <a:r>
              <a:rPr altLang="zh-CN" lang="en-US" smtClean="0">
                <a:solidFill>
                  <a:schemeClr val="tx1">
                    <a:lumMod val="65000"/>
                    <a:lumOff val="35000"/>
                  </a:schemeClr>
                </a:solidFill>
              </a:rPr>
              <a:t>2.2  经理级/中层管理者的讨论问题 </a:t>
            </a:r>
          </a:p>
        </p:txBody>
      </p:sp>
      <p:sp>
        <p:nvSpPr>
          <p:cNvPr id="17" name="文本框 16"/>
          <p:cNvSpPr txBox="1"/>
          <p:nvPr/>
        </p:nvSpPr>
        <p:spPr>
          <a:xfrm>
            <a:off x="917620" y="5131558"/>
            <a:ext cx="4056380" cy="640080"/>
          </a:xfrm>
          <a:prstGeom prst="rect">
            <a:avLst/>
          </a:prstGeom>
          <a:noFill/>
        </p:spPr>
        <p:txBody>
          <a:bodyPr rtlCol="0" wrap="none">
            <a:spAutoFit/>
          </a:bodyPr>
          <a:lstStyle/>
          <a:p>
            <a:r>
              <a:rPr altLang="en-US" b="1" lang="zh-CN" sz="3600">
                <a:solidFill>
                  <a:schemeClr val="tx1">
                    <a:lumMod val="65000"/>
                    <a:lumOff val="35000"/>
                  </a:schemeClr>
                </a:solidFill>
              </a:rPr>
              <a:t>经理级/中层管理者</a:t>
            </a:r>
          </a:p>
        </p:txBody>
      </p:sp>
      <p:sp>
        <p:nvSpPr>
          <p:cNvPr id="18" name="矩形 17"/>
          <p:cNvSpPr/>
          <p:nvPr/>
        </p:nvSpPr>
        <p:spPr>
          <a:xfrm>
            <a:off x="5718409" y="2624422"/>
            <a:ext cx="545910" cy="545910"/>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400">
                <a:latin charset="0" panose="020b0604020202020204" pitchFamily="34" typeface="Arial"/>
                <a:cs charset="0" panose="020b0604020202020204" pitchFamily="34" typeface="Arial"/>
              </a:rPr>
              <a:t>1</a:t>
            </a:r>
          </a:p>
        </p:txBody>
      </p:sp>
      <p:sp>
        <p:nvSpPr>
          <p:cNvPr id="19" name="矩形 18"/>
          <p:cNvSpPr/>
          <p:nvPr/>
        </p:nvSpPr>
        <p:spPr>
          <a:xfrm>
            <a:off x="6277968" y="2624422"/>
            <a:ext cx="5513698" cy="5459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mtClean="0"/>
              <a:t>自加入公司后，您对公司的文化感受最深的是什么？</a:t>
            </a:r>
          </a:p>
        </p:txBody>
      </p:sp>
      <p:sp>
        <p:nvSpPr>
          <p:cNvPr id="20" name="矩形 19"/>
          <p:cNvSpPr/>
          <p:nvPr/>
        </p:nvSpPr>
        <p:spPr>
          <a:xfrm>
            <a:off x="6264318" y="3188585"/>
            <a:ext cx="5527347" cy="420624"/>
          </a:xfrm>
          <a:prstGeom prst="rect">
            <a:avLst/>
          </a:prstGeom>
        </p:spPr>
        <p:txBody>
          <a:bodyPr wrap="square">
            <a:spAutoFit/>
          </a:bodyPr>
          <a:lstStyle/>
          <a:p>
            <a:pPr>
              <a:lnSpc>
                <a:spcPct val="120000"/>
              </a:lnSpc>
            </a:pPr>
            <a:r>
              <a:rPr altLang="en-US" lang="zh-CN">
                <a:solidFill>
                  <a:schemeClr val="tx1">
                    <a:lumMod val="65000"/>
                    <a:lumOff val="35000"/>
                  </a:schemeClr>
                </a:solidFill>
              </a:rPr>
              <a:t>具体到理念、倡导行为与反对行为、案例/故事。</a:t>
            </a:r>
          </a:p>
        </p:txBody>
      </p:sp>
      <p:sp>
        <p:nvSpPr>
          <p:cNvPr id="21" name="矩形 20"/>
          <p:cNvSpPr/>
          <p:nvPr/>
        </p:nvSpPr>
        <p:spPr>
          <a:xfrm>
            <a:off x="5718409" y="3702591"/>
            <a:ext cx="545910" cy="737298"/>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2400">
                <a:latin charset="0" panose="020b0604020202020204" pitchFamily="34" typeface="Arial"/>
                <a:cs charset="0" panose="020b0604020202020204" pitchFamily="34" typeface="Arial"/>
              </a:rPr>
              <a:t>2</a:t>
            </a:r>
          </a:p>
        </p:txBody>
      </p:sp>
      <p:sp>
        <p:nvSpPr>
          <p:cNvPr id="22" name="矩形 21"/>
          <p:cNvSpPr/>
          <p:nvPr/>
        </p:nvSpPr>
        <p:spPr>
          <a:xfrm>
            <a:off x="6277968" y="3702591"/>
            <a:ext cx="5513698" cy="73729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nSpc>
                <a:spcPct val="120000"/>
              </a:lnSpc>
            </a:pPr>
            <a:r>
              <a:rPr altLang="en-US" lang="zh-CN"/>
              <a:t>基于对所在部门的使命履行及目标达成，您认为应该遵循何种指导思想或行为方式进行工作？</a:t>
            </a:r>
          </a:p>
        </p:txBody>
      </p:sp>
      <p:sp>
        <p:nvSpPr>
          <p:cNvPr id="23" name="矩形 22"/>
          <p:cNvSpPr/>
          <p:nvPr/>
        </p:nvSpPr>
        <p:spPr>
          <a:xfrm>
            <a:off x="6264318" y="4471474"/>
            <a:ext cx="5527347" cy="420624"/>
          </a:xfrm>
          <a:prstGeom prst="rect">
            <a:avLst/>
          </a:prstGeom>
        </p:spPr>
        <p:txBody>
          <a:bodyPr wrap="square">
            <a:spAutoFit/>
          </a:bodyPr>
          <a:lstStyle/>
          <a:p>
            <a:pPr>
              <a:lnSpc>
                <a:spcPct val="120000"/>
              </a:lnSpc>
            </a:pPr>
            <a:r>
              <a:rPr altLang="en-US" lang="zh-CN">
                <a:solidFill>
                  <a:schemeClr val="tx1">
                    <a:lumMod val="65000"/>
                    <a:lumOff val="35000"/>
                  </a:schemeClr>
                </a:solidFill>
              </a:rPr>
              <a:t>具体到理念、倡导行为与反对行为、案例/故事。</a:t>
            </a:r>
          </a:p>
        </p:txBody>
      </p:sp>
      <p:grpSp>
        <p:nvGrpSpPr>
          <p:cNvPr id="129" name="组合 128"/>
          <p:cNvGrpSpPr/>
          <p:nvPr/>
        </p:nvGrpSpPr>
        <p:grpSpPr>
          <a:xfrm>
            <a:off x="1155700" y="2859088"/>
            <a:ext cx="3602038" cy="2146300"/>
            <a:chOff x="1155700" y="2859088"/>
            <a:chExt cx="3602038" cy="2146300"/>
          </a:xfrm>
        </p:grpSpPr>
        <p:sp>
          <p:nvSpPr>
            <p:cNvPr id="4" name="Freeform 5"/>
            <p:cNvSpPr/>
            <p:nvPr/>
          </p:nvSpPr>
          <p:spPr bwMode="auto">
            <a:xfrm>
              <a:off x="1169988" y="4106863"/>
              <a:ext cx="3573463" cy="890587"/>
            </a:xfrm>
            <a:custGeom>
              <a:gdLst>
                <a:gd fmla="*/ 0 w 2251" name="T0"/>
                <a:gd fmla="*/ 340 h 561" name="T1"/>
                <a:gd fmla="*/ 5 w 2251" name="T2"/>
                <a:gd fmla="*/ 557 h 561" name="T3"/>
                <a:gd fmla="*/ 2251 w 2251" name="T4"/>
                <a:gd fmla="*/ 561 h 561" name="T5"/>
                <a:gd fmla="*/ 2246 w 2251" name="T6"/>
                <a:gd fmla="*/ 376 h 561" name="T7"/>
                <a:gd fmla="*/ 1606 w 2251" name="T8"/>
                <a:gd fmla="*/ 18 h 561" name="T9"/>
                <a:gd fmla="*/ 534 w 2251" name="T10"/>
                <a:gd fmla="*/ 0 h 561" name="T11"/>
                <a:gd fmla="*/ 0 w 2251" name="T12"/>
                <a:gd fmla="*/ 340 h 561" name="T13"/>
              </a:gdLst>
              <a:cxnLst>
                <a:cxn ang="0">
                  <a:pos x="T0" y="T1"/>
                </a:cxn>
                <a:cxn ang="0">
                  <a:pos x="T2" y="T3"/>
                </a:cxn>
                <a:cxn ang="0">
                  <a:pos x="T4" y="T5"/>
                </a:cxn>
                <a:cxn ang="0">
                  <a:pos x="T6" y="T7"/>
                </a:cxn>
                <a:cxn ang="0">
                  <a:pos x="T8" y="T9"/>
                </a:cxn>
                <a:cxn ang="0">
                  <a:pos x="T10" y="T11"/>
                </a:cxn>
                <a:cxn ang="0">
                  <a:pos x="T12" y="T13"/>
                </a:cxn>
              </a:cxnLst>
              <a:rect b="b" l="0" r="r" t="0"/>
              <a:pathLst>
                <a:path h="561" w="2251">
                  <a:moveTo>
                    <a:pt x="0" y="340"/>
                  </a:moveTo>
                  <a:lnTo>
                    <a:pt x="5" y="557"/>
                  </a:lnTo>
                  <a:lnTo>
                    <a:pt x="2251" y="561"/>
                  </a:lnTo>
                  <a:lnTo>
                    <a:pt x="2246" y="376"/>
                  </a:lnTo>
                  <a:lnTo>
                    <a:pt x="1606" y="18"/>
                  </a:lnTo>
                  <a:lnTo>
                    <a:pt x="534" y="0"/>
                  </a:lnTo>
                  <a:lnTo>
                    <a:pt x="0" y="340"/>
                  </a:lnTo>
                  <a:close/>
                </a:path>
              </a:pathLst>
            </a:custGeom>
            <a:solidFill>
              <a:srgbClr val="FEFEF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6"/>
            <p:cNvSpPr>
              <a:spLocks noEditPoints="1"/>
            </p:cNvSpPr>
            <p:nvPr/>
          </p:nvSpPr>
          <p:spPr bwMode="auto">
            <a:xfrm>
              <a:off x="1169988" y="4106863"/>
              <a:ext cx="3573463" cy="898525"/>
            </a:xfrm>
            <a:custGeom>
              <a:gdLst>
                <a:gd fmla="*/ 5 w 2251" name="T0"/>
                <a:gd fmla="*/ 345 h 566" name="T1"/>
                <a:gd fmla="*/ 5 w 2251" name="T2"/>
                <a:gd fmla="*/ 340 h 566" name="T3"/>
                <a:gd fmla="*/ 5 w 2251" name="T4"/>
                <a:gd fmla="*/ 557 h 566" name="T5"/>
                <a:gd fmla="*/ 5 w 2251" name="T6"/>
                <a:gd fmla="*/ 557 h 566" name="T7"/>
                <a:gd fmla="*/ 2251 w 2251" name="T8"/>
                <a:gd fmla="*/ 561 h 566" name="T9"/>
                <a:gd fmla="*/ 2251 w 2251" name="T10"/>
                <a:gd fmla="*/ 566 h 566" name="T11"/>
                <a:gd fmla="*/ 2246 w 2251" name="T12"/>
                <a:gd fmla="*/ 376 h 566" name="T13"/>
                <a:gd fmla="*/ 2246 w 2251" name="T14"/>
                <a:gd fmla="*/ 376 h 566" name="T15"/>
                <a:gd fmla="*/ 1606 w 2251" name="T16"/>
                <a:gd fmla="*/ 18 h 566" name="T17"/>
                <a:gd fmla="*/ 1606 w 2251" name="T18"/>
                <a:gd fmla="*/ 18 h 566" name="T19"/>
                <a:gd fmla="*/ 534 w 2251" name="T20"/>
                <a:gd fmla="*/ 0 h 566" name="T21"/>
                <a:gd fmla="*/ 534 w 2251" name="T22"/>
                <a:gd fmla="*/ 0 h 566" name="T23"/>
                <a:gd fmla="*/ 5 w 2251" name="T24"/>
                <a:gd fmla="*/ 345 h 566" name="T25"/>
                <a:gd fmla="*/ 534 w 2251" name="T26"/>
                <a:gd fmla="*/ 0 h 566" name="T27"/>
                <a:gd fmla="*/ 534 w 2251" name="T28"/>
                <a:gd fmla="*/ 0 h 566" name="T29"/>
                <a:gd fmla="*/ 1606 w 2251" name="T30"/>
                <a:gd fmla="*/ 18 h 566" name="T31"/>
                <a:gd fmla="*/ 1606 w 2251" name="T32"/>
                <a:gd fmla="*/ 18 h 566" name="T33"/>
                <a:gd fmla="*/ 2251 w 2251" name="T34"/>
                <a:gd fmla="*/ 376 h 566" name="T35"/>
                <a:gd fmla="*/ 2251 w 2251" name="T36"/>
                <a:gd fmla="*/ 376 h 566" name="T37"/>
                <a:gd fmla="*/ 2251 w 2251" name="T38"/>
                <a:gd fmla="*/ 566 h 566" name="T39"/>
                <a:gd fmla="*/ 2251 w 2251" name="T40"/>
                <a:gd fmla="*/ 566 h 566" name="T41"/>
                <a:gd fmla="*/ 2251 w 2251" name="T42"/>
                <a:gd fmla="*/ 566 h 566" name="T43"/>
                <a:gd fmla="*/ 5 w 2251" name="T44"/>
                <a:gd fmla="*/ 561 h 566" name="T45"/>
                <a:gd fmla="*/ 5 w 2251" name="T46"/>
                <a:gd fmla="*/ 557 h 566" name="T47"/>
                <a:gd fmla="*/ 0 w 2251" name="T48"/>
                <a:gd fmla="*/ 340 h 566" name="T49"/>
                <a:gd fmla="*/ 0 w 2251" name="T50"/>
                <a:gd fmla="*/ 340 h 566" name="T51"/>
                <a:gd fmla="*/ 534 w 2251" name="T52"/>
                <a:gd fmla="*/ 0 h 566"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566" w="2251">
                  <a:moveTo>
                    <a:pt x="5" y="345"/>
                  </a:moveTo>
                  <a:lnTo>
                    <a:pt x="5" y="340"/>
                  </a:lnTo>
                  <a:lnTo>
                    <a:pt x="5" y="557"/>
                  </a:lnTo>
                  <a:lnTo>
                    <a:pt x="5" y="557"/>
                  </a:lnTo>
                  <a:lnTo>
                    <a:pt x="2251" y="561"/>
                  </a:lnTo>
                  <a:lnTo>
                    <a:pt x="2251" y="566"/>
                  </a:lnTo>
                  <a:lnTo>
                    <a:pt x="2246" y="376"/>
                  </a:lnTo>
                  <a:lnTo>
                    <a:pt x="2246" y="376"/>
                  </a:lnTo>
                  <a:lnTo>
                    <a:pt x="1606" y="18"/>
                  </a:lnTo>
                  <a:lnTo>
                    <a:pt x="1606" y="18"/>
                  </a:lnTo>
                  <a:lnTo>
                    <a:pt x="534" y="0"/>
                  </a:lnTo>
                  <a:lnTo>
                    <a:pt x="534" y="0"/>
                  </a:lnTo>
                  <a:lnTo>
                    <a:pt x="5" y="345"/>
                  </a:lnTo>
                  <a:close/>
                  <a:moveTo>
                    <a:pt x="534" y="0"/>
                  </a:moveTo>
                  <a:lnTo>
                    <a:pt x="534" y="0"/>
                  </a:lnTo>
                  <a:lnTo>
                    <a:pt x="1606" y="18"/>
                  </a:lnTo>
                  <a:lnTo>
                    <a:pt x="1606" y="18"/>
                  </a:lnTo>
                  <a:lnTo>
                    <a:pt x="2251" y="376"/>
                  </a:lnTo>
                  <a:lnTo>
                    <a:pt x="2251" y="376"/>
                  </a:lnTo>
                  <a:lnTo>
                    <a:pt x="2251" y="566"/>
                  </a:lnTo>
                  <a:lnTo>
                    <a:pt x="2251" y="566"/>
                  </a:lnTo>
                  <a:lnTo>
                    <a:pt x="2251" y="566"/>
                  </a:lnTo>
                  <a:lnTo>
                    <a:pt x="5" y="561"/>
                  </a:lnTo>
                  <a:lnTo>
                    <a:pt x="5" y="557"/>
                  </a:lnTo>
                  <a:lnTo>
                    <a:pt x="0" y="340"/>
                  </a:lnTo>
                  <a:lnTo>
                    <a:pt x="0" y="340"/>
                  </a:lnTo>
                  <a:lnTo>
                    <a:pt x="534" y="0"/>
                  </a:lnTo>
                  <a:close/>
                </a:path>
              </a:pathLst>
            </a:custGeom>
            <a:solidFill>
              <a:srgbClr val="242222"/>
            </a:solidFill>
            <a:ln w="0">
              <a:solidFill>
                <a:srgbClr val="2EA5DF"/>
              </a:solid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6" name="Freeform 7"/>
            <p:cNvSpPr/>
            <p:nvPr/>
          </p:nvSpPr>
          <p:spPr bwMode="auto">
            <a:xfrm>
              <a:off x="1155700" y="3314700"/>
              <a:ext cx="1358900" cy="1331912"/>
            </a:xfrm>
            <a:custGeom>
              <a:gdLst>
                <a:gd fmla="*/ 287 w 856" name="T0"/>
                <a:gd fmla="*/ 194 h 839" name="T1"/>
                <a:gd fmla="*/ 274 w 856" name="T2"/>
                <a:gd fmla="*/ 207 h 839" name="T3"/>
                <a:gd fmla="*/ 265 w 856" name="T4"/>
                <a:gd fmla="*/ 221 h 839" name="T5"/>
                <a:gd fmla="*/ 225 w 856" name="T6"/>
                <a:gd fmla="*/ 256 h 839" name="T7"/>
                <a:gd fmla="*/ 186 w 856" name="T8"/>
                <a:gd fmla="*/ 300 h 839" name="T9"/>
                <a:gd fmla="*/ 159 w 856" name="T10"/>
                <a:gd fmla="*/ 349 h 839" name="T11"/>
                <a:gd fmla="*/ 142 w 856" name="T12"/>
                <a:gd fmla="*/ 451 h 839" name="T13"/>
                <a:gd fmla="*/ 0 w 856" name="T14"/>
                <a:gd fmla="*/ 490 h 839" name="T15"/>
                <a:gd fmla="*/ 398 w 856" name="T16"/>
                <a:gd fmla="*/ 623 h 839" name="T17"/>
                <a:gd fmla="*/ 468 w 856" name="T18"/>
                <a:gd fmla="*/ 618 h 839" name="T19"/>
                <a:gd fmla="*/ 552 w 856" name="T20"/>
                <a:gd fmla="*/ 614 h 839" name="T21"/>
                <a:gd fmla="*/ 587 w 856" name="T22"/>
                <a:gd fmla="*/ 605 h 839" name="T23"/>
                <a:gd fmla="*/ 631 w 856" name="T24"/>
                <a:gd fmla="*/ 574 h 839" name="T25"/>
                <a:gd fmla="*/ 662 w 856" name="T26"/>
                <a:gd fmla="*/ 570 h 839" name="T27"/>
                <a:gd fmla="*/ 702 w 856" name="T28"/>
                <a:gd fmla="*/ 579 h 839" name="T29"/>
                <a:gd fmla="*/ 737 w 856" name="T30"/>
                <a:gd fmla="*/ 588 h 839" name="T31"/>
                <a:gd fmla="*/ 764 w 856" name="T32"/>
                <a:gd fmla="*/ 583 h 839" name="T33"/>
                <a:gd fmla="*/ 795 w 856" name="T34"/>
                <a:gd fmla="*/ 574 h 839" name="T35"/>
                <a:gd fmla="*/ 812 w 856" name="T36"/>
                <a:gd fmla="*/ 570 h 839" name="T37"/>
                <a:gd fmla="*/ 826 w 856" name="T38"/>
                <a:gd fmla="*/ 565 h 839" name="T39"/>
                <a:gd fmla="*/ 848 w 856" name="T40"/>
                <a:gd fmla="*/ 534 h 839" name="T41"/>
                <a:gd fmla="*/ 856 w 856" name="T42"/>
                <a:gd fmla="*/ 517 h 839" name="T43"/>
                <a:gd fmla="*/ 848 w 856" name="T44"/>
                <a:gd fmla="*/ 499 h 839" name="T45"/>
                <a:gd fmla="*/ 821 w 856" name="T46"/>
                <a:gd fmla="*/ 468 h 839" name="T47"/>
                <a:gd fmla="*/ 790 w 856" name="T48"/>
                <a:gd fmla="*/ 464 h 839" name="T49"/>
                <a:gd fmla="*/ 773 w 856" name="T50"/>
                <a:gd fmla="*/ 468 h 839" name="T51"/>
                <a:gd fmla="*/ 715 w 856" name="T52"/>
                <a:gd fmla="*/ 481 h 839" name="T53"/>
                <a:gd fmla="*/ 680 w 856" name="T54"/>
                <a:gd fmla="*/ 481 h 839" name="T55"/>
                <a:gd fmla="*/ 596 w 856" name="T56"/>
                <a:gd fmla="*/ 468 h 839" name="T57"/>
                <a:gd fmla="*/ 570 w 856" name="T58"/>
                <a:gd fmla="*/ 442 h 839" name="T59"/>
                <a:gd fmla="*/ 543 w 856" name="T60"/>
                <a:gd fmla="*/ 398 h 839" name="T61"/>
                <a:gd fmla="*/ 534 w 856" name="T62"/>
                <a:gd fmla="*/ 362 h 839" name="T63"/>
                <a:gd fmla="*/ 521 w 856" name="T64"/>
                <a:gd fmla="*/ 309 h 839" name="T65"/>
                <a:gd fmla="*/ 490 w 856" name="T66"/>
                <a:gd fmla="*/ 256 h 839" name="T67"/>
                <a:gd fmla="*/ 468 w 856" name="T68"/>
                <a:gd fmla="*/ 238 h 839" name="T69"/>
                <a:gd fmla="*/ 455 w 856" name="T70"/>
                <a:gd fmla="*/ 230 h 839" name="T71"/>
                <a:gd fmla="*/ 459 w 856" name="T72"/>
                <a:gd fmla="*/ 225 h 839" name="T73"/>
                <a:gd fmla="*/ 481 w 856" name="T74"/>
                <a:gd fmla="*/ 225 h 839" name="T75"/>
                <a:gd fmla="*/ 503 w 856" name="T76"/>
                <a:gd fmla="*/ 221 h 839" name="T77"/>
                <a:gd fmla="*/ 512 w 856" name="T78"/>
                <a:gd fmla="*/ 216 h 839" name="T79"/>
                <a:gd fmla="*/ 512 w 856" name="T80"/>
                <a:gd fmla="*/ 203 h 839" name="T81"/>
                <a:gd fmla="*/ 512 w 856" name="T82"/>
                <a:gd fmla="*/ 177 h 839" name="T83"/>
                <a:gd fmla="*/ 512 w 856" name="T84"/>
                <a:gd fmla="*/ 141 h 839" name="T85"/>
                <a:gd fmla="*/ 499 w 856" name="T86"/>
                <a:gd fmla="*/ 106 h 839" name="T87"/>
                <a:gd fmla="*/ 486 w 856" name="T88"/>
                <a:gd fmla="*/ 71 h 839" name="T89"/>
                <a:gd fmla="*/ 477 w 856" name="T90"/>
                <a:gd fmla="*/ 48 h 839" name="T91"/>
                <a:gd fmla="*/ 451 w 856" name="T92"/>
                <a:gd fmla="*/ 22 h 839" name="T93"/>
                <a:gd fmla="*/ 428 w 856" name="T94"/>
                <a:gd fmla="*/ 9 h 839" name="T95"/>
                <a:gd fmla="*/ 406 w 856" name="T96"/>
                <a:gd fmla="*/ 0 h 839" name="T97"/>
                <a:gd fmla="*/ 376 w 856" name="T98"/>
                <a:gd fmla="*/ 0 h 839" name="T99"/>
                <a:gd fmla="*/ 345 w 856" name="T100"/>
                <a:gd fmla="*/ 9 h 839" name="T101"/>
                <a:gd fmla="*/ 314 w 856" name="T102"/>
                <a:gd fmla="*/ 22 h 839" name="T103"/>
                <a:gd fmla="*/ 287 w 856" name="T104"/>
                <a:gd fmla="*/ 48 h 839" name="T105"/>
                <a:gd fmla="*/ 278 w 856" name="T106"/>
                <a:gd fmla="*/ 84 h 839" name="T107"/>
                <a:gd fmla="*/ 287 w 856" name="T108"/>
                <a:gd fmla="*/ 141 h 839" name="T109"/>
                <a:gd fmla="*/ 300 w 856" name="T110"/>
                <a:gd fmla="*/ 181 h 839"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839" w="856">
                  <a:moveTo>
                    <a:pt x="300" y="181"/>
                  </a:moveTo>
                  <a:lnTo>
                    <a:pt x="296" y="185"/>
                  </a:lnTo>
                  <a:lnTo>
                    <a:pt x="287" y="194"/>
                  </a:lnTo>
                  <a:lnTo>
                    <a:pt x="283" y="199"/>
                  </a:lnTo>
                  <a:lnTo>
                    <a:pt x="278" y="203"/>
                  </a:lnTo>
                  <a:lnTo>
                    <a:pt x="274" y="207"/>
                  </a:lnTo>
                  <a:lnTo>
                    <a:pt x="274" y="212"/>
                  </a:lnTo>
                  <a:lnTo>
                    <a:pt x="270" y="212"/>
                  </a:lnTo>
                  <a:lnTo>
                    <a:pt x="265" y="221"/>
                  </a:lnTo>
                  <a:lnTo>
                    <a:pt x="256" y="230"/>
                  </a:lnTo>
                  <a:lnTo>
                    <a:pt x="248" y="238"/>
                  </a:lnTo>
                  <a:lnTo>
                    <a:pt x="225" y="256"/>
                  </a:lnTo>
                  <a:lnTo>
                    <a:pt x="212" y="274"/>
                  </a:lnTo>
                  <a:lnTo>
                    <a:pt x="199" y="287"/>
                  </a:lnTo>
                  <a:lnTo>
                    <a:pt x="186" y="300"/>
                  </a:lnTo>
                  <a:lnTo>
                    <a:pt x="177" y="314"/>
                  </a:lnTo>
                  <a:lnTo>
                    <a:pt x="168" y="331"/>
                  </a:lnTo>
                  <a:lnTo>
                    <a:pt x="159" y="349"/>
                  </a:lnTo>
                  <a:lnTo>
                    <a:pt x="150" y="371"/>
                  </a:lnTo>
                  <a:lnTo>
                    <a:pt x="146" y="415"/>
                  </a:lnTo>
                  <a:lnTo>
                    <a:pt x="142" y="451"/>
                  </a:lnTo>
                  <a:lnTo>
                    <a:pt x="142" y="468"/>
                  </a:lnTo>
                  <a:lnTo>
                    <a:pt x="137" y="477"/>
                  </a:lnTo>
                  <a:lnTo>
                    <a:pt x="0" y="490"/>
                  </a:lnTo>
                  <a:lnTo>
                    <a:pt x="0" y="839"/>
                  </a:lnTo>
                  <a:lnTo>
                    <a:pt x="389" y="623"/>
                  </a:lnTo>
                  <a:lnTo>
                    <a:pt x="398" y="623"/>
                  </a:lnTo>
                  <a:lnTo>
                    <a:pt x="415" y="623"/>
                  </a:lnTo>
                  <a:lnTo>
                    <a:pt x="442" y="618"/>
                  </a:lnTo>
                  <a:lnTo>
                    <a:pt x="468" y="618"/>
                  </a:lnTo>
                  <a:lnTo>
                    <a:pt x="503" y="618"/>
                  </a:lnTo>
                  <a:lnTo>
                    <a:pt x="530" y="614"/>
                  </a:lnTo>
                  <a:lnTo>
                    <a:pt x="552" y="614"/>
                  </a:lnTo>
                  <a:lnTo>
                    <a:pt x="565" y="614"/>
                  </a:lnTo>
                  <a:lnTo>
                    <a:pt x="574" y="610"/>
                  </a:lnTo>
                  <a:lnTo>
                    <a:pt x="587" y="605"/>
                  </a:lnTo>
                  <a:lnTo>
                    <a:pt x="596" y="596"/>
                  </a:lnTo>
                  <a:lnTo>
                    <a:pt x="609" y="592"/>
                  </a:lnTo>
                  <a:lnTo>
                    <a:pt x="631" y="574"/>
                  </a:lnTo>
                  <a:lnTo>
                    <a:pt x="649" y="565"/>
                  </a:lnTo>
                  <a:lnTo>
                    <a:pt x="654" y="565"/>
                  </a:lnTo>
                  <a:lnTo>
                    <a:pt x="662" y="570"/>
                  </a:lnTo>
                  <a:lnTo>
                    <a:pt x="671" y="570"/>
                  </a:lnTo>
                  <a:lnTo>
                    <a:pt x="680" y="574"/>
                  </a:lnTo>
                  <a:lnTo>
                    <a:pt x="702" y="579"/>
                  </a:lnTo>
                  <a:lnTo>
                    <a:pt x="711" y="583"/>
                  </a:lnTo>
                  <a:lnTo>
                    <a:pt x="724" y="583"/>
                  </a:lnTo>
                  <a:lnTo>
                    <a:pt x="737" y="588"/>
                  </a:lnTo>
                  <a:lnTo>
                    <a:pt x="746" y="588"/>
                  </a:lnTo>
                  <a:lnTo>
                    <a:pt x="755" y="588"/>
                  </a:lnTo>
                  <a:lnTo>
                    <a:pt x="764" y="583"/>
                  </a:lnTo>
                  <a:lnTo>
                    <a:pt x="777" y="579"/>
                  </a:lnTo>
                  <a:lnTo>
                    <a:pt x="786" y="574"/>
                  </a:lnTo>
                  <a:lnTo>
                    <a:pt x="795" y="574"/>
                  </a:lnTo>
                  <a:lnTo>
                    <a:pt x="799" y="570"/>
                  </a:lnTo>
                  <a:lnTo>
                    <a:pt x="808" y="570"/>
                  </a:lnTo>
                  <a:lnTo>
                    <a:pt x="812" y="570"/>
                  </a:lnTo>
                  <a:lnTo>
                    <a:pt x="817" y="570"/>
                  </a:lnTo>
                  <a:lnTo>
                    <a:pt x="821" y="570"/>
                  </a:lnTo>
                  <a:lnTo>
                    <a:pt x="826" y="565"/>
                  </a:lnTo>
                  <a:lnTo>
                    <a:pt x="834" y="557"/>
                  </a:lnTo>
                  <a:lnTo>
                    <a:pt x="843" y="543"/>
                  </a:lnTo>
                  <a:lnTo>
                    <a:pt x="848" y="534"/>
                  </a:lnTo>
                  <a:lnTo>
                    <a:pt x="852" y="526"/>
                  </a:lnTo>
                  <a:lnTo>
                    <a:pt x="856" y="521"/>
                  </a:lnTo>
                  <a:lnTo>
                    <a:pt x="856" y="517"/>
                  </a:lnTo>
                  <a:lnTo>
                    <a:pt x="856" y="517"/>
                  </a:lnTo>
                  <a:lnTo>
                    <a:pt x="852" y="508"/>
                  </a:lnTo>
                  <a:lnTo>
                    <a:pt x="848" y="499"/>
                  </a:lnTo>
                  <a:lnTo>
                    <a:pt x="839" y="495"/>
                  </a:lnTo>
                  <a:lnTo>
                    <a:pt x="830" y="477"/>
                  </a:lnTo>
                  <a:lnTo>
                    <a:pt x="821" y="468"/>
                  </a:lnTo>
                  <a:lnTo>
                    <a:pt x="812" y="468"/>
                  </a:lnTo>
                  <a:lnTo>
                    <a:pt x="799" y="464"/>
                  </a:lnTo>
                  <a:lnTo>
                    <a:pt x="790" y="464"/>
                  </a:lnTo>
                  <a:lnTo>
                    <a:pt x="786" y="464"/>
                  </a:lnTo>
                  <a:lnTo>
                    <a:pt x="777" y="464"/>
                  </a:lnTo>
                  <a:lnTo>
                    <a:pt x="773" y="468"/>
                  </a:lnTo>
                  <a:lnTo>
                    <a:pt x="755" y="473"/>
                  </a:lnTo>
                  <a:lnTo>
                    <a:pt x="729" y="477"/>
                  </a:lnTo>
                  <a:lnTo>
                    <a:pt x="715" y="481"/>
                  </a:lnTo>
                  <a:lnTo>
                    <a:pt x="702" y="481"/>
                  </a:lnTo>
                  <a:lnTo>
                    <a:pt x="689" y="481"/>
                  </a:lnTo>
                  <a:lnTo>
                    <a:pt x="680" y="481"/>
                  </a:lnTo>
                  <a:lnTo>
                    <a:pt x="658" y="477"/>
                  </a:lnTo>
                  <a:lnTo>
                    <a:pt x="627" y="473"/>
                  </a:lnTo>
                  <a:lnTo>
                    <a:pt x="596" y="468"/>
                  </a:lnTo>
                  <a:lnTo>
                    <a:pt x="583" y="468"/>
                  </a:lnTo>
                  <a:lnTo>
                    <a:pt x="578" y="459"/>
                  </a:lnTo>
                  <a:lnTo>
                    <a:pt x="570" y="442"/>
                  </a:lnTo>
                  <a:lnTo>
                    <a:pt x="556" y="420"/>
                  </a:lnTo>
                  <a:lnTo>
                    <a:pt x="548" y="402"/>
                  </a:lnTo>
                  <a:lnTo>
                    <a:pt x="543" y="398"/>
                  </a:lnTo>
                  <a:lnTo>
                    <a:pt x="539" y="384"/>
                  </a:lnTo>
                  <a:lnTo>
                    <a:pt x="534" y="371"/>
                  </a:lnTo>
                  <a:lnTo>
                    <a:pt x="534" y="362"/>
                  </a:lnTo>
                  <a:lnTo>
                    <a:pt x="530" y="336"/>
                  </a:lnTo>
                  <a:lnTo>
                    <a:pt x="530" y="322"/>
                  </a:lnTo>
                  <a:lnTo>
                    <a:pt x="521" y="309"/>
                  </a:lnTo>
                  <a:lnTo>
                    <a:pt x="512" y="287"/>
                  </a:lnTo>
                  <a:lnTo>
                    <a:pt x="503" y="269"/>
                  </a:lnTo>
                  <a:lnTo>
                    <a:pt x="490" y="256"/>
                  </a:lnTo>
                  <a:lnTo>
                    <a:pt x="481" y="252"/>
                  </a:lnTo>
                  <a:lnTo>
                    <a:pt x="477" y="243"/>
                  </a:lnTo>
                  <a:lnTo>
                    <a:pt x="468" y="238"/>
                  </a:lnTo>
                  <a:lnTo>
                    <a:pt x="459" y="230"/>
                  </a:lnTo>
                  <a:lnTo>
                    <a:pt x="455" y="230"/>
                  </a:lnTo>
                  <a:lnTo>
                    <a:pt x="455" y="230"/>
                  </a:lnTo>
                  <a:lnTo>
                    <a:pt x="455" y="230"/>
                  </a:lnTo>
                  <a:lnTo>
                    <a:pt x="455" y="225"/>
                  </a:lnTo>
                  <a:lnTo>
                    <a:pt x="459" y="225"/>
                  </a:lnTo>
                  <a:lnTo>
                    <a:pt x="468" y="225"/>
                  </a:lnTo>
                  <a:lnTo>
                    <a:pt x="477" y="225"/>
                  </a:lnTo>
                  <a:lnTo>
                    <a:pt x="481" y="225"/>
                  </a:lnTo>
                  <a:lnTo>
                    <a:pt x="486" y="225"/>
                  </a:lnTo>
                  <a:lnTo>
                    <a:pt x="499" y="221"/>
                  </a:lnTo>
                  <a:lnTo>
                    <a:pt x="503" y="221"/>
                  </a:lnTo>
                  <a:lnTo>
                    <a:pt x="508" y="216"/>
                  </a:lnTo>
                  <a:lnTo>
                    <a:pt x="508" y="216"/>
                  </a:lnTo>
                  <a:lnTo>
                    <a:pt x="512" y="216"/>
                  </a:lnTo>
                  <a:lnTo>
                    <a:pt x="512" y="212"/>
                  </a:lnTo>
                  <a:lnTo>
                    <a:pt x="512" y="212"/>
                  </a:lnTo>
                  <a:lnTo>
                    <a:pt x="512" y="203"/>
                  </a:lnTo>
                  <a:lnTo>
                    <a:pt x="512" y="194"/>
                  </a:lnTo>
                  <a:lnTo>
                    <a:pt x="512" y="185"/>
                  </a:lnTo>
                  <a:lnTo>
                    <a:pt x="512" y="177"/>
                  </a:lnTo>
                  <a:lnTo>
                    <a:pt x="512" y="163"/>
                  </a:lnTo>
                  <a:lnTo>
                    <a:pt x="512" y="154"/>
                  </a:lnTo>
                  <a:lnTo>
                    <a:pt x="512" y="141"/>
                  </a:lnTo>
                  <a:lnTo>
                    <a:pt x="512" y="137"/>
                  </a:lnTo>
                  <a:lnTo>
                    <a:pt x="508" y="124"/>
                  </a:lnTo>
                  <a:lnTo>
                    <a:pt x="499" y="106"/>
                  </a:lnTo>
                  <a:lnTo>
                    <a:pt x="495" y="93"/>
                  </a:lnTo>
                  <a:lnTo>
                    <a:pt x="490" y="84"/>
                  </a:lnTo>
                  <a:lnTo>
                    <a:pt x="486" y="71"/>
                  </a:lnTo>
                  <a:lnTo>
                    <a:pt x="486" y="62"/>
                  </a:lnTo>
                  <a:lnTo>
                    <a:pt x="481" y="57"/>
                  </a:lnTo>
                  <a:lnTo>
                    <a:pt x="477" y="48"/>
                  </a:lnTo>
                  <a:lnTo>
                    <a:pt x="468" y="40"/>
                  </a:lnTo>
                  <a:lnTo>
                    <a:pt x="459" y="26"/>
                  </a:lnTo>
                  <a:lnTo>
                    <a:pt x="451" y="22"/>
                  </a:lnTo>
                  <a:lnTo>
                    <a:pt x="446" y="17"/>
                  </a:lnTo>
                  <a:lnTo>
                    <a:pt x="437" y="13"/>
                  </a:lnTo>
                  <a:lnTo>
                    <a:pt x="428" y="9"/>
                  </a:lnTo>
                  <a:lnTo>
                    <a:pt x="424" y="4"/>
                  </a:lnTo>
                  <a:lnTo>
                    <a:pt x="415" y="0"/>
                  </a:lnTo>
                  <a:lnTo>
                    <a:pt x="406" y="0"/>
                  </a:lnTo>
                  <a:lnTo>
                    <a:pt x="398" y="0"/>
                  </a:lnTo>
                  <a:lnTo>
                    <a:pt x="384" y="0"/>
                  </a:lnTo>
                  <a:lnTo>
                    <a:pt x="376" y="0"/>
                  </a:lnTo>
                  <a:lnTo>
                    <a:pt x="362" y="0"/>
                  </a:lnTo>
                  <a:lnTo>
                    <a:pt x="353" y="4"/>
                  </a:lnTo>
                  <a:lnTo>
                    <a:pt x="345" y="9"/>
                  </a:lnTo>
                  <a:lnTo>
                    <a:pt x="331" y="13"/>
                  </a:lnTo>
                  <a:lnTo>
                    <a:pt x="323" y="17"/>
                  </a:lnTo>
                  <a:lnTo>
                    <a:pt x="314" y="22"/>
                  </a:lnTo>
                  <a:lnTo>
                    <a:pt x="305" y="26"/>
                  </a:lnTo>
                  <a:lnTo>
                    <a:pt x="296" y="35"/>
                  </a:lnTo>
                  <a:lnTo>
                    <a:pt x="287" y="48"/>
                  </a:lnTo>
                  <a:lnTo>
                    <a:pt x="283" y="57"/>
                  </a:lnTo>
                  <a:lnTo>
                    <a:pt x="278" y="71"/>
                  </a:lnTo>
                  <a:lnTo>
                    <a:pt x="278" y="84"/>
                  </a:lnTo>
                  <a:lnTo>
                    <a:pt x="278" y="101"/>
                  </a:lnTo>
                  <a:lnTo>
                    <a:pt x="278" y="115"/>
                  </a:lnTo>
                  <a:lnTo>
                    <a:pt x="287" y="141"/>
                  </a:lnTo>
                  <a:lnTo>
                    <a:pt x="296" y="163"/>
                  </a:lnTo>
                  <a:lnTo>
                    <a:pt x="300" y="177"/>
                  </a:lnTo>
                  <a:lnTo>
                    <a:pt x="300" y="18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 name="Freeform 8"/>
            <p:cNvSpPr/>
            <p:nvPr/>
          </p:nvSpPr>
          <p:spPr bwMode="auto">
            <a:xfrm>
              <a:off x="1660525" y="3616325"/>
              <a:ext cx="273050" cy="519112"/>
            </a:xfrm>
            <a:custGeom>
              <a:gdLst>
                <a:gd fmla="*/ 0 w 172" name="T0"/>
                <a:gd fmla="*/ 0 h 327" name="T1"/>
                <a:gd fmla="*/ 18 w 172" name="T2"/>
                <a:gd fmla="*/ 13 h 327" name="T3"/>
                <a:gd fmla="*/ 62 w 172" name="T4"/>
                <a:gd fmla="*/ 44 h 327" name="T5"/>
                <a:gd fmla="*/ 102 w 172" name="T6"/>
                <a:gd fmla="*/ 71 h 327" name="T7"/>
                <a:gd fmla="*/ 124 w 172" name="T8"/>
                <a:gd fmla="*/ 84 h 327" name="T9"/>
                <a:gd fmla="*/ 124 w 172" name="T10"/>
                <a:gd fmla="*/ 84 h 327" name="T11"/>
                <a:gd fmla="*/ 128 w 172" name="T12"/>
                <a:gd fmla="*/ 79 h 327" name="T13"/>
                <a:gd fmla="*/ 128 w 172" name="T14"/>
                <a:gd fmla="*/ 75 h 327" name="T15"/>
                <a:gd fmla="*/ 128 w 172" name="T16"/>
                <a:gd fmla="*/ 75 h 327" name="T17"/>
                <a:gd fmla="*/ 128 w 172" name="T18"/>
                <a:gd fmla="*/ 66 h 327" name="T19"/>
                <a:gd fmla="*/ 128 w 172" name="T20"/>
                <a:gd fmla="*/ 66 h 327" name="T21"/>
                <a:gd fmla="*/ 137 w 172" name="T22"/>
                <a:gd fmla="*/ 97 h 327" name="T23"/>
                <a:gd fmla="*/ 137 w 172" name="T24"/>
                <a:gd fmla="*/ 97 h 327" name="T25"/>
                <a:gd fmla="*/ 137 w 172" name="T26"/>
                <a:gd fmla="*/ 97 h 327" name="T27"/>
                <a:gd fmla="*/ 133 w 172" name="T28"/>
                <a:gd fmla="*/ 101 h 327" name="T29"/>
                <a:gd fmla="*/ 133 w 172" name="T30"/>
                <a:gd fmla="*/ 110 h 327" name="T31"/>
                <a:gd fmla="*/ 133 w 172" name="T32"/>
                <a:gd fmla="*/ 124 h 327" name="T33"/>
                <a:gd fmla="*/ 133 w 172" name="T34"/>
                <a:gd fmla="*/ 137 h 327" name="T35"/>
                <a:gd fmla="*/ 133 w 172" name="T36"/>
                <a:gd fmla="*/ 150 h 327" name="T37"/>
                <a:gd fmla="*/ 133 w 172" name="T38"/>
                <a:gd fmla="*/ 154 h 327" name="T39"/>
                <a:gd fmla="*/ 133 w 172" name="T40"/>
                <a:gd fmla="*/ 159 h 327" name="T41"/>
                <a:gd fmla="*/ 133 w 172" name="T42"/>
                <a:gd fmla="*/ 168 h 327" name="T43"/>
                <a:gd fmla="*/ 128 w 172" name="T44"/>
                <a:gd fmla="*/ 181 h 327" name="T45"/>
                <a:gd fmla="*/ 133 w 172" name="T46"/>
                <a:gd fmla="*/ 199 h 327" name="T47"/>
                <a:gd fmla="*/ 133 w 172" name="T48"/>
                <a:gd fmla="*/ 212 h 327" name="T49"/>
                <a:gd fmla="*/ 133 w 172" name="T50"/>
                <a:gd fmla="*/ 221 h 327" name="T51"/>
                <a:gd fmla="*/ 137 w 172" name="T52"/>
                <a:gd fmla="*/ 238 h 327" name="T53"/>
                <a:gd fmla="*/ 141 w 172" name="T54"/>
                <a:gd fmla="*/ 252 h 327" name="T55"/>
                <a:gd fmla="*/ 146 w 172" name="T56"/>
                <a:gd fmla="*/ 265 h 327" name="T57"/>
                <a:gd fmla="*/ 155 w 172" name="T58"/>
                <a:gd fmla="*/ 283 h 327" name="T59"/>
                <a:gd fmla="*/ 159 w 172" name="T60"/>
                <a:gd fmla="*/ 305 h 327" name="T61"/>
                <a:gd fmla="*/ 172 w 172" name="T62"/>
                <a:gd fmla="*/ 322 h 327" name="T63"/>
                <a:gd fmla="*/ 163 w 172" name="T64"/>
                <a:gd fmla="*/ 322 h 327" name="T65"/>
                <a:gd fmla="*/ 150 w 172" name="T66"/>
                <a:gd fmla="*/ 327 h 327" name="T67"/>
                <a:gd fmla="*/ 141 w 172" name="T68"/>
                <a:gd fmla="*/ 327 h 327" name="T69"/>
                <a:gd fmla="*/ 137 w 172" name="T70"/>
                <a:gd fmla="*/ 327 h 327" name="T71"/>
                <a:gd fmla="*/ 137 w 172" name="T72"/>
                <a:gd fmla="*/ 318 h 327" name="T73"/>
                <a:gd fmla="*/ 128 w 172" name="T74"/>
                <a:gd fmla="*/ 296 h 327" name="T75"/>
                <a:gd fmla="*/ 119 w 172" name="T76"/>
                <a:gd fmla="*/ 265 h 327" name="T77"/>
                <a:gd fmla="*/ 110 w 172" name="T78"/>
                <a:gd fmla="*/ 234 h 327" name="T79"/>
                <a:gd fmla="*/ 102 w 172" name="T80"/>
                <a:gd fmla="*/ 199 h 327" name="T81"/>
                <a:gd fmla="*/ 93 w 172" name="T82"/>
                <a:gd fmla="*/ 168 h 327" name="T83"/>
                <a:gd fmla="*/ 84 w 172" name="T84"/>
                <a:gd fmla="*/ 154 h 327" name="T85"/>
                <a:gd fmla="*/ 84 w 172" name="T86"/>
                <a:gd fmla="*/ 146 h 327" name="T87"/>
                <a:gd fmla="*/ 80 w 172" name="T88"/>
                <a:gd fmla="*/ 141 h 327" name="T89"/>
                <a:gd fmla="*/ 75 w 172" name="T90"/>
                <a:gd fmla="*/ 137 h 327" name="T91"/>
                <a:gd fmla="*/ 66 w 172" name="T92"/>
                <a:gd fmla="*/ 110 h 327" name="T93"/>
                <a:gd fmla="*/ 49 w 172" name="T94"/>
                <a:gd fmla="*/ 71 h 327" name="T95"/>
                <a:gd fmla="*/ 35 w 172" name="T96"/>
                <a:gd fmla="*/ 53 h 327" name="T97"/>
                <a:gd fmla="*/ 27 w 172" name="T98"/>
                <a:gd fmla="*/ 31 h 327" name="T99"/>
                <a:gd fmla="*/ 18 w 172" name="T100"/>
                <a:gd fmla="*/ 22 h 327" name="T101"/>
                <a:gd fmla="*/ 13 w 172" name="T102"/>
                <a:gd fmla="*/ 13 h 327" name="T103"/>
                <a:gd fmla="*/ 5 w 172" name="T104"/>
                <a:gd fmla="*/ 9 h 327" name="T105"/>
                <a:gd fmla="*/ 0 w 172" name="T106"/>
                <a:gd fmla="*/ 0 h 32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327" w="172">
                  <a:moveTo>
                    <a:pt x="0" y="0"/>
                  </a:moveTo>
                  <a:lnTo>
                    <a:pt x="18" y="13"/>
                  </a:lnTo>
                  <a:lnTo>
                    <a:pt x="62" y="44"/>
                  </a:lnTo>
                  <a:lnTo>
                    <a:pt x="102" y="71"/>
                  </a:lnTo>
                  <a:lnTo>
                    <a:pt x="124" y="84"/>
                  </a:lnTo>
                  <a:lnTo>
                    <a:pt x="124" y="84"/>
                  </a:lnTo>
                  <a:lnTo>
                    <a:pt x="128" y="79"/>
                  </a:lnTo>
                  <a:lnTo>
                    <a:pt x="128" y="75"/>
                  </a:lnTo>
                  <a:lnTo>
                    <a:pt x="128" y="75"/>
                  </a:lnTo>
                  <a:lnTo>
                    <a:pt x="128" y="66"/>
                  </a:lnTo>
                  <a:lnTo>
                    <a:pt x="128" y="66"/>
                  </a:lnTo>
                  <a:lnTo>
                    <a:pt x="137" y="97"/>
                  </a:lnTo>
                  <a:lnTo>
                    <a:pt x="137" y="97"/>
                  </a:lnTo>
                  <a:lnTo>
                    <a:pt x="137" y="97"/>
                  </a:lnTo>
                  <a:lnTo>
                    <a:pt x="133" y="101"/>
                  </a:lnTo>
                  <a:lnTo>
                    <a:pt x="133" y="110"/>
                  </a:lnTo>
                  <a:lnTo>
                    <a:pt x="133" y="124"/>
                  </a:lnTo>
                  <a:lnTo>
                    <a:pt x="133" y="137"/>
                  </a:lnTo>
                  <a:lnTo>
                    <a:pt x="133" y="150"/>
                  </a:lnTo>
                  <a:lnTo>
                    <a:pt x="133" y="154"/>
                  </a:lnTo>
                  <a:lnTo>
                    <a:pt x="133" y="159"/>
                  </a:lnTo>
                  <a:lnTo>
                    <a:pt x="133" y="168"/>
                  </a:lnTo>
                  <a:lnTo>
                    <a:pt x="128" y="181"/>
                  </a:lnTo>
                  <a:lnTo>
                    <a:pt x="133" y="199"/>
                  </a:lnTo>
                  <a:lnTo>
                    <a:pt x="133" y="212"/>
                  </a:lnTo>
                  <a:lnTo>
                    <a:pt x="133" y="221"/>
                  </a:lnTo>
                  <a:lnTo>
                    <a:pt x="137" y="238"/>
                  </a:lnTo>
                  <a:lnTo>
                    <a:pt x="141" y="252"/>
                  </a:lnTo>
                  <a:lnTo>
                    <a:pt x="146" y="265"/>
                  </a:lnTo>
                  <a:lnTo>
                    <a:pt x="155" y="283"/>
                  </a:lnTo>
                  <a:lnTo>
                    <a:pt x="159" y="305"/>
                  </a:lnTo>
                  <a:lnTo>
                    <a:pt x="172" y="322"/>
                  </a:lnTo>
                  <a:lnTo>
                    <a:pt x="163" y="322"/>
                  </a:lnTo>
                  <a:lnTo>
                    <a:pt x="150" y="327"/>
                  </a:lnTo>
                  <a:lnTo>
                    <a:pt x="141" y="327"/>
                  </a:lnTo>
                  <a:lnTo>
                    <a:pt x="137" y="327"/>
                  </a:lnTo>
                  <a:lnTo>
                    <a:pt x="137" y="318"/>
                  </a:lnTo>
                  <a:lnTo>
                    <a:pt x="128" y="296"/>
                  </a:lnTo>
                  <a:lnTo>
                    <a:pt x="119" y="265"/>
                  </a:lnTo>
                  <a:lnTo>
                    <a:pt x="110" y="234"/>
                  </a:lnTo>
                  <a:lnTo>
                    <a:pt x="102" y="199"/>
                  </a:lnTo>
                  <a:lnTo>
                    <a:pt x="93" y="168"/>
                  </a:lnTo>
                  <a:lnTo>
                    <a:pt x="84" y="154"/>
                  </a:lnTo>
                  <a:lnTo>
                    <a:pt x="84" y="146"/>
                  </a:lnTo>
                  <a:lnTo>
                    <a:pt x="80" y="141"/>
                  </a:lnTo>
                  <a:lnTo>
                    <a:pt x="75" y="137"/>
                  </a:lnTo>
                  <a:lnTo>
                    <a:pt x="66" y="110"/>
                  </a:lnTo>
                  <a:lnTo>
                    <a:pt x="49" y="71"/>
                  </a:lnTo>
                  <a:lnTo>
                    <a:pt x="35" y="53"/>
                  </a:lnTo>
                  <a:lnTo>
                    <a:pt x="27" y="31"/>
                  </a:lnTo>
                  <a:lnTo>
                    <a:pt x="18" y="22"/>
                  </a:lnTo>
                  <a:lnTo>
                    <a:pt x="13" y="13"/>
                  </a:lnTo>
                  <a:lnTo>
                    <a:pt x="5" y="9"/>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 name="Freeform 9"/>
            <p:cNvSpPr/>
            <p:nvPr/>
          </p:nvSpPr>
          <p:spPr bwMode="auto">
            <a:xfrm>
              <a:off x="2060575" y="4106863"/>
              <a:ext cx="119063" cy="161925"/>
            </a:xfrm>
            <a:custGeom>
              <a:gdLst>
                <a:gd fmla="*/ 8 w 75" name="T0"/>
                <a:gd fmla="*/ 9 h 102" name="T1"/>
                <a:gd fmla="*/ 17 w 75" name="T2"/>
                <a:gd fmla="*/ 9 h 102" name="T3"/>
                <a:gd fmla="*/ 31 w 75" name="T4"/>
                <a:gd fmla="*/ 5 h 102" name="T5"/>
                <a:gd fmla="*/ 48 w 75" name="T6"/>
                <a:gd fmla="*/ 0 h 102" name="T7"/>
                <a:gd fmla="*/ 61 w 75" name="T8"/>
                <a:gd fmla="*/ 0 h 102" name="T9"/>
                <a:gd fmla="*/ 61 w 75" name="T10"/>
                <a:gd fmla="*/ 0 h 102" name="T11"/>
                <a:gd fmla="*/ 66 w 75" name="T12"/>
                <a:gd fmla="*/ 5 h 102" name="T13"/>
                <a:gd fmla="*/ 66 w 75" name="T14"/>
                <a:gd fmla="*/ 5 h 102" name="T15"/>
                <a:gd fmla="*/ 66 w 75" name="T16"/>
                <a:gd fmla="*/ 9 h 102" name="T17"/>
                <a:gd fmla="*/ 70 w 75" name="T18"/>
                <a:gd fmla="*/ 22 h 102" name="T19"/>
                <a:gd fmla="*/ 70 w 75" name="T20"/>
                <a:gd fmla="*/ 35 h 102" name="T21"/>
                <a:gd fmla="*/ 75 w 75" name="T22"/>
                <a:gd fmla="*/ 58 h 102" name="T23"/>
                <a:gd fmla="*/ 75 w 75" name="T24"/>
                <a:gd fmla="*/ 66 h 102" name="T25"/>
                <a:gd fmla="*/ 66 w 75" name="T26"/>
                <a:gd fmla="*/ 75 h 102" name="T27"/>
                <a:gd fmla="*/ 44 w 75" name="T28"/>
                <a:gd fmla="*/ 89 h 102" name="T29"/>
                <a:gd fmla="*/ 31 w 75" name="T30"/>
                <a:gd fmla="*/ 97 h 102" name="T31"/>
                <a:gd fmla="*/ 22 w 75" name="T32"/>
                <a:gd fmla="*/ 102 h 102" name="T33"/>
                <a:gd fmla="*/ 17 w 75" name="T34"/>
                <a:gd fmla="*/ 102 h 102" name="T35"/>
                <a:gd fmla="*/ 8 w 75" name="T36"/>
                <a:gd fmla="*/ 102 h 102" name="T37"/>
                <a:gd fmla="*/ 4 w 75" name="T38"/>
                <a:gd fmla="*/ 102 h 102" name="T39"/>
                <a:gd fmla="*/ 0 w 75" name="T40"/>
                <a:gd fmla="*/ 97 h 102" name="T41"/>
                <a:gd fmla="*/ 4 w 75" name="T42"/>
                <a:gd fmla="*/ 80 h 102" name="T43"/>
                <a:gd fmla="*/ 4 w 75" name="T44"/>
                <a:gd fmla="*/ 49 h 102" name="T45"/>
                <a:gd fmla="*/ 4 w 75" name="T46"/>
                <a:gd fmla="*/ 22 h 102" name="T47"/>
                <a:gd fmla="*/ 8 w 75" name="T48"/>
                <a:gd fmla="*/ 9 h 102"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02" w="75">
                  <a:moveTo>
                    <a:pt x="8" y="9"/>
                  </a:moveTo>
                  <a:lnTo>
                    <a:pt x="17" y="9"/>
                  </a:lnTo>
                  <a:lnTo>
                    <a:pt x="31" y="5"/>
                  </a:lnTo>
                  <a:lnTo>
                    <a:pt x="48" y="0"/>
                  </a:lnTo>
                  <a:lnTo>
                    <a:pt x="61" y="0"/>
                  </a:lnTo>
                  <a:lnTo>
                    <a:pt x="61" y="0"/>
                  </a:lnTo>
                  <a:lnTo>
                    <a:pt x="66" y="5"/>
                  </a:lnTo>
                  <a:lnTo>
                    <a:pt x="66" y="5"/>
                  </a:lnTo>
                  <a:lnTo>
                    <a:pt x="66" y="9"/>
                  </a:lnTo>
                  <a:lnTo>
                    <a:pt x="70" y="22"/>
                  </a:lnTo>
                  <a:lnTo>
                    <a:pt x="70" y="35"/>
                  </a:lnTo>
                  <a:lnTo>
                    <a:pt x="75" y="58"/>
                  </a:lnTo>
                  <a:lnTo>
                    <a:pt x="75" y="66"/>
                  </a:lnTo>
                  <a:lnTo>
                    <a:pt x="66" y="75"/>
                  </a:lnTo>
                  <a:lnTo>
                    <a:pt x="44" y="89"/>
                  </a:lnTo>
                  <a:lnTo>
                    <a:pt x="31" y="97"/>
                  </a:lnTo>
                  <a:lnTo>
                    <a:pt x="22" y="102"/>
                  </a:lnTo>
                  <a:lnTo>
                    <a:pt x="17" y="102"/>
                  </a:lnTo>
                  <a:lnTo>
                    <a:pt x="8" y="102"/>
                  </a:lnTo>
                  <a:lnTo>
                    <a:pt x="4" y="102"/>
                  </a:lnTo>
                  <a:lnTo>
                    <a:pt x="0" y="97"/>
                  </a:lnTo>
                  <a:lnTo>
                    <a:pt x="4" y="80"/>
                  </a:lnTo>
                  <a:lnTo>
                    <a:pt x="4" y="49"/>
                  </a:lnTo>
                  <a:lnTo>
                    <a:pt x="4" y="22"/>
                  </a:lnTo>
                  <a:lnTo>
                    <a:pt x="8"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 name="Freeform 10"/>
            <p:cNvSpPr/>
            <p:nvPr/>
          </p:nvSpPr>
          <p:spPr bwMode="auto">
            <a:xfrm>
              <a:off x="2928938" y="3103563"/>
              <a:ext cx="1828800" cy="1600200"/>
            </a:xfrm>
            <a:custGeom>
              <a:gdLst>
                <a:gd fmla="*/ 1037 w 1152" name="T0"/>
                <a:gd fmla="*/ 305 h 1008" name="T1"/>
                <a:gd fmla="*/ 1059 w 1152" name="T2"/>
                <a:gd fmla="*/ 340 h 1008" name="T3"/>
                <a:gd fmla="*/ 1112 w 1152" name="T4"/>
                <a:gd fmla="*/ 385 h 1008" name="T5"/>
                <a:gd fmla="*/ 1143 w 1152" name="T6"/>
                <a:gd fmla="*/ 429 h 1008" name="T7"/>
                <a:gd fmla="*/ 1147 w 1152" name="T8"/>
                <a:gd fmla="*/ 645 h 1008" name="T9"/>
                <a:gd fmla="*/ 1143 w 1152" name="T10"/>
                <a:gd fmla="*/ 1008 h 1008" name="T11"/>
                <a:gd fmla="*/ 869 w 1152" name="T12"/>
                <a:gd fmla="*/ 911 h 1008" name="T13"/>
                <a:gd fmla="*/ 843 w 1152" name="T14"/>
                <a:gd fmla="*/ 911 h 1008" name="T15"/>
                <a:gd fmla="*/ 635 w 1152" name="T16"/>
                <a:gd fmla="*/ 880 h 1008" name="T17"/>
                <a:gd fmla="*/ 490 w 1152" name="T18"/>
                <a:gd fmla="*/ 844 h 1008" name="T19"/>
                <a:gd fmla="*/ 379 w 1152" name="T20"/>
                <a:gd fmla="*/ 756 h 1008" name="T21"/>
                <a:gd fmla="*/ 353 w 1152" name="T22"/>
                <a:gd fmla="*/ 747 h 1008" name="T23"/>
                <a:gd fmla="*/ 123 w 1152" name="T24"/>
                <a:gd fmla="*/ 632 h 1008" name="T25"/>
                <a:gd fmla="*/ 88 w 1152" name="T26"/>
                <a:gd fmla="*/ 610 h 1008" name="T27"/>
                <a:gd fmla="*/ 88 w 1152" name="T28"/>
                <a:gd fmla="*/ 597 h 1008" name="T29"/>
                <a:gd fmla="*/ 110 w 1152" name="T30"/>
                <a:gd fmla="*/ 588 h 1008" name="T31"/>
                <a:gd fmla="*/ 176 w 1152" name="T32"/>
                <a:gd fmla="*/ 597 h 1008" name="T33"/>
                <a:gd fmla="*/ 225 w 1152" name="T34"/>
                <a:gd fmla="*/ 610 h 1008" name="T35"/>
                <a:gd fmla="*/ 273 w 1152" name="T36"/>
                <a:gd fmla="*/ 619 h 1008" name="T37"/>
                <a:gd fmla="*/ 393 w 1152" name="T38"/>
                <a:gd fmla="*/ 614 h 1008" name="T39"/>
                <a:gd fmla="*/ 437 w 1152" name="T40"/>
                <a:gd fmla="*/ 570 h 1008" name="T41"/>
                <a:gd fmla="*/ 481 w 1152" name="T42"/>
                <a:gd fmla="*/ 495 h 1008" name="T43"/>
                <a:gd fmla="*/ 525 w 1152" name="T44"/>
                <a:gd fmla="*/ 411 h 1008" name="T45"/>
                <a:gd fmla="*/ 516 w 1152" name="T46"/>
                <a:gd fmla="*/ 394 h 1008" name="T47"/>
                <a:gd fmla="*/ 507 w 1152" name="T48"/>
                <a:gd fmla="*/ 380 h 1008" name="T49"/>
                <a:gd fmla="*/ 507 w 1152" name="T50"/>
                <a:gd fmla="*/ 301 h 1008" name="T51"/>
                <a:gd fmla="*/ 516 w 1152" name="T52"/>
                <a:gd fmla="*/ 261 h 1008" name="T53"/>
                <a:gd fmla="*/ 547 w 1152" name="T54"/>
                <a:gd fmla="*/ 212 h 1008" name="T55"/>
                <a:gd fmla="*/ 600 w 1152" name="T56"/>
                <a:gd fmla="*/ 195 h 1008" name="T57"/>
                <a:gd fmla="*/ 657 w 1152" name="T58"/>
                <a:gd fmla="*/ 212 h 1008" name="T59"/>
                <a:gd fmla="*/ 684 w 1152" name="T60"/>
                <a:gd fmla="*/ 252 h 1008" name="T61"/>
                <a:gd fmla="*/ 688 w 1152" name="T62"/>
                <a:gd fmla="*/ 310 h 1008" name="T63"/>
                <a:gd fmla="*/ 693 w 1152" name="T64"/>
                <a:gd fmla="*/ 371 h 1008" name="T65"/>
                <a:gd fmla="*/ 732 w 1152" name="T66"/>
                <a:gd fmla="*/ 442 h 1008" name="T67"/>
                <a:gd fmla="*/ 772 w 1152" name="T68"/>
                <a:gd fmla="*/ 539 h 1008" name="T69"/>
                <a:gd fmla="*/ 785 w 1152" name="T70"/>
                <a:gd fmla="*/ 579 h 1008" name="T71"/>
                <a:gd fmla="*/ 799 w 1152" name="T72"/>
                <a:gd fmla="*/ 535 h 1008" name="T73"/>
                <a:gd fmla="*/ 812 w 1152" name="T74"/>
                <a:gd fmla="*/ 442 h 1008" name="T75"/>
                <a:gd fmla="*/ 821 w 1152" name="T76"/>
                <a:gd fmla="*/ 402 h 1008" name="T77"/>
                <a:gd fmla="*/ 816 w 1152" name="T78"/>
                <a:gd fmla="*/ 367 h 1008" name="T79"/>
                <a:gd fmla="*/ 794 w 1152" name="T80"/>
                <a:gd fmla="*/ 345 h 1008" name="T81"/>
                <a:gd fmla="*/ 772 w 1152" name="T82"/>
                <a:gd fmla="*/ 336 h 1008" name="T83"/>
                <a:gd fmla="*/ 724 w 1152" name="T84"/>
                <a:gd fmla="*/ 332 h 1008" name="T85"/>
                <a:gd fmla="*/ 715 w 1152" name="T86"/>
                <a:gd fmla="*/ 310 h 1008" name="T87"/>
                <a:gd fmla="*/ 697 w 1152" name="T88"/>
                <a:gd fmla="*/ 257 h 1008" name="T89"/>
                <a:gd fmla="*/ 688 w 1152" name="T90"/>
                <a:gd fmla="*/ 212 h 1008" name="T91"/>
                <a:gd fmla="*/ 679 w 1152" name="T92"/>
                <a:gd fmla="*/ 142 h 1008" name="T93"/>
                <a:gd fmla="*/ 697 w 1152" name="T94"/>
                <a:gd fmla="*/ 93 h 1008" name="T95"/>
                <a:gd fmla="*/ 728 w 1152" name="T96"/>
                <a:gd fmla="*/ 49 h 1008" name="T97"/>
                <a:gd fmla="*/ 803 w 1152" name="T98"/>
                <a:gd fmla="*/ 5 h 1008" name="T99"/>
                <a:gd fmla="*/ 878 w 1152" name="T100"/>
                <a:gd fmla="*/ 0 h 1008" name="T101"/>
                <a:gd fmla="*/ 927 w 1152" name="T102"/>
                <a:gd fmla="*/ 27 h 1008" name="T103"/>
                <a:gd fmla="*/ 971 w 1152" name="T104"/>
                <a:gd fmla="*/ 89 h 1008" name="T105"/>
                <a:gd fmla="*/ 984 w 1152" name="T106"/>
                <a:gd fmla="*/ 146 h 100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007" w="1152">
                  <a:moveTo>
                    <a:pt x="984" y="248"/>
                  </a:moveTo>
                  <a:lnTo>
                    <a:pt x="1010" y="283"/>
                  </a:lnTo>
                  <a:lnTo>
                    <a:pt x="1019" y="287"/>
                  </a:lnTo>
                  <a:lnTo>
                    <a:pt x="1028" y="301"/>
                  </a:lnTo>
                  <a:lnTo>
                    <a:pt x="1037" y="305"/>
                  </a:lnTo>
                  <a:lnTo>
                    <a:pt x="1041" y="314"/>
                  </a:lnTo>
                  <a:lnTo>
                    <a:pt x="1050" y="323"/>
                  </a:lnTo>
                  <a:lnTo>
                    <a:pt x="1055" y="332"/>
                  </a:lnTo>
                  <a:lnTo>
                    <a:pt x="1055" y="336"/>
                  </a:lnTo>
                  <a:lnTo>
                    <a:pt x="1059" y="340"/>
                  </a:lnTo>
                  <a:lnTo>
                    <a:pt x="1063" y="345"/>
                  </a:lnTo>
                  <a:lnTo>
                    <a:pt x="1072" y="349"/>
                  </a:lnTo>
                  <a:lnTo>
                    <a:pt x="1085" y="363"/>
                  </a:lnTo>
                  <a:lnTo>
                    <a:pt x="1103" y="376"/>
                  </a:lnTo>
                  <a:lnTo>
                    <a:pt x="1112" y="385"/>
                  </a:lnTo>
                  <a:lnTo>
                    <a:pt x="1121" y="394"/>
                  </a:lnTo>
                  <a:lnTo>
                    <a:pt x="1130" y="402"/>
                  </a:lnTo>
                  <a:lnTo>
                    <a:pt x="1134" y="411"/>
                  </a:lnTo>
                  <a:lnTo>
                    <a:pt x="1143" y="420"/>
                  </a:lnTo>
                  <a:lnTo>
                    <a:pt x="1143" y="429"/>
                  </a:lnTo>
                  <a:lnTo>
                    <a:pt x="1147" y="438"/>
                  </a:lnTo>
                  <a:lnTo>
                    <a:pt x="1147" y="447"/>
                  </a:lnTo>
                  <a:lnTo>
                    <a:pt x="1152" y="486"/>
                  </a:lnTo>
                  <a:lnTo>
                    <a:pt x="1147" y="557"/>
                  </a:lnTo>
                  <a:lnTo>
                    <a:pt x="1147" y="645"/>
                  </a:lnTo>
                  <a:lnTo>
                    <a:pt x="1147" y="747"/>
                  </a:lnTo>
                  <a:lnTo>
                    <a:pt x="1143" y="844"/>
                  </a:lnTo>
                  <a:lnTo>
                    <a:pt x="1143" y="928"/>
                  </a:lnTo>
                  <a:lnTo>
                    <a:pt x="1143" y="986"/>
                  </a:lnTo>
                  <a:lnTo>
                    <a:pt x="1143" y="1008"/>
                  </a:lnTo>
                  <a:lnTo>
                    <a:pt x="904" y="884"/>
                  </a:lnTo>
                  <a:lnTo>
                    <a:pt x="896" y="888"/>
                  </a:lnTo>
                  <a:lnTo>
                    <a:pt x="887" y="902"/>
                  </a:lnTo>
                  <a:lnTo>
                    <a:pt x="878" y="906"/>
                  </a:lnTo>
                  <a:lnTo>
                    <a:pt x="869" y="911"/>
                  </a:lnTo>
                  <a:lnTo>
                    <a:pt x="869" y="911"/>
                  </a:lnTo>
                  <a:lnTo>
                    <a:pt x="865" y="911"/>
                  </a:lnTo>
                  <a:lnTo>
                    <a:pt x="860" y="911"/>
                  </a:lnTo>
                  <a:lnTo>
                    <a:pt x="856" y="911"/>
                  </a:lnTo>
                  <a:lnTo>
                    <a:pt x="843" y="911"/>
                  </a:lnTo>
                  <a:lnTo>
                    <a:pt x="812" y="902"/>
                  </a:lnTo>
                  <a:lnTo>
                    <a:pt x="772" y="897"/>
                  </a:lnTo>
                  <a:lnTo>
                    <a:pt x="724" y="893"/>
                  </a:lnTo>
                  <a:lnTo>
                    <a:pt x="679" y="884"/>
                  </a:lnTo>
                  <a:lnTo>
                    <a:pt x="635" y="880"/>
                  </a:lnTo>
                  <a:lnTo>
                    <a:pt x="596" y="871"/>
                  </a:lnTo>
                  <a:lnTo>
                    <a:pt x="574" y="866"/>
                  </a:lnTo>
                  <a:lnTo>
                    <a:pt x="543" y="857"/>
                  </a:lnTo>
                  <a:lnTo>
                    <a:pt x="512" y="849"/>
                  </a:lnTo>
                  <a:lnTo>
                    <a:pt x="490" y="844"/>
                  </a:lnTo>
                  <a:lnTo>
                    <a:pt x="485" y="844"/>
                  </a:lnTo>
                  <a:lnTo>
                    <a:pt x="419" y="822"/>
                  </a:lnTo>
                  <a:lnTo>
                    <a:pt x="379" y="809"/>
                  </a:lnTo>
                  <a:lnTo>
                    <a:pt x="384" y="756"/>
                  </a:lnTo>
                  <a:lnTo>
                    <a:pt x="379" y="756"/>
                  </a:lnTo>
                  <a:lnTo>
                    <a:pt x="371" y="756"/>
                  </a:lnTo>
                  <a:lnTo>
                    <a:pt x="362" y="751"/>
                  </a:lnTo>
                  <a:lnTo>
                    <a:pt x="357" y="751"/>
                  </a:lnTo>
                  <a:lnTo>
                    <a:pt x="353" y="747"/>
                  </a:lnTo>
                  <a:lnTo>
                    <a:pt x="353" y="747"/>
                  </a:lnTo>
                  <a:lnTo>
                    <a:pt x="353" y="738"/>
                  </a:lnTo>
                  <a:lnTo>
                    <a:pt x="353" y="738"/>
                  </a:lnTo>
                  <a:lnTo>
                    <a:pt x="0" y="694"/>
                  </a:lnTo>
                  <a:lnTo>
                    <a:pt x="137" y="654"/>
                  </a:lnTo>
                  <a:lnTo>
                    <a:pt x="123" y="632"/>
                  </a:lnTo>
                  <a:lnTo>
                    <a:pt x="88" y="623"/>
                  </a:lnTo>
                  <a:lnTo>
                    <a:pt x="84" y="623"/>
                  </a:lnTo>
                  <a:lnTo>
                    <a:pt x="84" y="614"/>
                  </a:lnTo>
                  <a:lnTo>
                    <a:pt x="84" y="614"/>
                  </a:lnTo>
                  <a:lnTo>
                    <a:pt x="88" y="610"/>
                  </a:lnTo>
                  <a:lnTo>
                    <a:pt x="93" y="610"/>
                  </a:lnTo>
                  <a:lnTo>
                    <a:pt x="97" y="606"/>
                  </a:lnTo>
                  <a:lnTo>
                    <a:pt x="119" y="606"/>
                  </a:lnTo>
                  <a:lnTo>
                    <a:pt x="123" y="606"/>
                  </a:lnTo>
                  <a:lnTo>
                    <a:pt x="88" y="597"/>
                  </a:lnTo>
                  <a:lnTo>
                    <a:pt x="88" y="597"/>
                  </a:lnTo>
                  <a:lnTo>
                    <a:pt x="93" y="592"/>
                  </a:lnTo>
                  <a:lnTo>
                    <a:pt x="97" y="588"/>
                  </a:lnTo>
                  <a:lnTo>
                    <a:pt x="101" y="588"/>
                  </a:lnTo>
                  <a:lnTo>
                    <a:pt x="110" y="588"/>
                  </a:lnTo>
                  <a:lnTo>
                    <a:pt x="123" y="588"/>
                  </a:lnTo>
                  <a:lnTo>
                    <a:pt x="137" y="588"/>
                  </a:lnTo>
                  <a:lnTo>
                    <a:pt x="150" y="592"/>
                  </a:lnTo>
                  <a:lnTo>
                    <a:pt x="163" y="597"/>
                  </a:lnTo>
                  <a:lnTo>
                    <a:pt x="176" y="597"/>
                  </a:lnTo>
                  <a:lnTo>
                    <a:pt x="190" y="601"/>
                  </a:lnTo>
                  <a:lnTo>
                    <a:pt x="207" y="606"/>
                  </a:lnTo>
                  <a:lnTo>
                    <a:pt x="212" y="606"/>
                  </a:lnTo>
                  <a:lnTo>
                    <a:pt x="220" y="606"/>
                  </a:lnTo>
                  <a:lnTo>
                    <a:pt x="225" y="610"/>
                  </a:lnTo>
                  <a:lnTo>
                    <a:pt x="234" y="610"/>
                  </a:lnTo>
                  <a:lnTo>
                    <a:pt x="243" y="614"/>
                  </a:lnTo>
                  <a:lnTo>
                    <a:pt x="251" y="619"/>
                  </a:lnTo>
                  <a:lnTo>
                    <a:pt x="260" y="619"/>
                  </a:lnTo>
                  <a:lnTo>
                    <a:pt x="273" y="619"/>
                  </a:lnTo>
                  <a:lnTo>
                    <a:pt x="300" y="619"/>
                  </a:lnTo>
                  <a:lnTo>
                    <a:pt x="335" y="619"/>
                  </a:lnTo>
                  <a:lnTo>
                    <a:pt x="366" y="619"/>
                  </a:lnTo>
                  <a:lnTo>
                    <a:pt x="384" y="619"/>
                  </a:lnTo>
                  <a:lnTo>
                    <a:pt x="393" y="614"/>
                  </a:lnTo>
                  <a:lnTo>
                    <a:pt x="397" y="610"/>
                  </a:lnTo>
                  <a:lnTo>
                    <a:pt x="406" y="601"/>
                  </a:lnTo>
                  <a:lnTo>
                    <a:pt x="415" y="592"/>
                  </a:lnTo>
                  <a:lnTo>
                    <a:pt x="432" y="579"/>
                  </a:lnTo>
                  <a:lnTo>
                    <a:pt x="437" y="570"/>
                  </a:lnTo>
                  <a:lnTo>
                    <a:pt x="441" y="561"/>
                  </a:lnTo>
                  <a:lnTo>
                    <a:pt x="454" y="544"/>
                  </a:lnTo>
                  <a:lnTo>
                    <a:pt x="463" y="522"/>
                  </a:lnTo>
                  <a:lnTo>
                    <a:pt x="472" y="508"/>
                  </a:lnTo>
                  <a:lnTo>
                    <a:pt x="481" y="495"/>
                  </a:lnTo>
                  <a:lnTo>
                    <a:pt x="494" y="469"/>
                  </a:lnTo>
                  <a:lnTo>
                    <a:pt x="507" y="447"/>
                  </a:lnTo>
                  <a:lnTo>
                    <a:pt x="516" y="429"/>
                  </a:lnTo>
                  <a:lnTo>
                    <a:pt x="521" y="420"/>
                  </a:lnTo>
                  <a:lnTo>
                    <a:pt x="525" y="411"/>
                  </a:lnTo>
                  <a:lnTo>
                    <a:pt x="529" y="398"/>
                  </a:lnTo>
                  <a:lnTo>
                    <a:pt x="534" y="394"/>
                  </a:lnTo>
                  <a:lnTo>
                    <a:pt x="529" y="398"/>
                  </a:lnTo>
                  <a:lnTo>
                    <a:pt x="521" y="398"/>
                  </a:lnTo>
                  <a:lnTo>
                    <a:pt x="516" y="394"/>
                  </a:lnTo>
                  <a:lnTo>
                    <a:pt x="512" y="394"/>
                  </a:lnTo>
                  <a:lnTo>
                    <a:pt x="512" y="389"/>
                  </a:lnTo>
                  <a:lnTo>
                    <a:pt x="507" y="389"/>
                  </a:lnTo>
                  <a:lnTo>
                    <a:pt x="507" y="385"/>
                  </a:lnTo>
                  <a:lnTo>
                    <a:pt x="507" y="380"/>
                  </a:lnTo>
                  <a:lnTo>
                    <a:pt x="507" y="363"/>
                  </a:lnTo>
                  <a:lnTo>
                    <a:pt x="507" y="345"/>
                  </a:lnTo>
                  <a:lnTo>
                    <a:pt x="507" y="323"/>
                  </a:lnTo>
                  <a:lnTo>
                    <a:pt x="507" y="305"/>
                  </a:lnTo>
                  <a:lnTo>
                    <a:pt x="507" y="301"/>
                  </a:lnTo>
                  <a:lnTo>
                    <a:pt x="507" y="287"/>
                  </a:lnTo>
                  <a:lnTo>
                    <a:pt x="507" y="279"/>
                  </a:lnTo>
                  <a:lnTo>
                    <a:pt x="512" y="274"/>
                  </a:lnTo>
                  <a:lnTo>
                    <a:pt x="512" y="265"/>
                  </a:lnTo>
                  <a:lnTo>
                    <a:pt x="516" y="261"/>
                  </a:lnTo>
                  <a:lnTo>
                    <a:pt x="521" y="248"/>
                  </a:lnTo>
                  <a:lnTo>
                    <a:pt x="534" y="226"/>
                  </a:lnTo>
                  <a:lnTo>
                    <a:pt x="538" y="221"/>
                  </a:lnTo>
                  <a:lnTo>
                    <a:pt x="543" y="217"/>
                  </a:lnTo>
                  <a:lnTo>
                    <a:pt x="547" y="212"/>
                  </a:lnTo>
                  <a:lnTo>
                    <a:pt x="556" y="208"/>
                  </a:lnTo>
                  <a:lnTo>
                    <a:pt x="565" y="204"/>
                  </a:lnTo>
                  <a:lnTo>
                    <a:pt x="574" y="199"/>
                  </a:lnTo>
                  <a:lnTo>
                    <a:pt x="587" y="199"/>
                  </a:lnTo>
                  <a:lnTo>
                    <a:pt x="600" y="195"/>
                  </a:lnTo>
                  <a:lnTo>
                    <a:pt x="618" y="195"/>
                  </a:lnTo>
                  <a:lnTo>
                    <a:pt x="626" y="199"/>
                  </a:lnTo>
                  <a:lnTo>
                    <a:pt x="640" y="199"/>
                  </a:lnTo>
                  <a:lnTo>
                    <a:pt x="649" y="204"/>
                  </a:lnTo>
                  <a:lnTo>
                    <a:pt x="657" y="212"/>
                  </a:lnTo>
                  <a:lnTo>
                    <a:pt x="666" y="217"/>
                  </a:lnTo>
                  <a:lnTo>
                    <a:pt x="671" y="226"/>
                  </a:lnTo>
                  <a:lnTo>
                    <a:pt x="679" y="234"/>
                  </a:lnTo>
                  <a:lnTo>
                    <a:pt x="684" y="243"/>
                  </a:lnTo>
                  <a:lnTo>
                    <a:pt x="684" y="252"/>
                  </a:lnTo>
                  <a:lnTo>
                    <a:pt x="688" y="261"/>
                  </a:lnTo>
                  <a:lnTo>
                    <a:pt x="688" y="274"/>
                  </a:lnTo>
                  <a:lnTo>
                    <a:pt x="688" y="283"/>
                  </a:lnTo>
                  <a:lnTo>
                    <a:pt x="688" y="296"/>
                  </a:lnTo>
                  <a:lnTo>
                    <a:pt x="688" y="310"/>
                  </a:lnTo>
                  <a:lnTo>
                    <a:pt x="688" y="323"/>
                  </a:lnTo>
                  <a:lnTo>
                    <a:pt x="688" y="336"/>
                  </a:lnTo>
                  <a:lnTo>
                    <a:pt x="688" y="345"/>
                  </a:lnTo>
                  <a:lnTo>
                    <a:pt x="688" y="358"/>
                  </a:lnTo>
                  <a:lnTo>
                    <a:pt x="693" y="371"/>
                  </a:lnTo>
                  <a:lnTo>
                    <a:pt x="697" y="380"/>
                  </a:lnTo>
                  <a:lnTo>
                    <a:pt x="701" y="394"/>
                  </a:lnTo>
                  <a:lnTo>
                    <a:pt x="706" y="402"/>
                  </a:lnTo>
                  <a:lnTo>
                    <a:pt x="710" y="416"/>
                  </a:lnTo>
                  <a:lnTo>
                    <a:pt x="732" y="442"/>
                  </a:lnTo>
                  <a:lnTo>
                    <a:pt x="741" y="455"/>
                  </a:lnTo>
                  <a:lnTo>
                    <a:pt x="746" y="469"/>
                  </a:lnTo>
                  <a:lnTo>
                    <a:pt x="759" y="500"/>
                  </a:lnTo>
                  <a:lnTo>
                    <a:pt x="768" y="522"/>
                  </a:lnTo>
                  <a:lnTo>
                    <a:pt x="772" y="539"/>
                  </a:lnTo>
                  <a:lnTo>
                    <a:pt x="777" y="557"/>
                  </a:lnTo>
                  <a:lnTo>
                    <a:pt x="781" y="570"/>
                  </a:lnTo>
                  <a:lnTo>
                    <a:pt x="781" y="575"/>
                  </a:lnTo>
                  <a:lnTo>
                    <a:pt x="781" y="579"/>
                  </a:lnTo>
                  <a:lnTo>
                    <a:pt x="785" y="579"/>
                  </a:lnTo>
                  <a:lnTo>
                    <a:pt x="785" y="579"/>
                  </a:lnTo>
                  <a:lnTo>
                    <a:pt x="790" y="570"/>
                  </a:lnTo>
                  <a:lnTo>
                    <a:pt x="794" y="561"/>
                  </a:lnTo>
                  <a:lnTo>
                    <a:pt x="794" y="548"/>
                  </a:lnTo>
                  <a:lnTo>
                    <a:pt x="799" y="535"/>
                  </a:lnTo>
                  <a:lnTo>
                    <a:pt x="799" y="522"/>
                  </a:lnTo>
                  <a:lnTo>
                    <a:pt x="803" y="513"/>
                  </a:lnTo>
                  <a:lnTo>
                    <a:pt x="803" y="491"/>
                  </a:lnTo>
                  <a:lnTo>
                    <a:pt x="807" y="455"/>
                  </a:lnTo>
                  <a:lnTo>
                    <a:pt x="812" y="442"/>
                  </a:lnTo>
                  <a:lnTo>
                    <a:pt x="812" y="424"/>
                  </a:lnTo>
                  <a:lnTo>
                    <a:pt x="816" y="416"/>
                  </a:lnTo>
                  <a:lnTo>
                    <a:pt x="816" y="411"/>
                  </a:lnTo>
                  <a:lnTo>
                    <a:pt x="821" y="407"/>
                  </a:lnTo>
                  <a:lnTo>
                    <a:pt x="821" y="402"/>
                  </a:lnTo>
                  <a:lnTo>
                    <a:pt x="825" y="398"/>
                  </a:lnTo>
                  <a:lnTo>
                    <a:pt x="825" y="389"/>
                  </a:lnTo>
                  <a:lnTo>
                    <a:pt x="821" y="380"/>
                  </a:lnTo>
                  <a:lnTo>
                    <a:pt x="821" y="371"/>
                  </a:lnTo>
                  <a:lnTo>
                    <a:pt x="816" y="367"/>
                  </a:lnTo>
                  <a:lnTo>
                    <a:pt x="803" y="358"/>
                  </a:lnTo>
                  <a:lnTo>
                    <a:pt x="803" y="354"/>
                  </a:lnTo>
                  <a:lnTo>
                    <a:pt x="799" y="349"/>
                  </a:lnTo>
                  <a:lnTo>
                    <a:pt x="794" y="345"/>
                  </a:lnTo>
                  <a:lnTo>
                    <a:pt x="794" y="345"/>
                  </a:lnTo>
                  <a:lnTo>
                    <a:pt x="794" y="340"/>
                  </a:lnTo>
                  <a:lnTo>
                    <a:pt x="790" y="340"/>
                  </a:lnTo>
                  <a:lnTo>
                    <a:pt x="790" y="340"/>
                  </a:lnTo>
                  <a:lnTo>
                    <a:pt x="785" y="336"/>
                  </a:lnTo>
                  <a:lnTo>
                    <a:pt x="772" y="336"/>
                  </a:lnTo>
                  <a:lnTo>
                    <a:pt x="763" y="336"/>
                  </a:lnTo>
                  <a:lnTo>
                    <a:pt x="741" y="336"/>
                  </a:lnTo>
                  <a:lnTo>
                    <a:pt x="732" y="336"/>
                  </a:lnTo>
                  <a:lnTo>
                    <a:pt x="732" y="336"/>
                  </a:lnTo>
                  <a:lnTo>
                    <a:pt x="724" y="332"/>
                  </a:lnTo>
                  <a:lnTo>
                    <a:pt x="724" y="332"/>
                  </a:lnTo>
                  <a:lnTo>
                    <a:pt x="719" y="327"/>
                  </a:lnTo>
                  <a:lnTo>
                    <a:pt x="719" y="323"/>
                  </a:lnTo>
                  <a:lnTo>
                    <a:pt x="719" y="318"/>
                  </a:lnTo>
                  <a:lnTo>
                    <a:pt x="715" y="310"/>
                  </a:lnTo>
                  <a:lnTo>
                    <a:pt x="715" y="301"/>
                  </a:lnTo>
                  <a:lnTo>
                    <a:pt x="710" y="292"/>
                  </a:lnTo>
                  <a:lnTo>
                    <a:pt x="706" y="283"/>
                  </a:lnTo>
                  <a:lnTo>
                    <a:pt x="701" y="270"/>
                  </a:lnTo>
                  <a:lnTo>
                    <a:pt x="697" y="257"/>
                  </a:lnTo>
                  <a:lnTo>
                    <a:pt x="697" y="248"/>
                  </a:lnTo>
                  <a:lnTo>
                    <a:pt x="693" y="234"/>
                  </a:lnTo>
                  <a:lnTo>
                    <a:pt x="688" y="226"/>
                  </a:lnTo>
                  <a:lnTo>
                    <a:pt x="688" y="217"/>
                  </a:lnTo>
                  <a:lnTo>
                    <a:pt x="688" y="212"/>
                  </a:lnTo>
                  <a:lnTo>
                    <a:pt x="688" y="199"/>
                  </a:lnTo>
                  <a:lnTo>
                    <a:pt x="684" y="190"/>
                  </a:lnTo>
                  <a:lnTo>
                    <a:pt x="679" y="168"/>
                  </a:lnTo>
                  <a:lnTo>
                    <a:pt x="679" y="155"/>
                  </a:lnTo>
                  <a:lnTo>
                    <a:pt x="679" y="142"/>
                  </a:lnTo>
                  <a:lnTo>
                    <a:pt x="684" y="133"/>
                  </a:lnTo>
                  <a:lnTo>
                    <a:pt x="684" y="120"/>
                  </a:lnTo>
                  <a:lnTo>
                    <a:pt x="693" y="106"/>
                  </a:lnTo>
                  <a:lnTo>
                    <a:pt x="693" y="97"/>
                  </a:lnTo>
                  <a:lnTo>
                    <a:pt x="697" y="93"/>
                  </a:lnTo>
                  <a:lnTo>
                    <a:pt x="701" y="84"/>
                  </a:lnTo>
                  <a:lnTo>
                    <a:pt x="706" y="75"/>
                  </a:lnTo>
                  <a:lnTo>
                    <a:pt x="710" y="67"/>
                  </a:lnTo>
                  <a:lnTo>
                    <a:pt x="719" y="58"/>
                  </a:lnTo>
                  <a:lnTo>
                    <a:pt x="728" y="49"/>
                  </a:lnTo>
                  <a:lnTo>
                    <a:pt x="741" y="40"/>
                  </a:lnTo>
                  <a:lnTo>
                    <a:pt x="754" y="27"/>
                  </a:lnTo>
                  <a:lnTo>
                    <a:pt x="768" y="18"/>
                  </a:lnTo>
                  <a:lnTo>
                    <a:pt x="785" y="13"/>
                  </a:lnTo>
                  <a:lnTo>
                    <a:pt x="803" y="5"/>
                  </a:lnTo>
                  <a:lnTo>
                    <a:pt x="825" y="5"/>
                  </a:lnTo>
                  <a:lnTo>
                    <a:pt x="838" y="0"/>
                  </a:lnTo>
                  <a:lnTo>
                    <a:pt x="852" y="0"/>
                  </a:lnTo>
                  <a:lnTo>
                    <a:pt x="865" y="0"/>
                  </a:lnTo>
                  <a:lnTo>
                    <a:pt x="878" y="0"/>
                  </a:lnTo>
                  <a:lnTo>
                    <a:pt x="887" y="5"/>
                  </a:lnTo>
                  <a:lnTo>
                    <a:pt x="896" y="5"/>
                  </a:lnTo>
                  <a:lnTo>
                    <a:pt x="904" y="9"/>
                  </a:lnTo>
                  <a:lnTo>
                    <a:pt x="913" y="13"/>
                  </a:lnTo>
                  <a:lnTo>
                    <a:pt x="927" y="27"/>
                  </a:lnTo>
                  <a:lnTo>
                    <a:pt x="940" y="36"/>
                  </a:lnTo>
                  <a:lnTo>
                    <a:pt x="949" y="49"/>
                  </a:lnTo>
                  <a:lnTo>
                    <a:pt x="957" y="62"/>
                  </a:lnTo>
                  <a:lnTo>
                    <a:pt x="966" y="75"/>
                  </a:lnTo>
                  <a:lnTo>
                    <a:pt x="971" y="89"/>
                  </a:lnTo>
                  <a:lnTo>
                    <a:pt x="975" y="97"/>
                  </a:lnTo>
                  <a:lnTo>
                    <a:pt x="979" y="111"/>
                  </a:lnTo>
                  <a:lnTo>
                    <a:pt x="979" y="120"/>
                  </a:lnTo>
                  <a:lnTo>
                    <a:pt x="984" y="128"/>
                  </a:lnTo>
                  <a:lnTo>
                    <a:pt x="984" y="146"/>
                  </a:lnTo>
                  <a:lnTo>
                    <a:pt x="984" y="150"/>
                  </a:lnTo>
                  <a:lnTo>
                    <a:pt x="984" y="248"/>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 name="Freeform 11"/>
            <p:cNvSpPr/>
            <p:nvPr/>
          </p:nvSpPr>
          <p:spPr bwMode="auto">
            <a:xfrm>
              <a:off x="4224338" y="3573463"/>
              <a:ext cx="139700" cy="239712"/>
            </a:xfrm>
            <a:custGeom>
              <a:gdLst>
                <a:gd fmla="*/ 5 w 88" name="T0"/>
                <a:gd fmla="*/ 93 h 151" name="T1"/>
                <a:gd fmla="*/ 18 w 88" name="T2"/>
                <a:gd fmla="*/ 80 h 151" name="T3"/>
                <a:gd fmla="*/ 40 w 88" name="T4"/>
                <a:gd fmla="*/ 49 h 151" name="T5"/>
                <a:gd fmla="*/ 53 w 88" name="T6"/>
                <a:gd fmla="*/ 31 h 151" name="T7"/>
                <a:gd fmla="*/ 71 w 88" name="T8"/>
                <a:gd fmla="*/ 14 h 151" name="T9"/>
                <a:gd fmla="*/ 75 w 88" name="T10"/>
                <a:gd fmla="*/ 9 h 151" name="T11"/>
                <a:gd fmla="*/ 80 w 88" name="T12"/>
                <a:gd fmla="*/ 5 h 151" name="T13"/>
                <a:gd fmla="*/ 84 w 88" name="T14"/>
                <a:gd fmla="*/ 0 h 151" name="T15"/>
                <a:gd fmla="*/ 88 w 88" name="T16"/>
                <a:gd fmla="*/ 0 h 151" name="T17"/>
                <a:gd fmla="*/ 84 w 88" name="T18"/>
                <a:gd fmla="*/ 9 h 151" name="T19"/>
                <a:gd fmla="*/ 75 w 88" name="T20"/>
                <a:gd fmla="*/ 27 h 151" name="T21"/>
                <a:gd fmla="*/ 66 w 88" name="T22"/>
                <a:gd fmla="*/ 53 h 151" name="T23"/>
                <a:gd fmla="*/ 53 w 88" name="T24"/>
                <a:gd fmla="*/ 80 h 151" name="T25"/>
                <a:gd fmla="*/ 36 w 88" name="T26"/>
                <a:gd fmla="*/ 128 h 151" name="T27"/>
                <a:gd fmla="*/ 27 w 88" name="T28"/>
                <a:gd fmla="*/ 151 h 151" name="T29"/>
                <a:gd fmla="*/ 22 w 88" name="T30"/>
                <a:gd fmla="*/ 151 h 151" name="T31"/>
                <a:gd fmla="*/ 13 w 88" name="T32"/>
                <a:gd fmla="*/ 146 h 151" name="T33"/>
                <a:gd fmla="*/ 9 w 88" name="T34"/>
                <a:gd fmla="*/ 142 h 151" name="T35"/>
                <a:gd fmla="*/ 5 w 88" name="T36"/>
                <a:gd fmla="*/ 137 h 151" name="T37"/>
                <a:gd fmla="*/ 0 w 88" name="T38"/>
                <a:gd fmla="*/ 137 h 151" name="T39"/>
                <a:gd fmla="*/ 0 w 88" name="T40"/>
                <a:gd fmla="*/ 133 h 151" name="T41"/>
                <a:gd fmla="*/ 0 w 88" name="T42"/>
                <a:gd fmla="*/ 133 h 151" name="T43"/>
                <a:gd fmla="*/ 0 w 88" name="T44"/>
                <a:gd fmla="*/ 128 h 151" name="T45"/>
                <a:gd fmla="*/ 0 w 88" name="T46"/>
                <a:gd fmla="*/ 115 h 151" name="T47"/>
                <a:gd fmla="*/ 0 w 88" name="T48"/>
                <a:gd fmla="*/ 102 h 151" name="T49"/>
                <a:gd fmla="*/ 5 w 88" name="T50"/>
                <a:gd fmla="*/ 98 h 151" name="T51"/>
                <a:gd fmla="*/ 5 w 88" name="T52"/>
                <a:gd fmla="*/ 93 h 151"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51" w="88">
                  <a:moveTo>
                    <a:pt x="5" y="93"/>
                  </a:moveTo>
                  <a:lnTo>
                    <a:pt x="18" y="80"/>
                  </a:lnTo>
                  <a:lnTo>
                    <a:pt x="40" y="49"/>
                  </a:lnTo>
                  <a:lnTo>
                    <a:pt x="53" y="31"/>
                  </a:lnTo>
                  <a:lnTo>
                    <a:pt x="71" y="14"/>
                  </a:lnTo>
                  <a:lnTo>
                    <a:pt x="75" y="9"/>
                  </a:lnTo>
                  <a:lnTo>
                    <a:pt x="80" y="5"/>
                  </a:lnTo>
                  <a:lnTo>
                    <a:pt x="84" y="0"/>
                  </a:lnTo>
                  <a:lnTo>
                    <a:pt x="88" y="0"/>
                  </a:lnTo>
                  <a:lnTo>
                    <a:pt x="84" y="9"/>
                  </a:lnTo>
                  <a:lnTo>
                    <a:pt x="75" y="27"/>
                  </a:lnTo>
                  <a:lnTo>
                    <a:pt x="66" y="53"/>
                  </a:lnTo>
                  <a:lnTo>
                    <a:pt x="53" y="80"/>
                  </a:lnTo>
                  <a:lnTo>
                    <a:pt x="36" y="128"/>
                  </a:lnTo>
                  <a:lnTo>
                    <a:pt x="27" y="151"/>
                  </a:lnTo>
                  <a:lnTo>
                    <a:pt x="22" y="151"/>
                  </a:lnTo>
                  <a:lnTo>
                    <a:pt x="13" y="146"/>
                  </a:lnTo>
                  <a:lnTo>
                    <a:pt x="9" y="142"/>
                  </a:lnTo>
                  <a:lnTo>
                    <a:pt x="5" y="137"/>
                  </a:lnTo>
                  <a:lnTo>
                    <a:pt x="0" y="137"/>
                  </a:lnTo>
                  <a:lnTo>
                    <a:pt x="0" y="133"/>
                  </a:lnTo>
                  <a:lnTo>
                    <a:pt x="0" y="133"/>
                  </a:lnTo>
                  <a:lnTo>
                    <a:pt x="0" y="128"/>
                  </a:lnTo>
                  <a:lnTo>
                    <a:pt x="0" y="115"/>
                  </a:lnTo>
                  <a:lnTo>
                    <a:pt x="0" y="102"/>
                  </a:lnTo>
                  <a:lnTo>
                    <a:pt x="5" y="98"/>
                  </a:lnTo>
                  <a:lnTo>
                    <a:pt x="5" y="93"/>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 name="Freeform 12"/>
            <p:cNvSpPr/>
            <p:nvPr/>
          </p:nvSpPr>
          <p:spPr bwMode="auto">
            <a:xfrm>
              <a:off x="3741738" y="3756025"/>
              <a:ext cx="160338" cy="147637"/>
            </a:xfrm>
            <a:custGeom>
              <a:gdLst>
                <a:gd fmla="*/ 44 w 101" name="T0"/>
                <a:gd fmla="*/ 5 h 93" name="T1"/>
                <a:gd fmla="*/ 35 w 101" name="T2"/>
                <a:gd fmla="*/ 18 h 93" name="T3"/>
                <a:gd fmla="*/ 17 w 101" name="T4"/>
                <a:gd fmla="*/ 40 h 93" name="T5"/>
                <a:gd fmla="*/ 9 w 101" name="T6"/>
                <a:gd fmla="*/ 53 h 93" name="T7"/>
                <a:gd fmla="*/ 4 w 101" name="T8"/>
                <a:gd fmla="*/ 66 h 93" name="T9"/>
                <a:gd fmla="*/ 0 w 101" name="T10"/>
                <a:gd fmla="*/ 75 h 93" name="T11"/>
                <a:gd fmla="*/ 0 w 101" name="T12"/>
                <a:gd fmla="*/ 80 h 93" name="T13"/>
                <a:gd fmla="*/ 0 w 101" name="T14"/>
                <a:gd fmla="*/ 89 h 93" name="T15"/>
                <a:gd fmla="*/ 4 w 101" name="T16"/>
                <a:gd fmla="*/ 93 h 93" name="T17"/>
                <a:gd fmla="*/ 17 w 101" name="T18"/>
                <a:gd fmla="*/ 80 h 93" name="T19"/>
                <a:gd fmla="*/ 35 w 101" name="T20"/>
                <a:gd fmla="*/ 66 h 93" name="T21"/>
                <a:gd fmla="*/ 53 w 101" name="T22"/>
                <a:gd fmla="*/ 53 h 93" name="T23"/>
                <a:gd fmla="*/ 66 w 101" name="T24"/>
                <a:gd fmla="*/ 36 h 93" name="T25"/>
                <a:gd fmla="*/ 92 w 101" name="T26"/>
                <a:gd fmla="*/ 13 h 93" name="T27"/>
                <a:gd fmla="*/ 101 w 101" name="T28"/>
                <a:gd fmla="*/ 0 h 93" name="T29"/>
                <a:gd fmla="*/ 35 w 101" name="T30"/>
                <a:gd fmla="*/ 49 h 93" name="T31"/>
                <a:gd fmla="*/ 44 w 101" name="T32"/>
                <a:gd fmla="*/ 5 h 9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93" w="100">
                  <a:moveTo>
                    <a:pt x="44" y="5"/>
                  </a:moveTo>
                  <a:lnTo>
                    <a:pt x="35" y="18"/>
                  </a:lnTo>
                  <a:lnTo>
                    <a:pt x="17" y="40"/>
                  </a:lnTo>
                  <a:lnTo>
                    <a:pt x="9" y="53"/>
                  </a:lnTo>
                  <a:lnTo>
                    <a:pt x="4" y="66"/>
                  </a:lnTo>
                  <a:lnTo>
                    <a:pt x="0" y="75"/>
                  </a:lnTo>
                  <a:lnTo>
                    <a:pt x="0" y="80"/>
                  </a:lnTo>
                  <a:lnTo>
                    <a:pt x="0" y="89"/>
                  </a:lnTo>
                  <a:lnTo>
                    <a:pt x="4" y="93"/>
                  </a:lnTo>
                  <a:lnTo>
                    <a:pt x="17" y="80"/>
                  </a:lnTo>
                  <a:lnTo>
                    <a:pt x="35" y="66"/>
                  </a:lnTo>
                  <a:lnTo>
                    <a:pt x="53" y="53"/>
                  </a:lnTo>
                  <a:lnTo>
                    <a:pt x="66" y="36"/>
                  </a:lnTo>
                  <a:lnTo>
                    <a:pt x="92" y="13"/>
                  </a:lnTo>
                  <a:lnTo>
                    <a:pt x="101" y="0"/>
                  </a:lnTo>
                  <a:lnTo>
                    <a:pt x="35" y="49"/>
                  </a:lnTo>
                  <a:lnTo>
                    <a:pt x="44"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5" name="Freeform 14"/>
            <p:cNvSpPr>
              <a:spLocks noEditPoints="1"/>
            </p:cNvSpPr>
            <p:nvPr/>
          </p:nvSpPr>
          <p:spPr bwMode="auto">
            <a:xfrm>
              <a:off x="2767013" y="3019425"/>
              <a:ext cx="757238" cy="919162"/>
            </a:xfrm>
            <a:custGeom>
              <a:gdLst>
                <a:gd fmla="*/ 9 w 477" name="T0"/>
                <a:gd fmla="*/ 9 h 579" name="T1"/>
                <a:gd fmla="*/ 9 w 477" name="T2"/>
                <a:gd fmla="*/ 9 h 579" name="T3"/>
                <a:gd fmla="*/ 5 w 477" name="T4"/>
                <a:gd fmla="*/ 22 h 579" name="T5"/>
                <a:gd fmla="*/ 5 w 477" name="T6"/>
                <a:gd fmla="*/ 22 h 579" name="T7"/>
                <a:gd fmla="*/ 5 w 477" name="T8"/>
                <a:gd fmla="*/ 31 h 579" name="T9"/>
                <a:gd fmla="*/ 9 w 477" name="T10"/>
                <a:gd fmla="*/ 36 h 579" name="T11"/>
                <a:gd fmla="*/ 14 w 477" name="T12"/>
                <a:gd fmla="*/ 257 h 579" name="T13"/>
                <a:gd fmla="*/ 5 w 477" name="T14"/>
                <a:gd fmla="*/ 579 h 579" name="T15"/>
                <a:gd fmla="*/ 473 w 477" name="T16"/>
                <a:gd fmla="*/ 579 h 579" name="T17"/>
                <a:gd fmla="*/ 464 w 477" name="T18"/>
                <a:gd fmla="*/ 36 h 579" name="T19"/>
                <a:gd fmla="*/ 464 w 477" name="T20"/>
                <a:gd fmla="*/ 31 h 579" name="T21"/>
                <a:gd fmla="*/ 468 w 477" name="T22"/>
                <a:gd fmla="*/ 18 h 579" name="T23"/>
                <a:gd fmla="*/ 468 w 477" name="T24"/>
                <a:gd fmla="*/ 9 h 579" name="T25"/>
                <a:gd fmla="*/ 468 w 477" name="T26"/>
                <a:gd fmla="*/ 5 h 579" name="T27"/>
                <a:gd fmla="*/ 468 w 477" name="T28"/>
                <a:gd fmla="*/ 5 h 579" name="T29"/>
                <a:gd fmla="*/ 393 w 477" name="T30"/>
                <a:gd fmla="*/ 5 h 579" name="T31"/>
                <a:gd fmla="*/ 234 w 477" name="T32"/>
                <a:gd fmla="*/ 5 h 579" name="T33"/>
                <a:gd fmla="*/ 80 w 477" name="T34"/>
                <a:gd fmla="*/ 5 h 579" name="T35"/>
                <a:gd fmla="*/ 9 w 477" name="T36"/>
                <a:gd fmla="*/ 9 h 579" name="T37"/>
                <a:gd fmla="*/ 80 w 477" name="T38"/>
                <a:gd fmla="*/ 5 h 579" name="T39"/>
                <a:gd fmla="*/ 234 w 477" name="T40"/>
                <a:gd fmla="*/ 5 h 579" name="T41"/>
                <a:gd fmla="*/ 393 w 477" name="T42"/>
                <a:gd fmla="*/ 5 h 579" name="T43"/>
                <a:gd fmla="*/ 468 w 477" name="T44"/>
                <a:gd fmla="*/ 0 h 579" name="T45"/>
                <a:gd fmla="*/ 473 w 477" name="T46"/>
                <a:gd fmla="*/ 5 h 579" name="T47"/>
                <a:gd fmla="*/ 473 w 477" name="T48"/>
                <a:gd fmla="*/ 9 h 579" name="T49"/>
                <a:gd fmla="*/ 468 w 477" name="T50"/>
                <a:gd fmla="*/ 18 h 579" name="T51"/>
                <a:gd fmla="*/ 468 w 477" name="T52"/>
                <a:gd fmla="*/ 31 h 579" name="T53"/>
                <a:gd fmla="*/ 464 w 477" name="T54"/>
                <a:gd fmla="*/ 40 h 579" name="T55"/>
                <a:gd fmla="*/ 477 w 477" name="T56"/>
                <a:gd fmla="*/ 579 h 579" name="T57"/>
                <a:gd fmla="*/ 477 w 477" name="T58"/>
                <a:gd fmla="*/ 579 h 579" name="T59"/>
                <a:gd fmla="*/ 5 w 477" name="T60"/>
                <a:gd fmla="*/ 579 h 579" name="T61"/>
                <a:gd fmla="*/ 9 w 477" name="T62"/>
                <a:gd fmla="*/ 257 h 579" name="T63"/>
                <a:gd fmla="*/ 9 w 477" name="T64"/>
                <a:gd fmla="*/ 36 h 579" name="T65"/>
                <a:gd fmla="*/ 5 w 477" name="T66"/>
                <a:gd fmla="*/ 31 h 579" name="T67"/>
                <a:gd fmla="*/ 5 w 477" name="T68"/>
                <a:gd fmla="*/ 27 h 579" name="T69"/>
                <a:gd fmla="*/ 0 w 477" name="T70"/>
                <a:gd fmla="*/ 18 h 579" name="T71"/>
                <a:gd fmla="*/ 5 w 477" name="T72"/>
                <a:gd fmla="*/ 9 h 579" name="T73"/>
                <a:gd fmla="*/ 9 w 477" name="T74"/>
                <a:gd fmla="*/ 5 h 579" name="T75"/>
                <a:gd fmla="*/ 27 w 477" name="T76"/>
                <a:gd fmla="*/ 5 h 579"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79" w="477">
                  <a:moveTo>
                    <a:pt x="9" y="9"/>
                  </a:moveTo>
                  <a:lnTo>
                    <a:pt x="9" y="9"/>
                  </a:lnTo>
                  <a:lnTo>
                    <a:pt x="5" y="9"/>
                  </a:lnTo>
                  <a:lnTo>
                    <a:pt x="9" y="9"/>
                  </a:lnTo>
                  <a:lnTo>
                    <a:pt x="5" y="13"/>
                  </a:lnTo>
                  <a:lnTo>
                    <a:pt x="5" y="22"/>
                  </a:lnTo>
                  <a:lnTo>
                    <a:pt x="5" y="18"/>
                  </a:lnTo>
                  <a:lnTo>
                    <a:pt x="5" y="22"/>
                  </a:lnTo>
                  <a:lnTo>
                    <a:pt x="5" y="22"/>
                  </a:lnTo>
                  <a:lnTo>
                    <a:pt x="5" y="31"/>
                  </a:lnTo>
                  <a:lnTo>
                    <a:pt x="5" y="31"/>
                  </a:lnTo>
                  <a:lnTo>
                    <a:pt x="9" y="36"/>
                  </a:lnTo>
                  <a:lnTo>
                    <a:pt x="9" y="36"/>
                  </a:lnTo>
                  <a:lnTo>
                    <a:pt x="14" y="257"/>
                  </a:lnTo>
                  <a:lnTo>
                    <a:pt x="9" y="579"/>
                  </a:lnTo>
                  <a:lnTo>
                    <a:pt x="5" y="579"/>
                  </a:lnTo>
                  <a:lnTo>
                    <a:pt x="477" y="575"/>
                  </a:lnTo>
                  <a:lnTo>
                    <a:pt x="473" y="579"/>
                  </a:lnTo>
                  <a:lnTo>
                    <a:pt x="464" y="40"/>
                  </a:lnTo>
                  <a:lnTo>
                    <a:pt x="464" y="36"/>
                  </a:lnTo>
                  <a:lnTo>
                    <a:pt x="464" y="31"/>
                  </a:lnTo>
                  <a:lnTo>
                    <a:pt x="464" y="31"/>
                  </a:lnTo>
                  <a:lnTo>
                    <a:pt x="468" y="22"/>
                  </a:lnTo>
                  <a:lnTo>
                    <a:pt x="468" y="18"/>
                  </a:lnTo>
                  <a:lnTo>
                    <a:pt x="468" y="9"/>
                  </a:lnTo>
                  <a:lnTo>
                    <a:pt x="468" y="9"/>
                  </a:lnTo>
                  <a:lnTo>
                    <a:pt x="468" y="5"/>
                  </a:lnTo>
                  <a:lnTo>
                    <a:pt x="468" y="5"/>
                  </a:lnTo>
                  <a:lnTo>
                    <a:pt x="468" y="5"/>
                  </a:lnTo>
                  <a:lnTo>
                    <a:pt x="468" y="5"/>
                  </a:lnTo>
                  <a:lnTo>
                    <a:pt x="446" y="5"/>
                  </a:lnTo>
                  <a:lnTo>
                    <a:pt x="393" y="5"/>
                  </a:lnTo>
                  <a:lnTo>
                    <a:pt x="318" y="5"/>
                  </a:lnTo>
                  <a:lnTo>
                    <a:pt x="234" y="5"/>
                  </a:lnTo>
                  <a:lnTo>
                    <a:pt x="150" y="5"/>
                  </a:lnTo>
                  <a:lnTo>
                    <a:pt x="80" y="5"/>
                  </a:lnTo>
                  <a:lnTo>
                    <a:pt x="27" y="9"/>
                  </a:lnTo>
                  <a:lnTo>
                    <a:pt x="9" y="9"/>
                  </a:lnTo>
                  <a:close/>
                  <a:moveTo>
                    <a:pt x="27" y="5"/>
                  </a:moveTo>
                  <a:lnTo>
                    <a:pt x="80" y="5"/>
                  </a:lnTo>
                  <a:lnTo>
                    <a:pt x="150" y="5"/>
                  </a:lnTo>
                  <a:lnTo>
                    <a:pt x="234" y="5"/>
                  </a:lnTo>
                  <a:lnTo>
                    <a:pt x="318" y="5"/>
                  </a:lnTo>
                  <a:lnTo>
                    <a:pt x="393" y="5"/>
                  </a:lnTo>
                  <a:lnTo>
                    <a:pt x="446" y="0"/>
                  </a:lnTo>
                  <a:lnTo>
                    <a:pt x="468" y="0"/>
                  </a:lnTo>
                  <a:lnTo>
                    <a:pt x="468" y="0"/>
                  </a:lnTo>
                  <a:lnTo>
                    <a:pt x="473" y="5"/>
                  </a:lnTo>
                  <a:lnTo>
                    <a:pt x="473" y="5"/>
                  </a:lnTo>
                  <a:lnTo>
                    <a:pt x="473" y="9"/>
                  </a:lnTo>
                  <a:lnTo>
                    <a:pt x="473" y="9"/>
                  </a:lnTo>
                  <a:lnTo>
                    <a:pt x="468" y="18"/>
                  </a:lnTo>
                  <a:lnTo>
                    <a:pt x="468" y="22"/>
                  </a:lnTo>
                  <a:lnTo>
                    <a:pt x="468" y="31"/>
                  </a:lnTo>
                  <a:lnTo>
                    <a:pt x="468" y="31"/>
                  </a:lnTo>
                  <a:lnTo>
                    <a:pt x="464" y="40"/>
                  </a:lnTo>
                  <a:lnTo>
                    <a:pt x="464" y="36"/>
                  </a:lnTo>
                  <a:lnTo>
                    <a:pt x="477" y="579"/>
                  </a:lnTo>
                  <a:lnTo>
                    <a:pt x="477" y="579"/>
                  </a:lnTo>
                  <a:lnTo>
                    <a:pt x="477" y="579"/>
                  </a:lnTo>
                  <a:lnTo>
                    <a:pt x="5" y="579"/>
                  </a:lnTo>
                  <a:lnTo>
                    <a:pt x="5" y="579"/>
                  </a:lnTo>
                  <a:lnTo>
                    <a:pt x="5" y="579"/>
                  </a:lnTo>
                  <a:lnTo>
                    <a:pt x="9" y="257"/>
                  </a:lnTo>
                  <a:lnTo>
                    <a:pt x="9" y="36"/>
                  </a:lnTo>
                  <a:lnTo>
                    <a:pt x="9" y="36"/>
                  </a:lnTo>
                  <a:lnTo>
                    <a:pt x="5" y="31"/>
                  </a:lnTo>
                  <a:lnTo>
                    <a:pt x="5" y="31"/>
                  </a:lnTo>
                  <a:lnTo>
                    <a:pt x="5" y="27"/>
                  </a:lnTo>
                  <a:lnTo>
                    <a:pt x="5" y="27"/>
                  </a:lnTo>
                  <a:lnTo>
                    <a:pt x="0" y="22"/>
                  </a:lnTo>
                  <a:lnTo>
                    <a:pt x="0" y="18"/>
                  </a:lnTo>
                  <a:lnTo>
                    <a:pt x="5" y="13"/>
                  </a:lnTo>
                  <a:lnTo>
                    <a:pt x="5" y="9"/>
                  </a:lnTo>
                  <a:lnTo>
                    <a:pt x="5" y="9"/>
                  </a:lnTo>
                  <a:lnTo>
                    <a:pt x="9" y="5"/>
                  </a:lnTo>
                  <a:lnTo>
                    <a:pt x="9" y="5"/>
                  </a:lnTo>
                  <a:lnTo>
                    <a:pt x="27" y="5"/>
                  </a:lnTo>
                  <a:close/>
                </a:path>
              </a:pathLst>
            </a:custGeom>
            <a:solidFill>
              <a:srgbClr val="008DCA"/>
            </a:solidFill>
            <a:ln w="0">
              <a:solidFill>
                <a:srgbClr val="2EA5DF"/>
              </a:solidFill>
              <a:prstDash val="solid"/>
              <a:round/>
            </a:ln>
          </p:spPr>
          <p:txBody>
            <a:bodyPr anchor="t" anchorCtr="0" bIns="45720" compatLnSpc="1" lIns="91440" numCol="1" rIns="91440" tIns="45720" vert="horz" wrap="square">
              <a:prstTxWarp prst="textNoShape">
                <a:avLst/>
              </a:prstTxWarp>
            </a:bodyPr>
            <a:lstStyle/>
            <a:p>
              <a:endParaRPr altLang="en-US" lang="zh-CN"/>
            </a:p>
          </p:txBody>
        </p:sp>
        <p:sp>
          <p:nvSpPr>
            <p:cNvPr id="27" name="Freeform 15"/>
            <p:cNvSpPr/>
            <p:nvPr/>
          </p:nvSpPr>
          <p:spPr bwMode="auto">
            <a:xfrm>
              <a:off x="2774950" y="3938588"/>
              <a:ext cx="76200" cy="223837"/>
            </a:xfrm>
            <a:custGeom>
              <a:gdLst>
                <a:gd fmla="*/ 39 w 48" name="T0"/>
                <a:gd fmla="*/ 0 h 141" name="T1"/>
                <a:gd fmla="*/ 0 w 48" name="T2"/>
                <a:gd fmla="*/ 141 h 141" name="T3"/>
                <a:gd fmla="*/ 13 w 48" name="T4"/>
                <a:gd fmla="*/ 141 h 141" name="T5"/>
                <a:gd fmla="*/ 48 w 48" name="T6"/>
                <a:gd fmla="*/ 0 h 141" name="T7"/>
                <a:gd fmla="*/ 39 w 48" name="T8"/>
                <a:gd fmla="*/ 0 h 141" name="T9"/>
              </a:gdLst>
              <a:cxnLst>
                <a:cxn ang="0">
                  <a:pos x="T0" y="T1"/>
                </a:cxn>
                <a:cxn ang="0">
                  <a:pos x="T2" y="T3"/>
                </a:cxn>
                <a:cxn ang="0">
                  <a:pos x="T4" y="T5"/>
                </a:cxn>
                <a:cxn ang="0">
                  <a:pos x="T6" y="T7"/>
                </a:cxn>
                <a:cxn ang="0">
                  <a:pos x="T8" y="T9"/>
                </a:cxn>
              </a:cxnLst>
              <a:rect b="b" l="0" r="r" t="0"/>
              <a:pathLst>
                <a:path h="141" w="48">
                  <a:moveTo>
                    <a:pt x="39" y="0"/>
                  </a:moveTo>
                  <a:lnTo>
                    <a:pt x="0" y="141"/>
                  </a:lnTo>
                  <a:lnTo>
                    <a:pt x="13" y="141"/>
                  </a:lnTo>
                  <a:lnTo>
                    <a:pt x="48" y="0"/>
                  </a:lnTo>
                  <a:lnTo>
                    <a:pt x="3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16"/>
            <p:cNvSpPr/>
            <p:nvPr/>
          </p:nvSpPr>
          <p:spPr bwMode="auto">
            <a:xfrm>
              <a:off x="3384550" y="3938588"/>
              <a:ext cx="76200" cy="168275"/>
            </a:xfrm>
            <a:custGeom>
              <a:gdLst>
                <a:gd fmla="*/ 13 w 48" name="T0"/>
                <a:gd fmla="*/ 0 h 106" name="T1"/>
                <a:gd fmla="*/ 48 w 48" name="T2"/>
                <a:gd fmla="*/ 102 h 106" name="T3"/>
                <a:gd fmla="*/ 31 w 48" name="T4"/>
                <a:gd fmla="*/ 106 h 106" name="T5"/>
                <a:gd fmla="*/ 0 w 48" name="T6"/>
                <a:gd fmla="*/ 0 h 106" name="T7"/>
                <a:gd fmla="*/ 13 w 48" name="T8"/>
                <a:gd fmla="*/ 0 h 106" name="T9"/>
              </a:gdLst>
              <a:cxnLst>
                <a:cxn ang="0">
                  <a:pos x="T0" y="T1"/>
                </a:cxn>
                <a:cxn ang="0">
                  <a:pos x="T2" y="T3"/>
                </a:cxn>
                <a:cxn ang="0">
                  <a:pos x="T4" y="T5"/>
                </a:cxn>
                <a:cxn ang="0">
                  <a:pos x="T6" y="T7"/>
                </a:cxn>
                <a:cxn ang="0">
                  <a:pos x="T8" y="T9"/>
                </a:cxn>
              </a:cxnLst>
              <a:rect b="b" l="0" r="r" t="0"/>
              <a:pathLst>
                <a:path h="105" w="48">
                  <a:moveTo>
                    <a:pt x="13" y="0"/>
                  </a:moveTo>
                  <a:lnTo>
                    <a:pt x="48" y="102"/>
                  </a:lnTo>
                  <a:lnTo>
                    <a:pt x="31" y="106"/>
                  </a:lnTo>
                  <a:lnTo>
                    <a:pt x="0" y="0"/>
                  </a:lnTo>
                  <a:lnTo>
                    <a:pt x="13"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9" name="Freeform 17"/>
            <p:cNvSpPr/>
            <p:nvPr/>
          </p:nvSpPr>
          <p:spPr bwMode="auto">
            <a:xfrm>
              <a:off x="3097213" y="3946525"/>
              <a:ext cx="20638" cy="209550"/>
            </a:xfrm>
            <a:custGeom>
              <a:gdLst>
                <a:gd fmla="*/ 4 w 13" name="T0"/>
                <a:gd fmla="*/ 0 h 132" name="T1"/>
                <a:gd fmla="*/ 0 w 13" name="T2"/>
                <a:gd fmla="*/ 132 h 132" name="T3"/>
                <a:gd fmla="*/ 9 w 13" name="T4"/>
                <a:gd fmla="*/ 132 h 132" name="T5"/>
                <a:gd fmla="*/ 13 w 13" name="T6"/>
                <a:gd fmla="*/ 0 h 132" name="T7"/>
                <a:gd fmla="*/ 4 w 13" name="T8"/>
                <a:gd fmla="*/ 0 h 132" name="T9"/>
              </a:gdLst>
              <a:cxnLst>
                <a:cxn ang="0">
                  <a:pos x="T0" y="T1"/>
                </a:cxn>
                <a:cxn ang="0">
                  <a:pos x="T2" y="T3"/>
                </a:cxn>
                <a:cxn ang="0">
                  <a:pos x="T4" y="T5"/>
                </a:cxn>
                <a:cxn ang="0">
                  <a:pos x="T6" y="T7"/>
                </a:cxn>
                <a:cxn ang="0">
                  <a:pos x="T8" y="T9"/>
                </a:cxn>
              </a:cxnLst>
              <a:rect b="b" l="0" r="r" t="0"/>
              <a:pathLst>
                <a:path h="132" w="13">
                  <a:moveTo>
                    <a:pt x="4" y="0"/>
                  </a:moveTo>
                  <a:lnTo>
                    <a:pt x="0" y="132"/>
                  </a:lnTo>
                  <a:lnTo>
                    <a:pt x="9" y="132"/>
                  </a:lnTo>
                  <a:lnTo>
                    <a:pt x="13" y="0"/>
                  </a:lnTo>
                  <a:lnTo>
                    <a:pt x="4"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0" name="Freeform 18"/>
            <p:cNvSpPr/>
            <p:nvPr/>
          </p:nvSpPr>
          <p:spPr bwMode="auto">
            <a:xfrm>
              <a:off x="2395538" y="2955925"/>
              <a:ext cx="812800" cy="1214437"/>
            </a:xfrm>
            <a:custGeom>
              <a:gdLst>
                <a:gd fmla="*/ 9 w 512" name="T0"/>
                <a:gd fmla="*/ 213 h 765" name="T1"/>
                <a:gd fmla="*/ 0 w 512" name="T2"/>
                <a:gd fmla="*/ 257 h 765" name="T3"/>
                <a:gd fmla="*/ 5 w 512" name="T4"/>
                <a:gd fmla="*/ 305 h 765" name="T5"/>
                <a:gd fmla="*/ 23 w 512" name="T6"/>
                <a:gd fmla="*/ 363 h 765" name="T7"/>
                <a:gd fmla="*/ 36 w 512" name="T8"/>
                <a:gd fmla="*/ 411 h 765" name="T9"/>
                <a:gd fmla="*/ 18 w 512" name="T10"/>
                <a:gd fmla="*/ 460 h 765" name="T11"/>
                <a:gd fmla="*/ 14 w 512" name="T12"/>
                <a:gd fmla="*/ 500 h 765" name="T13"/>
                <a:gd fmla="*/ 27 w 512" name="T14"/>
                <a:gd fmla="*/ 557 h 765" name="T15"/>
                <a:gd fmla="*/ 58 w 512" name="T16"/>
                <a:gd fmla="*/ 593 h 765" name="T17"/>
                <a:gd fmla="*/ 67 w 512" name="T18"/>
                <a:gd fmla="*/ 610 h 765" name="T19"/>
                <a:gd fmla="*/ 71 w 512" name="T20"/>
                <a:gd fmla="*/ 716 h 765" name="T21"/>
                <a:gd fmla="*/ 212 w 512" name="T22"/>
                <a:gd fmla="*/ 760 h 765" name="T23"/>
                <a:gd fmla="*/ 203 w 512" name="T24"/>
                <a:gd fmla="*/ 544 h 765" name="T25"/>
                <a:gd fmla="*/ 208 w 512" name="T26"/>
                <a:gd fmla="*/ 517 h 765" name="T27"/>
                <a:gd fmla="*/ 217 w 512" name="T28"/>
                <a:gd fmla="*/ 358 h 765" name="T29"/>
                <a:gd fmla="*/ 265 w 512" name="T30"/>
                <a:gd fmla="*/ 376 h 765" name="T31"/>
                <a:gd fmla="*/ 283 w 512" name="T32"/>
                <a:gd fmla="*/ 376 h 765" name="T33"/>
                <a:gd fmla="*/ 380 w 512" name="T34"/>
                <a:gd fmla="*/ 314 h 765" name="T35"/>
                <a:gd fmla="*/ 411 w 512" name="T36"/>
                <a:gd fmla="*/ 305 h 765" name="T37"/>
                <a:gd fmla="*/ 451 w 512" name="T38"/>
                <a:gd fmla="*/ 239 h 765" name="T39"/>
                <a:gd fmla="*/ 512 w 512" name="T40"/>
                <a:gd fmla="*/ 213 h 765" name="T41"/>
                <a:gd fmla="*/ 508 w 512" name="T42"/>
                <a:gd fmla="*/ 208 h 765" name="T43"/>
                <a:gd fmla="*/ 481 w 512" name="T44"/>
                <a:gd fmla="*/ 213 h 765" name="T45"/>
                <a:gd fmla="*/ 459 w 512" name="T46"/>
                <a:gd fmla="*/ 204 h 765" name="T47"/>
                <a:gd fmla="*/ 459 w 512" name="T48"/>
                <a:gd fmla="*/ 190 h 765" name="T49"/>
                <a:gd fmla="*/ 451 w 512" name="T50"/>
                <a:gd fmla="*/ 190 h 765" name="T51"/>
                <a:gd fmla="*/ 429 w 512" name="T52"/>
                <a:gd fmla="*/ 213 h 765" name="T53"/>
                <a:gd fmla="*/ 415 w 512" name="T54"/>
                <a:gd fmla="*/ 221 h 765" name="T55"/>
                <a:gd fmla="*/ 393 w 512" name="T56"/>
                <a:gd fmla="*/ 243 h 765" name="T57"/>
                <a:gd fmla="*/ 336 w 512" name="T58"/>
                <a:gd fmla="*/ 270 h 765" name="T59"/>
                <a:gd fmla="*/ 283 w 512" name="T60"/>
                <a:gd fmla="*/ 301 h 765" name="T61"/>
                <a:gd fmla="*/ 252 w 512" name="T62"/>
                <a:gd fmla="*/ 301 h 765" name="T63"/>
                <a:gd fmla="*/ 208 w 512" name="T64"/>
                <a:gd fmla="*/ 270 h 765" name="T65"/>
                <a:gd fmla="*/ 186 w 512" name="T66"/>
                <a:gd fmla="*/ 243 h 765" name="T67"/>
                <a:gd fmla="*/ 142 w 512" name="T68"/>
                <a:gd fmla="*/ 213 h 765" name="T69"/>
                <a:gd fmla="*/ 124 w 512" name="T70"/>
                <a:gd fmla="*/ 173 h 765" name="T71"/>
                <a:gd fmla="*/ 128 w 512" name="T72"/>
                <a:gd fmla="*/ 168 h 765" name="T73"/>
                <a:gd fmla="*/ 168 w 512" name="T74"/>
                <a:gd fmla="*/ 168 h 765" name="T75"/>
                <a:gd fmla="*/ 177 w 512" name="T76"/>
                <a:gd fmla="*/ 129 h 765" name="T77"/>
                <a:gd fmla="*/ 186 w 512" name="T78"/>
                <a:gd fmla="*/ 129 h 765" name="T79"/>
                <a:gd fmla="*/ 181 w 512" name="T80"/>
                <a:gd fmla="*/ 106 h 765" name="T81"/>
                <a:gd fmla="*/ 168 w 512" name="T82"/>
                <a:gd fmla="*/ 71 h 765" name="T83"/>
                <a:gd fmla="*/ 151 w 512" name="T84"/>
                <a:gd fmla="*/ 31 h 765" name="T85"/>
                <a:gd fmla="*/ 128 w 512" name="T86"/>
                <a:gd fmla="*/ 9 h 765" name="T87"/>
                <a:gd fmla="*/ 106 w 512" name="T88"/>
                <a:gd fmla="*/ 0 h 765" name="T89"/>
                <a:gd fmla="*/ 84 w 512" name="T90"/>
                <a:gd fmla="*/ 18 h 765" name="T91"/>
                <a:gd fmla="*/ 58 w 512" name="T92"/>
                <a:gd fmla="*/ 71 h 765" name="T93"/>
                <a:gd fmla="*/ 36 w 512" name="T94"/>
                <a:gd fmla="*/ 155 h 765"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765" w="512">
                  <a:moveTo>
                    <a:pt x="36" y="155"/>
                  </a:moveTo>
                  <a:lnTo>
                    <a:pt x="31" y="168"/>
                  </a:lnTo>
                  <a:lnTo>
                    <a:pt x="18" y="195"/>
                  </a:lnTo>
                  <a:lnTo>
                    <a:pt x="9" y="213"/>
                  </a:lnTo>
                  <a:lnTo>
                    <a:pt x="5" y="230"/>
                  </a:lnTo>
                  <a:lnTo>
                    <a:pt x="0" y="239"/>
                  </a:lnTo>
                  <a:lnTo>
                    <a:pt x="0" y="248"/>
                  </a:lnTo>
                  <a:lnTo>
                    <a:pt x="0" y="257"/>
                  </a:lnTo>
                  <a:lnTo>
                    <a:pt x="0" y="266"/>
                  </a:lnTo>
                  <a:lnTo>
                    <a:pt x="0" y="279"/>
                  </a:lnTo>
                  <a:lnTo>
                    <a:pt x="5" y="292"/>
                  </a:lnTo>
                  <a:lnTo>
                    <a:pt x="5" y="305"/>
                  </a:lnTo>
                  <a:lnTo>
                    <a:pt x="9" y="319"/>
                  </a:lnTo>
                  <a:lnTo>
                    <a:pt x="18" y="336"/>
                  </a:lnTo>
                  <a:lnTo>
                    <a:pt x="23" y="350"/>
                  </a:lnTo>
                  <a:lnTo>
                    <a:pt x="23" y="363"/>
                  </a:lnTo>
                  <a:lnTo>
                    <a:pt x="31" y="385"/>
                  </a:lnTo>
                  <a:lnTo>
                    <a:pt x="31" y="394"/>
                  </a:lnTo>
                  <a:lnTo>
                    <a:pt x="36" y="403"/>
                  </a:lnTo>
                  <a:lnTo>
                    <a:pt x="36" y="411"/>
                  </a:lnTo>
                  <a:lnTo>
                    <a:pt x="36" y="420"/>
                  </a:lnTo>
                  <a:lnTo>
                    <a:pt x="31" y="433"/>
                  </a:lnTo>
                  <a:lnTo>
                    <a:pt x="23" y="451"/>
                  </a:lnTo>
                  <a:lnTo>
                    <a:pt x="18" y="460"/>
                  </a:lnTo>
                  <a:lnTo>
                    <a:pt x="18" y="469"/>
                  </a:lnTo>
                  <a:lnTo>
                    <a:pt x="14" y="478"/>
                  </a:lnTo>
                  <a:lnTo>
                    <a:pt x="14" y="487"/>
                  </a:lnTo>
                  <a:lnTo>
                    <a:pt x="14" y="500"/>
                  </a:lnTo>
                  <a:lnTo>
                    <a:pt x="14" y="509"/>
                  </a:lnTo>
                  <a:lnTo>
                    <a:pt x="18" y="522"/>
                  </a:lnTo>
                  <a:lnTo>
                    <a:pt x="18" y="535"/>
                  </a:lnTo>
                  <a:lnTo>
                    <a:pt x="27" y="557"/>
                  </a:lnTo>
                  <a:lnTo>
                    <a:pt x="36" y="570"/>
                  </a:lnTo>
                  <a:lnTo>
                    <a:pt x="45" y="579"/>
                  </a:lnTo>
                  <a:lnTo>
                    <a:pt x="49" y="588"/>
                  </a:lnTo>
                  <a:lnTo>
                    <a:pt x="58" y="593"/>
                  </a:lnTo>
                  <a:lnTo>
                    <a:pt x="62" y="597"/>
                  </a:lnTo>
                  <a:lnTo>
                    <a:pt x="62" y="597"/>
                  </a:lnTo>
                  <a:lnTo>
                    <a:pt x="67" y="601"/>
                  </a:lnTo>
                  <a:lnTo>
                    <a:pt x="67" y="610"/>
                  </a:lnTo>
                  <a:lnTo>
                    <a:pt x="67" y="632"/>
                  </a:lnTo>
                  <a:lnTo>
                    <a:pt x="67" y="659"/>
                  </a:lnTo>
                  <a:lnTo>
                    <a:pt x="67" y="685"/>
                  </a:lnTo>
                  <a:lnTo>
                    <a:pt x="71" y="716"/>
                  </a:lnTo>
                  <a:lnTo>
                    <a:pt x="71" y="743"/>
                  </a:lnTo>
                  <a:lnTo>
                    <a:pt x="71" y="760"/>
                  </a:lnTo>
                  <a:lnTo>
                    <a:pt x="71" y="765"/>
                  </a:lnTo>
                  <a:lnTo>
                    <a:pt x="212" y="760"/>
                  </a:lnTo>
                  <a:lnTo>
                    <a:pt x="208" y="588"/>
                  </a:lnTo>
                  <a:lnTo>
                    <a:pt x="208" y="575"/>
                  </a:lnTo>
                  <a:lnTo>
                    <a:pt x="203" y="553"/>
                  </a:lnTo>
                  <a:lnTo>
                    <a:pt x="203" y="544"/>
                  </a:lnTo>
                  <a:lnTo>
                    <a:pt x="199" y="531"/>
                  </a:lnTo>
                  <a:lnTo>
                    <a:pt x="199" y="526"/>
                  </a:lnTo>
                  <a:lnTo>
                    <a:pt x="199" y="522"/>
                  </a:lnTo>
                  <a:lnTo>
                    <a:pt x="208" y="517"/>
                  </a:lnTo>
                  <a:lnTo>
                    <a:pt x="212" y="517"/>
                  </a:lnTo>
                  <a:lnTo>
                    <a:pt x="221" y="517"/>
                  </a:lnTo>
                  <a:lnTo>
                    <a:pt x="221" y="517"/>
                  </a:lnTo>
                  <a:lnTo>
                    <a:pt x="217" y="358"/>
                  </a:lnTo>
                  <a:lnTo>
                    <a:pt x="226" y="363"/>
                  </a:lnTo>
                  <a:lnTo>
                    <a:pt x="243" y="367"/>
                  </a:lnTo>
                  <a:lnTo>
                    <a:pt x="252" y="372"/>
                  </a:lnTo>
                  <a:lnTo>
                    <a:pt x="265" y="376"/>
                  </a:lnTo>
                  <a:lnTo>
                    <a:pt x="270" y="376"/>
                  </a:lnTo>
                  <a:lnTo>
                    <a:pt x="274" y="376"/>
                  </a:lnTo>
                  <a:lnTo>
                    <a:pt x="278" y="376"/>
                  </a:lnTo>
                  <a:lnTo>
                    <a:pt x="283" y="376"/>
                  </a:lnTo>
                  <a:lnTo>
                    <a:pt x="305" y="363"/>
                  </a:lnTo>
                  <a:lnTo>
                    <a:pt x="345" y="336"/>
                  </a:lnTo>
                  <a:lnTo>
                    <a:pt x="367" y="323"/>
                  </a:lnTo>
                  <a:lnTo>
                    <a:pt x="380" y="314"/>
                  </a:lnTo>
                  <a:lnTo>
                    <a:pt x="398" y="305"/>
                  </a:lnTo>
                  <a:lnTo>
                    <a:pt x="406" y="305"/>
                  </a:lnTo>
                  <a:lnTo>
                    <a:pt x="415" y="305"/>
                  </a:lnTo>
                  <a:lnTo>
                    <a:pt x="411" y="305"/>
                  </a:lnTo>
                  <a:lnTo>
                    <a:pt x="406" y="261"/>
                  </a:lnTo>
                  <a:lnTo>
                    <a:pt x="415" y="257"/>
                  </a:lnTo>
                  <a:lnTo>
                    <a:pt x="433" y="248"/>
                  </a:lnTo>
                  <a:lnTo>
                    <a:pt x="451" y="239"/>
                  </a:lnTo>
                  <a:lnTo>
                    <a:pt x="464" y="239"/>
                  </a:lnTo>
                  <a:lnTo>
                    <a:pt x="481" y="235"/>
                  </a:lnTo>
                  <a:lnTo>
                    <a:pt x="495" y="235"/>
                  </a:lnTo>
                  <a:lnTo>
                    <a:pt x="512" y="213"/>
                  </a:lnTo>
                  <a:lnTo>
                    <a:pt x="512" y="213"/>
                  </a:lnTo>
                  <a:lnTo>
                    <a:pt x="512" y="213"/>
                  </a:lnTo>
                  <a:lnTo>
                    <a:pt x="512" y="208"/>
                  </a:lnTo>
                  <a:lnTo>
                    <a:pt x="508" y="208"/>
                  </a:lnTo>
                  <a:lnTo>
                    <a:pt x="508" y="208"/>
                  </a:lnTo>
                  <a:lnTo>
                    <a:pt x="504" y="208"/>
                  </a:lnTo>
                  <a:lnTo>
                    <a:pt x="495" y="208"/>
                  </a:lnTo>
                  <a:lnTo>
                    <a:pt x="481" y="213"/>
                  </a:lnTo>
                  <a:lnTo>
                    <a:pt x="468" y="213"/>
                  </a:lnTo>
                  <a:lnTo>
                    <a:pt x="459" y="213"/>
                  </a:lnTo>
                  <a:lnTo>
                    <a:pt x="459" y="208"/>
                  </a:lnTo>
                  <a:lnTo>
                    <a:pt x="459" y="204"/>
                  </a:lnTo>
                  <a:lnTo>
                    <a:pt x="459" y="199"/>
                  </a:lnTo>
                  <a:lnTo>
                    <a:pt x="459" y="199"/>
                  </a:lnTo>
                  <a:lnTo>
                    <a:pt x="459" y="195"/>
                  </a:lnTo>
                  <a:lnTo>
                    <a:pt x="459" y="190"/>
                  </a:lnTo>
                  <a:lnTo>
                    <a:pt x="455" y="190"/>
                  </a:lnTo>
                  <a:lnTo>
                    <a:pt x="455" y="190"/>
                  </a:lnTo>
                  <a:lnTo>
                    <a:pt x="451" y="190"/>
                  </a:lnTo>
                  <a:lnTo>
                    <a:pt x="451" y="190"/>
                  </a:lnTo>
                  <a:lnTo>
                    <a:pt x="446" y="195"/>
                  </a:lnTo>
                  <a:lnTo>
                    <a:pt x="437" y="204"/>
                  </a:lnTo>
                  <a:lnTo>
                    <a:pt x="433" y="208"/>
                  </a:lnTo>
                  <a:lnTo>
                    <a:pt x="429" y="213"/>
                  </a:lnTo>
                  <a:lnTo>
                    <a:pt x="424" y="217"/>
                  </a:lnTo>
                  <a:lnTo>
                    <a:pt x="424" y="217"/>
                  </a:lnTo>
                  <a:lnTo>
                    <a:pt x="420" y="217"/>
                  </a:lnTo>
                  <a:lnTo>
                    <a:pt x="415" y="221"/>
                  </a:lnTo>
                  <a:lnTo>
                    <a:pt x="411" y="226"/>
                  </a:lnTo>
                  <a:lnTo>
                    <a:pt x="406" y="230"/>
                  </a:lnTo>
                  <a:lnTo>
                    <a:pt x="398" y="239"/>
                  </a:lnTo>
                  <a:lnTo>
                    <a:pt x="393" y="243"/>
                  </a:lnTo>
                  <a:lnTo>
                    <a:pt x="384" y="243"/>
                  </a:lnTo>
                  <a:lnTo>
                    <a:pt x="367" y="252"/>
                  </a:lnTo>
                  <a:lnTo>
                    <a:pt x="345" y="261"/>
                  </a:lnTo>
                  <a:lnTo>
                    <a:pt x="336" y="270"/>
                  </a:lnTo>
                  <a:lnTo>
                    <a:pt x="327" y="279"/>
                  </a:lnTo>
                  <a:lnTo>
                    <a:pt x="305" y="292"/>
                  </a:lnTo>
                  <a:lnTo>
                    <a:pt x="296" y="297"/>
                  </a:lnTo>
                  <a:lnTo>
                    <a:pt x="283" y="301"/>
                  </a:lnTo>
                  <a:lnTo>
                    <a:pt x="274" y="305"/>
                  </a:lnTo>
                  <a:lnTo>
                    <a:pt x="270" y="310"/>
                  </a:lnTo>
                  <a:lnTo>
                    <a:pt x="261" y="305"/>
                  </a:lnTo>
                  <a:lnTo>
                    <a:pt x="252" y="301"/>
                  </a:lnTo>
                  <a:lnTo>
                    <a:pt x="243" y="297"/>
                  </a:lnTo>
                  <a:lnTo>
                    <a:pt x="230" y="288"/>
                  </a:lnTo>
                  <a:lnTo>
                    <a:pt x="221" y="279"/>
                  </a:lnTo>
                  <a:lnTo>
                    <a:pt x="208" y="270"/>
                  </a:lnTo>
                  <a:lnTo>
                    <a:pt x="203" y="261"/>
                  </a:lnTo>
                  <a:lnTo>
                    <a:pt x="199" y="257"/>
                  </a:lnTo>
                  <a:lnTo>
                    <a:pt x="195" y="252"/>
                  </a:lnTo>
                  <a:lnTo>
                    <a:pt x="186" y="243"/>
                  </a:lnTo>
                  <a:lnTo>
                    <a:pt x="177" y="235"/>
                  </a:lnTo>
                  <a:lnTo>
                    <a:pt x="168" y="230"/>
                  </a:lnTo>
                  <a:lnTo>
                    <a:pt x="151" y="217"/>
                  </a:lnTo>
                  <a:lnTo>
                    <a:pt x="142" y="213"/>
                  </a:lnTo>
                  <a:lnTo>
                    <a:pt x="142" y="208"/>
                  </a:lnTo>
                  <a:lnTo>
                    <a:pt x="133" y="195"/>
                  </a:lnTo>
                  <a:lnTo>
                    <a:pt x="124" y="182"/>
                  </a:lnTo>
                  <a:lnTo>
                    <a:pt x="124" y="173"/>
                  </a:lnTo>
                  <a:lnTo>
                    <a:pt x="124" y="173"/>
                  </a:lnTo>
                  <a:lnTo>
                    <a:pt x="124" y="168"/>
                  </a:lnTo>
                  <a:lnTo>
                    <a:pt x="124" y="168"/>
                  </a:lnTo>
                  <a:lnTo>
                    <a:pt x="128" y="168"/>
                  </a:lnTo>
                  <a:lnTo>
                    <a:pt x="133" y="168"/>
                  </a:lnTo>
                  <a:lnTo>
                    <a:pt x="142" y="168"/>
                  </a:lnTo>
                  <a:lnTo>
                    <a:pt x="159" y="168"/>
                  </a:lnTo>
                  <a:lnTo>
                    <a:pt x="168" y="168"/>
                  </a:lnTo>
                  <a:lnTo>
                    <a:pt x="173" y="160"/>
                  </a:lnTo>
                  <a:lnTo>
                    <a:pt x="173" y="151"/>
                  </a:lnTo>
                  <a:lnTo>
                    <a:pt x="177" y="137"/>
                  </a:lnTo>
                  <a:lnTo>
                    <a:pt x="177" y="129"/>
                  </a:lnTo>
                  <a:lnTo>
                    <a:pt x="177" y="129"/>
                  </a:lnTo>
                  <a:lnTo>
                    <a:pt x="181" y="129"/>
                  </a:lnTo>
                  <a:lnTo>
                    <a:pt x="181" y="129"/>
                  </a:lnTo>
                  <a:lnTo>
                    <a:pt x="186" y="129"/>
                  </a:lnTo>
                  <a:lnTo>
                    <a:pt x="186" y="124"/>
                  </a:lnTo>
                  <a:lnTo>
                    <a:pt x="186" y="124"/>
                  </a:lnTo>
                  <a:lnTo>
                    <a:pt x="186" y="115"/>
                  </a:lnTo>
                  <a:lnTo>
                    <a:pt x="181" y="106"/>
                  </a:lnTo>
                  <a:lnTo>
                    <a:pt x="173" y="93"/>
                  </a:lnTo>
                  <a:lnTo>
                    <a:pt x="173" y="84"/>
                  </a:lnTo>
                  <a:lnTo>
                    <a:pt x="173" y="80"/>
                  </a:lnTo>
                  <a:lnTo>
                    <a:pt x="168" y="71"/>
                  </a:lnTo>
                  <a:lnTo>
                    <a:pt x="164" y="58"/>
                  </a:lnTo>
                  <a:lnTo>
                    <a:pt x="159" y="45"/>
                  </a:lnTo>
                  <a:lnTo>
                    <a:pt x="155" y="40"/>
                  </a:lnTo>
                  <a:lnTo>
                    <a:pt x="151" y="31"/>
                  </a:lnTo>
                  <a:lnTo>
                    <a:pt x="146" y="27"/>
                  </a:lnTo>
                  <a:lnTo>
                    <a:pt x="142" y="18"/>
                  </a:lnTo>
                  <a:lnTo>
                    <a:pt x="133" y="14"/>
                  </a:lnTo>
                  <a:lnTo>
                    <a:pt x="128" y="9"/>
                  </a:lnTo>
                  <a:lnTo>
                    <a:pt x="120" y="5"/>
                  </a:lnTo>
                  <a:lnTo>
                    <a:pt x="115" y="0"/>
                  </a:lnTo>
                  <a:lnTo>
                    <a:pt x="111" y="0"/>
                  </a:lnTo>
                  <a:lnTo>
                    <a:pt x="106" y="0"/>
                  </a:lnTo>
                  <a:lnTo>
                    <a:pt x="102" y="0"/>
                  </a:lnTo>
                  <a:lnTo>
                    <a:pt x="98" y="5"/>
                  </a:lnTo>
                  <a:lnTo>
                    <a:pt x="89" y="9"/>
                  </a:lnTo>
                  <a:lnTo>
                    <a:pt x="84" y="18"/>
                  </a:lnTo>
                  <a:lnTo>
                    <a:pt x="75" y="31"/>
                  </a:lnTo>
                  <a:lnTo>
                    <a:pt x="71" y="45"/>
                  </a:lnTo>
                  <a:lnTo>
                    <a:pt x="67" y="58"/>
                  </a:lnTo>
                  <a:lnTo>
                    <a:pt x="58" y="71"/>
                  </a:lnTo>
                  <a:lnTo>
                    <a:pt x="49" y="102"/>
                  </a:lnTo>
                  <a:lnTo>
                    <a:pt x="40" y="129"/>
                  </a:lnTo>
                  <a:lnTo>
                    <a:pt x="40" y="146"/>
                  </a:lnTo>
                  <a:lnTo>
                    <a:pt x="36" y="15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1" name="Freeform 19"/>
            <p:cNvSpPr/>
            <p:nvPr/>
          </p:nvSpPr>
          <p:spPr bwMode="auto">
            <a:xfrm>
              <a:off x="2697163" y="3097213"/>
              <a:ext cx="42863" cy="182562"/>
            </a:xfrm>
            <a:custGeom>
              <a:gdLst>
                <a:gd fmla="*/ 5 w 27" name="T0"/>
                <a:gd fmla="*/ 0 h 115" name="T1"/>
                <a:gd fmla="*/ 9 w 27" name="T2"/>
                <a:gd fmla="*/ 4 h 115" name="T3"/>
                <a:gd fmla="*/ 9 w 27" name="T4"/>
                <a:gd fmla="*/ 9 h 115" name="T5"/>
                <a:gd fmla="*/ 13 w 27" name="T6"/>
                <a:gd fmla="*/ 13 h 115" name="T7"/>
                <a:gd fmla="*/ 9 w 27" name="T8"/>
                <a:gd fmla="*/ 17 h 115" name="T9"/>
                <a:gd fmla="*/ 9 w 27" name="T10"/>
                <a:gd fmla="*/ 17 h 115" name="T11"/>
                <a:gd fmla="*/ 5 w 27" name="T12"/>
                <a:gd fmla="*/ 22 h 115" name="T13"/>
                <a:gd fmla="*/ 5 w 27" name="T14"/>
                <a:gd fmla="*/ 26 h 115" name="T15"/>
                <a:gd fmla="*/ 5 w 27" name="T16"/>
                <a:gd fmla="*/ 31 h 115" name="T17"/>
                <a:gd fmla="*/ 5 w 27" name="T18"/>
                <a:gd fmla="*/ 31 h 115" name="T19"/>
                <a:gd fmla="*/ 9 w 27" name="T20"/>
                <a:gd fmla="*/ 31 h 115" name="T21"/>
                <a:gd fmla="*/ 13 w 27" name="T22"/>
                <a:gd fmla="*/ 35 h 115" name="T23"/>
                <a:gd fmla="*/ 18 w 27" name="T24"/>
                <a:gd fmla="*/ 35 h 115" name="T25"/>
                <a:gd fmla="*/ 22 w 27" name="T26"/>
                <a:gd fmla="*/ 35 h 115" name="T27"/>
                <a:gd fmla="*/ 22 w 27" name="T28"/>
                <a:gd fmla="*/ 35 h 115" name="T29"/>
                <a:gd fmla="*/ 22 w 27" name="T30"/>
                <a:gd fmla="*/ 40 h 115" name="T31"/>
                <a:gd fmla="*/ 22 w 27" name="T32"/>
                <a:gd fmla="*/ 48 h 115" name="T33"/>
                <a:gd fmla="*/ 18 w 27" name="T34"/>
                <a:gd fmla="*/ 57 h 115" name="T35"/>
                <a:gd fmla="*/ 13 w 27" name="T36"/>
                <a:gd fmla="*/ 71 h 115" name="T37"/>
                <a:gd fmla="*/ 18 w 27" name="T38"/>
                <a:gd fmla="*/ 79 h 115" name="T39"/>
                <a:gd fmla="*/ 22 w 27" name="T40"/>
                <a:gd fmla="*/ 84 h 115" name="T41"/>
                <a:gd fmla="*/ 27 w 27" name="T42"/>
                <a:gd fmla="*/ 88 h 115" name="T43"/>
                <a:gd fmla="*/ 27 w 27" name="T44"/>
                <a:gd fmla="*/ 88 h 115" name="T45"/>
                <a:gd fmla="*/ 27 w 27" name="T46"/>
                <a:gd fmla="*/ 88 h 115" name="T47"/>
                <a:gd fmla="*/ 18 w 27" name="T48"/>
                <a:gd fmla="*/ 93 h 115" name="T49"/>
                <a:gd fmla="*/ 13 w 27" name="T50"/>
                <a:gd fmla="*/ 97 h 115" name="T51"/>
                <a:gd fmla="*/ 13 w 27" name="T52"/>
                <a:gd fmla="*/ 101 h 115" name="T53"/>
                <a:gd fmla="*/ 9 w 27" name="T54"/>
                <a:gd fmla="*/ 110 h 115" name="T55"/>
                <a:gd fmla="*/ 13 w 27" name="T56"/>
                <a:gd fmla="*/ 115 h 115" name="T57"/>
                <a:gd fmla="*/ 9 w 27" name="T58"/>
                <a:gd fmla="*/ 110 h 115" name="T59"/>
                <a:gd fmla="*/ 9 w 27" name="T60"/>
                <a:gd fmla="*/ 101 h 115" name="T61"/>
                <a:gd fmla="*/ 9 w 27" name="T62"/>
                <a:gd fmla="*/ 97 h 115" name="T63"/>
                <a:gd fmla="*/ 13 w 27" name="T64"/>
                <a:gd fmla="*/ 93 h 115" name="T65"/>
                <a:gd fmla="*/ 22 w 27" name="T66"/>
                <a:gd fmla="*/ 88 h 115" name="T67"/>
                <a:gd fmla="*/ 27 w 27" name="T68"/>
                <a:gd fmla="*/ 88 h 115" name="T69"/>
                <a:gd fmla="*/ 22 w 27" name="T70"/>
                <a:gd fmla="*/ 88 h 115" name="T71"/>
                <a:gd fmla="*/ 13 w 27" name="T72"/>
                <a:gd fmla="*/ 79 h 115" name="T73"/>
                <a:gd fmla="*/ 9 w 27" name="T74"/>
                <a:gd fmla="*/ 79 h 115" name="T75"/>
                <a:gd fmla="*/ 9 w 27" name="T76"/>
                <a:gd fmla="*/ 71 h 115" name="T77"/>
                <a:gd fmla="*/ 9 w 27" name="T78"/>
                <a:gd fmla="*/ 66 h 115" name="T79"/>
                <a:gd fmla="*/ 9 w 27" name="T80"/>
                <a:gd fmla="*/ 62 h 115" name="T81"/>
                <a:gd fmla="*/ 18 w 27" name="T82"/>
                <a:gd fmla="*/ 53 h 115" name="T83"/>
                <a:gd fmla="*/ 18 w 27" name="T84"/>
                <a:gd fmla="*/ 44 h 115" name="T85"/>
                <a:gd fmla="*/ 18 w 27" name="T86"/>
                <a:gd fmla="*/ 40 h 115" name="T87"/>
                <a:gd fmla="*/ 18 w 27" name="T88"/>
                <a:gd fmla="*/ 35 h 115" name="T89"/>
                <a:gd fmla="*/ 9 w 27" name="T90"/>
                <a:gd fmla="*/ 35 h 115" name="T91"/>
                <a:gd fmla="*/ 5 w 27" name="T92"/>
                <a:gd fmla="*/ 35 h 115" name="T93"/>
                <a:gd fmla="*/ 5 w 27" name="T94"/>
                <a:gd fmla="*/ 31 h 115" name="T95"/>
                <a:gd fmla="*/ 0 w 27" name="T96"/>
                <a:gd fmla="*/ 31 h 115" name="T97"/>
                <a:gd fmla="*/ 0 w 27" name="T98"/>
                <a:gd fmla="*/ 31 h 115" name="T99"/>
                <a:gd fmla="*/ 0 w 27" name="T100"/>
                <a:gd fmla="*/ 31 h 115" name="T101"/>
                <a:gd fmla="*/ 0 w 27" name="T102"/>
                <a:gd fmla="*/ 26 h 115" name="T103"/>
                <a:gd fmla="*/ 0 w 27" name="T104"/>
                <a:gd fmla="*/ 22 h 115" name="T105"/>
                <a:gd fmla="*/ 5 w 27" name="T106"/>
                <a:gd fmla="*/ 17 h 115" name="T107"/>
                <a:gd fmla="*/ 9 w 27" name="T108"/>
                <a:gd fmla="*/ 13 h 115" name="T109"/>
                <a:gd fmla="*/ 5 w 27" name="T110"/>
                <a:gd fmla="*/ 0 h 115"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115" w="27">
                  <a:moveTo>
                    <a:pt x="5" y="0"/>
                  </a:moveTo>
                  <a:lnTo>
                    <a:pt x="9" y="4"/>
                  </a:lnTo>
                  <a:lnTo>
                    <a:pt x="9" y="9"/>
                  </a:lnTo>
                  <a:lnTo>
                    <a:pt x="13" y="13"/>
                  </a:lnTo>
                  <a:lnTo>
                    <a:pt x="9" y="17"/>
                  </a:lnTo>
                  <a:lnTo>
                    <a:pt x="9" y="17"/>
                  </a:lnTo>
                  <a:lnTo>
                    <a:pt x="5" y="22"/>
                  </a:lnTo>
                  <a:lnTo>
                    <a:pt x="5" y="26"/>
                  </a:lnTo>
                  <a:lnTo>
                    <a:pt x="5" y="31"/>
                  </a:lnTo>
                  <a:lnTo>
                    <a:pt x="5" y="31"/>
                  </a:lnTo>
                  <a:lnTo>
                    <a:pt x="9" y="31"/>
                  </a:lnTo>
                  <a:lnTo>
                    <a:pt x="13" y="35"/>
                  </a:lnTo>
                  <a:lnTo>
                    <a:pt x="18" y="35"/>
                  </a:lnTo>
                  <a:lnTo>
                    <a:pt x="22" y="35"/>
                  </a:lnTo>
                  <a:lnTo>
                    <a:pt x="22" y="35"/>
                  </a:lnTo>
                  <a:lnTo>
                    <a:pt x="22" y="40"/>
                  </a:lnTo>
                  <a:lnTo>
                    <a:pt x="22" y="48"/>
                  </a:lnTo>
                  <a:lnTo>
                    <a:pt x="18" y="57"/>
                  </a:lnTo>
                  <a:lnTo>
                    <a:pt x="13" y="71"/>
                  </a:lnTo>
                  <a:lnTo>
                    <a:pt x="18" y="79"/>
                  </a:lnTo>
                  <a:lnTo>
                    <a:pt x="22" y="84"/>
                  </a:lnTo>
                  <a:lnTo>
                    <a:pt x="27" y="88"/>
                  </a:lnTo>
                  <a:lnTo>
                    <a:pt x="27" y="88"/>
                  </a:lnTo>
                  <a:lnTo>
                    <a:pt x="27" y="88"/>
                  </a:lnTo>
                  <a:lnTo>
                    <a:pt x="18" y="93"/>
                  </a:lnTo>
                  <a:lnTo>
                    <a:pt x="13" y="97"/>
                  </a:lnTo>
                  <a:lnTo>
                    <a:pt x="13" y="101"/>
                  </a:lnTo>
                  <a:lnTo>
                    <a:pt x="9" y="110"/>
                  </a:lnTo>
                  <a:lnTo>
                    <a:pt x="13" y="115"/>
                  </a:lnTo>
                  <a:lnTo>
                    <a:pt x="9" y="110"/>
                  </a:lnTo>
                  <a:lnTo>
                    <a:pt x="9" y="101"/>
                  </a:lnTo>
                  <a:lnTo>
                    <a:pt x="9" y="97"/>
                  </a:lnTo>
                  <a:lnTo>
                    <a:pt x="13" y="93"/>
                  </a:lnTo>
                  <a:lnTo>
                    <a:pt x="22" y="88"/>
                  </a:lnTo>
                  <a:lnTo>
                    <a:pt x="27" y="88"/>
                  </a:lnTo>
                  <a:lnTo>
                    <a:pt x="22" y="88"/>
                  </a:lnTo>
                  <a:lnTo>
                    <a:pt x="13" y="79"/>
                  </a:lnTo>
                  <a:lnTo>
                    <a:pt x="9" y="79"/>
                  </a:lnTo>
                  <a:lnTo>
                    <a:pt x="9" y="71"/>
                  </a:lnTo>
                  <a:lnTo>
                    <a:pt x="9" y="66"/>
                  </a:lnTo>
                  <a:lnTo>
                    <a:pt x="9" y="62"/>
                  </a:lnTo>
                  <a:lnTo>
                    <a:pt x="18" y="53"/>
                  </a:lnTo>
                  <a:lnTo>
                    <a:pt x="18" y="44"/>
                  </a:lnTo>
                  <a:lnTo>
                    <a:pt x="18" y="40"/>
                  </a:lnTo>
                  <a:lnTo>
                    <a:pt x="18" y="35"/>
                  </a:lnTo>
                  <a:lnTo>
                    <a:pt x="9" y="35"/>
                  </a:lnTo>
                  <a:lnTo>
                    <a:pt x="5" y="35"/>
                  </a:lnTo>
                  <a:lnTo>
                    <a:pt x="5" y="31"/>
                  </a:lnTo>
                  <a:lnTo>
                    <a:pt x="0" y="31"/>
                  </a:lnTo>
                  <a:lnTo>
                    <a:pt x="0" y="31"/>
                  </a:lnTo>
                  <a:lnTo>
                    <a:pt x="0" y="31"/>
                  </a:lnTo>
                  <a:lnTo>
                    <a:pt x="0" y="26"/>
                  </a:lnTo>
                  <a:lnTo>
                    <a:pt x="0" y="22"/>
                  </a:lnTo>
                  <a:lnTo>
                    <a:pt x="5" y="17"/>
                  </a:lnTo>
                  <a:lnTo>
                    <a:pt x="9" y="13"/>
                  </a:lnTo>
                  <a:lnTo>
                    <a:pt x="5"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2" name="Freeform 20"/>
            <p:cNvSpPr/>
            <p:nvPr/>
          </p:nvSpPr>
          <p:spPr bwMode="auto">
            <a:xfrm>
              <a:off x="2682875" y="3089275"/>
              <a:ext cx="42863" cy="190500"/>
            </a:xfrm>
            <a:custGeom>
              <a:gdLst>
                <a:gd fmla="*/ 9 w 27" name="T0"/>
                <a:gd fmla="*/ 0 h 120" name="T1"/>
                <a:gd fmla="*/ 9 w 27" name="T2"/>
                <a:gd fmla="*/ 5 h 120" name="T3"/>
                <a:gd fmla="*/ 14 w 27" name="T4"/>
                <a:gd fmla="*/ 9 h 120" name="T5"/>
                <a:gd fmla="*/ 14 w 27" name="T6"/>
                <a:gd fmla="*/ 14 h 120" name="T7"/>
                <a:gd fmla="*/ 14 w 27" name="T8"/>
                <a:gd fmla="*/ 18 h 120" name="T9"/>
                <a:gd fmla="*/ 14 w 27" name="T10"/>
                <a:gd fmla="*/ 22 h 120" name="T11"/>
                <a:gd fmla="*/ 9 w 27" name="T12"/>
                <a:gd fmla="*/ 27 h 120" name="T13"/>
                <a:gd fmla="*/ 5 w 27" name="T14"/>
                <a:gd fmla="*/ 27 h 120" name="T15"/>
                <a:gd fmla="*/ 5 w 27" name="T16"/>
                <a:gd fmla="*/ 31 h 120" name="T17"/>
                <a:gd fmla="*/ 5 w 27" name="T18"/>
                <a:gd fmla="*/ 31 h 120" name="T19"/>
                <a:gd fmla="*/ 9 w 27" name="T20"/>
                <a:gd fmla="*/ 36 h 120" name="T21"/>
                <a:gd fmla="*/ 18 w 27" name="T22"/>
                <a:gd fmla="*/ 36 h 120" name="T23"/>
                <a:gd fmla="*/ 18 w 27" name="T24"/>
                <a:gd fmla="*/ 36 h 120" name="T25"/>
                <a:gd fmla="*/ 22 w 27" name="T26"/>
                <a:gd fmla="*/ 36 h 120" name="T27"/>
                <a:gd fmla="*/ 22 w 27" name="T28"/>
                <a:gd fmla="*/ 40 h 120" name="T29"/>
                <a:gd fmla="*/ 22 w 27" name="T30"/>
                <a:gd fmla="*/ 45 h 120" name="T31"/>
                <a:gd fmla="*/ 22 w 27" name="T32"/>
                <a:gd fmla="*/ 49 h 120" name="T33"/>
                <a:gd fmla="*/ 18 w 27" name="T34"/>
                <a:gd fmla="*/ 62 h 120" name="T35"/>
                <a:gd fmla="*/ 14 w 27" name="T36"/>
                <a:gd fmla="*/ 76 h 120" name="T37"/>
                <a:gd fmla="*/ 18 w 27" name="T38"/>
                <a:gd fmla="*/ 80 h 120" name="T39"/>
                <a:gd fmla="*/ 22 w 27" name="T40"/>
                <a:gd fmla="*/ 84 h 120" name="T41"/>
                <a:gd fmla="*/ 27 w 27" name="T42"/>
                <a:gd fmla="*/ 89 h 120" name="T43"/>
                <a:gd fmla="*/ 27 w 27" name="T44"/>
                <a:gd fmla="*/ 89 h 120" name="T45"/>
                <a:gd fmla="*/ 27 w 27" name="T46"/>
                <a:gd fmla="*/ 93 h 120" name="T47"/>
                <a:gd fmla="*/ 18 w 27" name="T48"/>
                <a:gd fmla="*/ 98 h 120" name="T49"/>
                <a:gd fmla="*/ 18 w 27" name="T50"/>
                <a:gd fmla="*/ 102 h 120" name="T51"/>
                <a:gd fmla="*/ 14 w 27" name="T52"/>
                <a:gd fmla="*/ 106 h 120" name="T53"/>
                <a:gd fmla="*/ 14 w 27" name="T54"/>
                <a:gd fmla="*/ 111 h 120" name="T55"/>
                <a:gd fmla="*/ 14 w 27" name="T56"/>
                <a:gd fmla="*/ 120 h 120" name="T57"/>
                <a:gd fmla="*/ 9 w 27" name="T58"/>
                <a:gd fmla="*/ 111 h 120" name="T59"/>
                <a:gd fmla="*/ 9 w 27" name="T60"/>
                <a:gd fmla="*/ 106 h 120" name="T61"/>
                <a:gd fmla="*/ 14 w 27" name="T62"/>
                <a:gd fmla="*/ 102 h 120" name="T63"/>
                <a:gd fmla="*/ 18 w 27" name="T64"/>
                <a:gd fmla="*/ 98 h 120" name="T65"/>
                <a:gd fmla="*/ 22 w 27" name="T66"/>
                <a:gd fmla="*/ 93 h 120" name="T67"/>
                <a:gd fmla="*/ 22 w 27" name="T68"/>
                <a:gd fmla="*/ 89 h 120" name="T69"/>
                <a:gd fmla="*/ 22 w 27" name="T70"/>
                <a:gd fmla="*/ 89 h 120" name="T71"/>
                <a:gd fmla="*/ 18 w 27" name="T72"/>
                <a:gd fmla="*/ 84 h 120" name="T73"/>
                <a:gd fmla="*/ 14 w 27" name="T74"/>
                <a:gd fmla="*/ 80 h 120" name="T75"/>
                <a:gd fmla="*/ 9 w 27" name="T76"/>
                <a:gd fmla="*/ 76 h 120" name="T77"/>
                <a:gd fmla="*/ 9 w 27" name="T78"/>
                <a:gd fmla="*/ 71 h 120" name="T79"/>
                <a:gd fmla="*/ 14 w 27" name="T80"/>
                <a:gd fmla="*/ 62 h 120" name="T81"/>
                <a:gd fmla="*/ 18 w 27" name="T82"/>
                <a:gd fmla="*/ 53 h 120" name="T83"/>
                <a:gd fmla="*/ 18 w 27" name="T84"/>
                <a:gd fmla="*/ 45 h 120" name="T85"/>
                <a:gd fmla="*/ 18 w 27" name="T86"/>
                <a:gd fmla="*/ 40 h 120" name="T87"/>
                <a:gd fmla="*/ 18 w 27" name="T88"/>
                <a:gd fmla="*/ 40 h 120" name="T89"/>
                <a:gd fmla="*/ 14 w 27" name="T90"/>
                <a:gd fmla="*/ 36 h 120" name="T91"/>
                <a:gd fmla="*/ 9 w 27" name="T92"/>
                <a:gd fmla="*/ 36 h 120" name="T93"/>
                <a:gd fmla="*/ 5 w 27" name="T94"/>
                <a:gd fmla="*/ 36 h 120" name="T95"/>
                <a:gd fmla="*/ 5 w 27" name="T96"/>
                <a:gd fmla="*/ 31 h 120" name="T97"/>
                <a:gd fmla="*/ 0 w 27" name="T98"/>
                <a:gd fmla="*/ 31 h 120" name="T99"/>
                <a:gd fmla="*/ 0 w 27" name="T100"/>
                <a:gd fmla="*/ 31 h 120" name="T101"/>
                <a:gd fmla="*/ 0 w 27" name="T102"/>
                <a:gd fmla="*/ 27 h 120" name="T103"/>
                <a:gd fmla="*/ 5 w 27" name="T104"/>
                <a:gd fmla="*/ 22 h 120" name="T105"/>
                <a:gd fmla="*/ 9 w 27" name="T106"/>
                <a:gd fmla="*/ 18 h 120" name="T107"/>
                <a:gd fmla="*/ 9 w 27" name="T108"/>
                <a:gd fmla="*/ 14 h 120" name="T109"/>
                <a:gd fmla="*/ 9 w 27" name="T110"/>
                <a:gd fmla="*/ 0 h 120"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120" w="27">
                  <a:moveTo>
                    <a:pt x="9" y="0"/>
                  </a:moveTo>
                  <a:lnTo>
                    <a:pt x="9" y="5"/>
                  </a:lnTo>
                  <a:lnTo>
                    <a:pt x="14" y="9"/>
                  </a:lnTo>
                  <a:lnTo>
                    <a:pt x="14" y="14"/>
                  </a:lnTo>
                  <a:lnTo>
                    <a:pt x="14" y="18"/>
                  </a:lnTo>
                  <a:lnTo>
                    <a:pt x="14" y="22"/>
                  </a:lnTo>
                  <a:lnTo>
                    <a:pt x="9" y="27"/>
                  </a:lnTo>
                  <a:lnTo>
                    <a:pt x="5" y="27"/>
                  </a:lnTo>
                  <a:lnTo>
                    <a:pt x="5" y="31"/>
                  </a:lnTo>
                  <a:lnTo>
                    <a:pt x="5" y="31"/>
                  </a:lnTo>
                  <a:lnTo>
                    <a:pt x="9" y="36"/>
                  </a:lnTo>
                  <a:lnTo>
                    <a:pt x="18" y="36"/>
                  </a:lnTo>
                  <a:lnTo>
                    <a:pt x="18" y="36"/>
                  </a:lnTo>
                  <a:lnTo>
                    <a:pt x="22" y="36"/>
                  </a:lnTo>
                  <a:lnTo>
                    <a:pt x="22" y="40"/>
                  </a:lnTo>
                  <a:lnTo>
                    <a:pt x="22" y="45"/>
                  </a:lnTo>
                  <a:lnTo>
                    <a:pt x="22" y="49"/>
                  </a:lnTo>
                  <a:lnTo>
                    <a:pt x="18" y="62"/>
                  </a:lnTo>
                  <a:lnTo>
                    <a:pt x="14" y="76"/>
                  </a:lnTo>
                  <a:lnTo>
                    <a:pt x="18" y="80"/>
                  </a:lnTo>
                  <a:lnTo>
                    <a:pt x="22" y="84"/>
                  </a:lnTo>
                  <a:lnTo>
                    <a:pt x="27" y="89"/>
                  </a:lnTo>
                  <a:lnTo>
                    <a:pt x="27" y="89"/>
                  </a:lnTo>
                  <a:lnTo>
                    <a:pt x="27" y="93"/>
                  </a:lnTo>
                  <a:lnTo>
                    <a:pt x="18" y="98"/>
                  </a:lnTo>
                  <a:lnTo>
                    <a:pt x="18" y="102"/>
                  </a:lnTo>
                  <a:lnTo>
                    <a:pt x="14" y="106"/>
                  </a:lnTo>
                  <a:lnTo>
                    <a:pt x="14" y="111"/>
                  </a:lnTo>
                  <a:lnTo>
                    <a:pt x="14" y="120"/>
                  </a:lnTo>
                  <a:lnTo>
                    <a:pt x="9" y="111"/>
                  </a:lnTo>
                  <a:lnTo>
                    <a:pt x="9" y="106"/>
                  </a:lnTo>
                  <a:lnTo>
                    <a:pt x="14" y="102"/>
                  </a:lnTo>
                  <a:lnTo>
                    <a:pt x="18" y="98"/>
                  </a:lnTo>
                  <a:lnTo>
                    <a:pt x="22" y="93"/>
                  </a:lnTo>
                  <a:lnTo>
                    <a:pt x="22" y="89"/>
                  </a:lnTo>
                  <a:lnTo>
                    <a:pt x="22" y="89"/>
                  </a:lnTo>
                  <a:lnTo>
                    <a:pt x="18" y="84"/>
                  </a:lnTo>
                  <a:lnTo>
                    <a:pt x="14" y="80"/>
                  </a:lnTo>
                  <a:lnTo>
                    <a:pt x="9" y="76"/>
                  </a:lnTo>
                  <a:lnTo>
                    <a:pt x="9" y="71"/>
                  </a:lnTo>
                  <a:lnTo>
                    <a:pt x="14" y="62"/>
                  </a:lnTo>
                  <a:lnTo>
                    <a:pt x="18" y="53"/>
                  </a:lnTo>
                  <a:lnTo>
                    <a:pt x="18" y="45"/>
                  </a:lnTo>
                  <a:lnTo>
                    <a:pt x="18" y="40"/>
                  </a:lnTo>
                  <a:lnTo>
                    <a:pt x="18" y="40"/>
                  </a:lnTo>
                  <a:lnTo>
                    <a:pt x="14" y="36"/>
                  </a:lnTo>
                  <a:lnTo>
                    <a:pt x="9" y="36"/>
                  </a:lnTo>
                  <a:lnTo>
                    <a:pt x="5" y="36"/>
                  </a:lnTo>
                  <a:lnTo>
                    <a:pt x="5" y="31"/>
                  </a:lnTo>
                  <a:lnTo>
                    <a:pt x="0" y="31"/>
                  </a:lnTo>
                  <a:lnTo>
                    <a:pt x="0" y="31"/>
                  </a:lnTo>
                  <a:lnTo>
                    <a:pt x="0" y="27"/>
                  </a:lnTo>
                  <a:lnTo>
                    <a:pt x="5" y="22"/>
                  </a:lnTo>
                  <a:lnTo>
                    <a:pt x="9" y="18"/>
                  </a:lnTo>
                  <a:lnTo>
                    <a:pt x="9" y="14"/>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3" name="Freeform 21"/>
            <p:cNvSpPr/>
            <p:nvPr/>
          </p:nvSpPr>
          <p:spPr bwMode="auto">
            <a:xfrm>
              <a:off x="2473325" y="2943225"/>
              <a:ext cx="238125" cy="322262"/>
            </a:xfrm>
            <a:custGeom>
              <a:gdLst>
                <a:gd fmla="*/ 128 w 150" name="T0"/>
                <a:gd fmla="*/ 8 h 203" name="T1"/>
                <a:gd fmla="*/ 141 w 150" name="T2"/>
                <a:gd fmla="*/ 35 h 203" name="T3"/>
                <a:gd fmla="*/ 146 w 150" name="T4"/>
                <a:gd fmla="*/ 53 h 203" name="T5"/>
                <a:gd fmla="*/ 146 w 150" name="T6"/>
                <a:gd fmla="*/ 57 h 203" name="T7"/>
                <a:gd fmla="*/ 141 w 150" name="T8"/>
                <a:gd fmla="*/ 61 h 203" name="T9"/>
                <a:gd fmla="*/ 146 w 150" name="T10"/>
                <a:gd fmla="*/ 66 h 203" name="T11"/>
                <a:gd fmla="*/ 150 w 150" name="T12"/>
                <a:gd fmla="*/ 75 h 203" name="T13"/>
                <a:gd fmla="*/ 150 w 150" name="T14"/>
                <a:gd fmla="*/ 88 h 203" name="T15"/>
                <a:gd fmla="*/ 146 w 150" name="T16"/>
                <a:gd fmla="*/ 97 h 203" name="T17"/>
                <a:gd fmla="*/ 141 w 150" name="T18"/>
                <a:gd fmla="*/ 106 h 203" name="T19"/>
                <a:gd fmla="*/ 137 w 150" name="T20"/>
                <a:gd fmla="*/ 123 h 203" name="T21"/>
                <a:gd fmla="*/ 137 w 150" name="T22"/>
                <a:gd fmla="*/ 137 h 203" name="T23"/>
                <a:gd fmla="*/ 132 w 150" name="T24"/>
                <a:gd fmla="*/ 150 h 203" name="T25"/>
                <a:gd fmla="*/ 124 w 150" name="T26"/>
                <a:gd fmla="*/ 154 h 203" name="T27"/>
                <a:gd fmla="*/ 119 w 150" name="T28"/>
                <a:gd fmla="*/ 159 h 203" name="T29"/>
                <a:gd fmla="*/ 110 w 150" name="T30"/>
                <a:gd fmla="*/ 159 h 203" name="T31"/>
                <a:gd fmla="*/ 106 w 150" name="T32"/>
                <a:gd fmla="*/ 163 h 203" name="T33"/>
                <a:gd fmla="*/ 97 w 150" name="T34"/>
                <a:gd fmla="*/ 176 h 203" name="T35"/>
                <a:gd fmla="*/ 97 w 150" name="T36"/>
                <a:gd fmla="*/ 190 h 203" name="T37"/>
                <a:gd fmla="*/ 102 w 150" name="T38"/>
                <a:gd fmla="*/ 194 h 203" name="T39"/>
                <a:gd fmla="*/ 102 w 150" name="T40"/>
                <a:gd fmla="*/ 203 h 203" name="T41"/>
                <a:gd fmla="*/ 93 w 150" name="T42"/>
                <a:gd fmla="*/ 203 h 203" name="T43"/>
                <a:gd fmla="*/ 71 w 150" name="T44"/>
                <a:gd fmla="*/ 198 h 203" name="T45"/>
                <a:gd fmla="*/ 18 w 150" name="T46"/>
                <a:gd fmla="*/ 190 h 203" name="T47"/>
                <a:gd fmla="*/ 4 w 150" name="T48"/>
                <a:gd fmla="*/ 181 h 203" name="T49"/>
                <a:gd fmla="*/ 26 w 150" name="T50"/>
                <a:gd fmla="*/ 150 h 203" name="T51"/>
                <a:gd fmla="*/ 31 w 150" name="T52"/>
                <a:gd fmla="*/ 128 h 203" name="T53"/>
                <a:gd fmla="*/ 35 w 150" name="T54"/>
                <a:gd fmla="*/ 114 h 203" name="T55"/>
                <a:gd fmla="*/ 31 w 150" name="T56"/>
                <a:gd fmla="*/ 106 h 203" name="T57"/>
                <a:gd fmla="*/ 22 w 150" name="T58"/>
                <a:gd fmla="*/ 101 h 203" name="T59"/>
                <a:gd fmla="*/ 13 w 150" name="T60"/>
                <a:gd fmla="*/ 88 h 203" name="T61"/>
                <a:gd fmla="*/ 13 w 150" name="T62"/>
                <a:gd fmla="*/ 70 h 203" name="T63"/>
                <a:gd fmla="*/ 13 w 150" name="T64"/>
                <a:gd fmla="*/ 66 h 203" name="T65"/>
                <a:gd fmla="*/ 18 w 150" name="T66"/>
                <a:gd fmla="*/ 66 h 203" name="T67"/>
                <a:gd fmla="*/ 26 w 150" name="T68"/>
                <a:gd fmla="*/ 70 h 203" name="T69"/>
                <a:gd fmla="*/ 40 w 150" name="T70"/>
                <a:gd fmla="*/ 70 h 203" name="T71"/>
                <a:gd fmla="*/ 44 w 150" name="T72"/>
                <a:gd fmla="*/ 61 h 203" name="T73"/>
                <a:gd fmla="*/ 49 w 150" name="T74"/>
                <a:gd fmla="*/ 48 h 203" name="T75"/>
                <a:gd fmla="*/ 44 w 150" name="T76"/>
                <a:gd fmla="*/ 39 h 203" name="T77"/>
                <a:gd fmla="*/ 40 w 150" name="T78"/>
                <a:gd fmla="*/ 22 h 203" name="T79"/>
                <a:gd fmla="*/ 44 w 150" name="T80"/>
                <a:gd fmla="*/ 17 h 203" name="T81"/>
                <a:gd fmla="*/ 53 w 150" name="T82"/>
                <a:gd fmla="*/ 13 h 203" name="T83"/>
                <a:gd fmla="*/ 75 w 150" name="T84"/>
                <a:gd fmla="*/ 8 h 203" name="T85"/>
                <a:gd fmla="*/ 97 w 150" name="T86"/>
                <a:gd fmla="*/ 0 h 203" name="T87"/>
                <a:gd fmla="*/ 115 w 150" name="T88"/>
                <a:gd fmla="*/ 0 h 203"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03" w="150">
                  <a:moveTo>
                    <a:pt x="128" y="4"/>
                  </a:moveTo>
                  <a:lnTo>
                    <a:pt x="128" y="8"/>
                  </a:lnTo>
                  <a:lnTo>
                    <a:pt x="137" y="17"/>
                  </a:lnTo>
                  <a:lnTo>
                    <a:pt x="141" y="35"/>
                  </a:lnTo>
                  <a:lnTo>
                    <a:pt x="146" y="48"/>
                  </a:lnTo>
                  <a:lnTo>
                    <a:pt x="146" y="53"/>
                  </a:lnTo>
                  <a:lnTo>
                    <a:pt x="146" y="57"/>
                  </a:lnTo>
                  <a:lnTo>
                    <a:pt x="146" y="57"/>
                  </a:lnTo>
                  <a:lnTo>
                    <a:pt x="141" y="61"/>
                  </a:lnTo>
                  <a:lnTo>
                    <a:pt x="141" y="61"/>
                  </a:lnTo>
                  <a:lnTo>
                    <a:pt x="141" y="66"/>
                  </a:lnTo>
                  <a:lnTo>
                    <a:pt x="146" y="66"/>
                  </a:lnTo>
                  <a:lnTo>
                    <a:pt x="146" y="70"/>
                  </a:lnTo>
                  <a:lnTo>
                    <a:pt x="150" y="75"/>
                  </a:lnTo>
                  <a:lnTo>
                    <a:pt x="150" y="84"/>
                  </a:lnTo>
                  <a:lnTo>
                    <a:pt x="150" y="88"/>
                  </a:lnTo>
                  <a:lnTo>
                    <a:pt x="150" y="92"/>
                  </a:lnTo>
                  <a:lnTo>
                    <a:pt x="146" y="97"/>
                  </a:lnTo>
                  <a:lnTo>
                    <a:pt x="146" y="101"/>
                  </a:lnTo>
                  <a:lnTo>
                    <a:pt x="141" y="106"/>
                  </a:lnTo>
                  <a:lnTo>
                    <a:pt x="141" y="110"/>
                  </a:lnTo>
                  <a:lnTo>
                    <a:pt x="137" y="123"/>
                  </a:lnTo>
                  <a:lnTo>
                    <a:pt x="137" y="132"/>
                  </a:lnTo>
                  <a:lnTo>
                    <a:pt x="137" y="137"/>
                  </a:lnTo>
                  <a:lnTo>
                    <a:pt x="132" y="145"/>
                  </a:lnTo>
                  <a:lnTo>
                    <a:pt x="132" y="150"/>
                  </a:lnTo>
                  <a:lnTo>
                    <a:pt x="128" y="154"/>
                  </a:lnTo>
                  <a:lnTo>
                    <a:pt x="124" y="154"/>
                  </a:lnTo>
                  <a:lnTo>
                    <a:pt x="119" y="154"/>
                  </a:lnTo>
                  <a:lnTo>
                    <a:pt x="119" y="159"/>
                  </a:lnTo>
                  <a:lnTo>
                    <a:pt x="115" y="159"/>
                  </a:lnTo>
                  <a:lnTo>
                    <a:pt x="110" y="159"/>
                  </a:lnTo>
                  <a:lnTo>
                    <a:pt x="110" y="159"/>
                  </a:lnTo>
                  <a:lnTo>
                    <a:pt x="106" y="163"/>
                  </a:lnTo>
                  <a:lnTo>
                    <a:pt x="102" y="172"/>
                  </a:lnTo>
                  <a:lnTo>
                    <a:pt x="97" y="176"/>
                  </a:lnTo>
                  <a:lnTo>
                    <a:pt x="97" y="185"/>
                  </a:lnTo>
                  <a:lnTo>
                    <a:pt x="97" y="190"/>
                  </a:lnTo>
                  <a:lnTo>
                    <a:pt x="102" y="190"/>
                  </a:lnTo>
                  <a:lnTo>
                    <a:pt x="102" y="194"/>
                  </a:lnTo>
                  <a:lnTo>
                    <a:pt x="106" y="198"/>
                  </a:lnTo>
                  <a:lnTo>
                    <a:pt x="102" y="203"/>
                  </a:lnTo>
                  <a:lnTo>
                    <a:pt x="97" y="203"/>
                  </a:lnTo>
                  <a:lnTo>
                    <a:pt x="93" y="203"/>
                  </a:lnTo>
                  <a:lnTo>
                    <a:pt x="84" y="203"/>
                  </a:lnTo>
                  <a:lnTo>
                    <a:pt x="71" y="198"/>
                  </a:lnTo>
                  <a:lnTo>
                    <a:pt x="49" y="198"/>
                  </a:lnTo>
                  <a:lnTo>
                    <a:pt x="18" y="190"/>
                  </a:lnTo>
                  <a:lnTo>
                    <a:pt x="0" y="185"/>
                  </a:lnTo>
                  <a:lnTo>
                    <a:pt x="4" y="181"/>
                  </a:lnTo>
                  <a:lnTo>
                    <a:pt x="18" y="159"/>
                  </a:lnTo>
                  <a:lnTo>
                    <a:pt x="26" y="150"/>
                  </a:lnTo>
                  <a:lnTo>
                    <a:pt x="31" y="137"/>
                  </a:lnTo>
                  <a:lnTo>
                    <a:pt x="31" y="128"/>
                  </a:lnTo>
                  <a:lnTo>
                    <a:pt x="35" y="123"/>
                  </a:lnTo>
                  <a:lnTo>
                    <a:pt x="35" y="114"/>
                  </a:lnTo>
                  <a:lnTo>
                    <a:pt x="35" y="110"/>
                  </a:lnTo>
                  <a:lnTo>
                    <a:pt x="31" y="106"/>
                  </a:lnTo>
                  <a:lnTo>
                    <a:pt x="26" y="106"/>
                  </a:lnTo>
                  <a:lnTo>
                    <a:pt x="22" y="101"/>
                  </a:lnTo>
                  <a:lnTo>
                    <a:pt x="18" y="97"/>
                  </a:lnTo>
                  <a:lnTo>
                    <a:pt x="13" y="88"/>
                  </a:lnTo>
                  <a:lnTo>
                    <a:pt x="13" y="84"/>
                  </a:lnTo>
                  <a:lnTo>
                    <a:pt x="13" y="70"/>
                  </a:lnTo>
                  <a:lnTo>
                    <a:pt x="13" y="66"/>
                  </a:lnTo>
                  <a:lnTo>
                    <a:pt x="13" y="66"/>
                  </a:lnTo>
                  <a:lnTo>
                    <a:pt x="18" y="66"/>
                  </a:lnTo>
                  <a:lnTo>
                    <a:pt x="18" y="66"/>
                  </a:lnTo>
                  <a:lnTo>
                    <a:pt x="22" y="66"/>
                  </a:lnTo>
                  <a:lnTo>
                    <a:pt x="26" y="70"/>
                  </a:lnTo>
                  <a:lnTo>
                    <a:pt x="35" y="75"/>
                  </a:lnTo>
                  <a:lnTo>
                    <a:pt x="40" y="70"/>
                  </a:lnTo>
                  <a:lnTo>
                    <a:pt x="44" y="66"/>
                  </a:lnTo>
                  <a:lnTo>
                    <a:pt x="44" y="61"/>
                  </a:lnTo>
                  <a:lnTo>
                    <a:pt x="44" y="57"/>
                  </a:lnTo>
                  <a:lnTo>
                    <a:pt x="49" y="48"/>
                  </a:lnTo>
                  <a:lnTo>
                    <a:pt x="49" y="44"/>
                  </a:lnTo>
                  <a:lnTo>
                    <a:pt x="44" y="39"/>
                  </a:lnTo>
                  <a:lnTo>
                    <a:pt x="40" y="31"/>
                  </a:lnTo>
                  <a:lnTo>
                    <a:pt x="40" y="22"/>
                  </a:lnTo>
                  <a:lnTo>
                    <a:pt x="44" y="17"/>
                  </a:lnTo>
                  <a:lnTo>
                    <a:pt x="44" y="17"/>
                  </a:lnTo>
                  <a:lnTo>
                    <a:pt x="49" y="13"/>
                  </a:lnTo>
                  <a:lnTo>
                    <a:pt x="53" y="13"/>
                  </a:lnTo>
                  <a:lnTo>
                    <a:pt x="57" y="13"/>
                  </a:lnTo>
                  <a:lnTo>
                    <a:pt x="75" y="8"/>
                  </a:lnTo>
                  <a:lnTo>
                    <a:pt x="93" y="0"/>
                  </a:lnTo>
                  <a:lnTo>
                    <a:pt x="97" y="0"/>
                  </a:lnTo>
                  <a:lnTo>
                    <a:pt x="110" y="0"/>
                  </a:lnTo>
                  <a:lnTo>
                    <a:pt x="115" y="0"/>
                  </a:lnTo>
                  <a:lnTo>
                    <a:pt x="128"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4" name="Freeform 22"/>
            <p:cNvSpPr/>
            <p:nvPr/>
          </p:nvSpPr>
          <p:spPr bwMode="auto">
            <a:xfrm>
              <a:off x="2620963" y="3187700"/>
              <a:ext cx="111125" cy="182562"/>
            </a:xfrm>
            <a:custGeom>
              <a:gdLst>
                <a:gd fmla="*/ 35 w 70" name="T0"/>
                <a:gd fmla="*/ 111 h 115" name="T1"/>
                <a:gd fmla="*/ 44 w 70" name="T2"/>
                <a:gd fmla="*/ 115 h 115" name="T3"/>
                <a:gd fmla="*/ 48 w 70" name="T4"/>
                <a:gd fmla="*/ 115 h 115" name="T5"/>
                <a:gd fmla="*/ 48 w 70" name="T6"/>
                <a:gd fmla="*/ 111 h 115" name="T7"/>
                <a:gd fmla="*/ 48 w 70" name="T8"/>
                <a:gd fmla="*/ 106 h 115" name="T9"/>
                <a:gd fmla="*/ 48 w 70" name="T10"/>
                <a:gd fmla="*/ 102 h 115" name="T11"/>
                <a:gd fmla="*/ 53 w 70" name="T12"/>
                <a:gd fmla="*/ 102 h 115" name="T13"/>
                <a:gd fmla="*/ 57 w 70" name="T14"/>
                <a:gd fmla="*/ 106 h 115" name="T15"/>
                <a:gd fmla="*/ 57 w 70" name="T16"/>
                <a:gd fmla="*/ 111 h 115" name="T17"/>
                <a:gd fmla="*/ 53 w 70" name="T18"/>
                <a:gd fmla="*/ 97 h 115" name="T19"/>
                <a:gd fmla="*/ 53 w 70" name="T20"/>
                <a:gd fmla="*/ 89 h 115" name="T21"/>
                <a:gd fmla="*/ 57 w 70" name="T22"/>
                <a:gd fmla="*/ 84 h 115" name="T23"/>
                <a:gd fmla="*/ 57 w 70" name="T24"/>
                <a:gd fmla="*/ 89 h 115" name="T25"/>
                <a:gd fmla="*/ 61 w 70" name="T26"/>
                <a:gd fmla="*/ 93 h 115" name="T27"/>
                <a:gd fmla="*/ 61 w 70" name="T28"/>
                <a:gd fmla="*/ 106 h 115" name="T29"/>
                <a:gd fmla="*/ 66 w 70" name="T30"/>
                <a:gd fmla="*/ 111 h 115" name="T31"/>
                <a:gd fmla="*/ 66 w 70" name="T32"/>
                <a:gd fmla="*/ 115 h 115" name="T33"/>
                <a:gd fmla="*/ 61 w 70" name="T34"/>
                <a:gd fmla="*/ 97 h 115" name="T35"/>
                <a:gd fmla="*/ 57 w 70" name="T36"/>
                <a:gd fmla="*/ 84 h 115" name="T37"/>
                <a:gd fmla="*/ 57 w 70" name="T38"/>
                <a:gd fmla="*/ 75 h 115" name="T39"/>
                <a:gd fmla="*/ 57 w 70" name="T40"/>
                <a:gd fmla="*/ 75 h 115" name="T41"/>
                <a:gd fmla="*/ 66 w 70" name="T42"/>
                <a:gd fmla="*/ 75 h 115" name="T43"/>
                <a:gd fmla="*/ 70 w 70" name="T44"/>
                <a:gd fmla="*/ 84 h 115" name="T45"/>
                <a:gd fmla="*/ 70 w 70" name="T46"/>
                <a:gd fmla="*/ 89 h 115" name="T47"/>
                <a:gd fmla="*/ 70 w 70" name="T48"/>
                <a:gd fmla="*/ 97 h 115" name="T49"/>
                <a:gd fmla="*/ 70 w 70" name="T50"/>
                <a:gd fmla="*/ 93 h 115" name="T51"/>
                <a:gd fmla="*/ 70 w 70" name="T52"/>
                <a:gd fmla="*/ 80 h 115" name="T53"/>
                <a:gd fmla="*/ 66 w 70" name="T54"/>
                <a:gd fmla="*/ 67 h 115" name="T55"/>
                <a:gd fmla="*/ 61 w 70" name="T56"/>
                <a:gd fmla="*/ 62 h 115" name="T57"/>
                <a:gd fmla="*/ 53 w 70" name="T58"/>
                <a:gd fmla="*/ 58 h 115" name="T59"/>
                <a:gd fmla="*/ 53 w 70" name="T60"/>
                <a:gd fmla="*/ 49 h 115" name="T61"/>
                <a:gd fmla="*/ 48 w 70" name="T62"/>
                <a:gd fmla="*/ 40 h 115" name="T63"/>
                <a:gd fmla="*/ 44 w 70" name="T64"/>
                <a:gd fmla="*/ 36 h 115" name="T65"/>
                <a:gd fmla="*/ 39 w 70" name="T66"/>
                <a:gd fmla="*/ 27 h 115" name="T67"/>
                <a:gd fmla="*/ 39 w 70" name="T68"/>
                <a:gd fmla="*/ 14 h 115" name="T69"/>
                <a:gd fmla="*/ 44 w 70" name="T70"/>
                <a:gd fmla="*/ 5 h 115" name="T71"/>
                <a:gd fmla="*/ 39 w 70" name="T72"/>
                <a:gd fmla="*/ 0 h 115" name="T73"/>
                <a:gd fmla="*/ 35 w 70" name="T74"/>
                <a:gd fmla="*/ 0 h 115" name="T75"/>
                <a:gd fmla="*/ 22 w 70" name="T76"/>
                <a:gd fmla="*/ 5 h 115" name="T77"/>
                <a:gd fmla="*/ 9 w 70" name="T78"/>
                <a:gd fmla="*/ 9 h 115" name="T79"/>
                <a:gd fmla="*/ 4 w 70" name="T80"/>
                <a:gd fmla="*/ 27 h 115" name="T81"/>
                <a:gd fmla="*/ 9 w 70" name="T82"/>
                <a:gd fmla="*/ 40 h 115" name="T83"/>
                <a:gd fmla="*/ 9 w 70" name="T84"/>
                <a:gd fmla="*/ 44 h 115" name="T85"/>
                <a:gd fmla="*/ 0 w 70" name="T86"/>
                <a:gd fmla="*/ 36 h 115" name="T87"/>
                <a:gd fmla="*/ 0 w 70" name="T88"/>
                <a:gd fmla="*/ 22 h 115" name="T89"/>
                <a:gd fmla="*/ 0 w 70" name="T90"/>
                <a:gd fmla="*/ 14 h 115" name="T91"/>
                <a:gd fmla="*/ 0 w 70" name="T92"/>
                <a:gd fmla="*/ 40 h 115" name="T93"/>
                <a:gd fmla="*/ 4 w 70" name="T94"/>
                <a:gd fmla="*/ 58 h 115" name="T95"/>
                <a:gd fmla="*/ 13 w 70" name="T96"/>
                <a:gd fmla="*/ 71 h 115" name="T97"/>
                <a:gd fmla="*/ 17 w 70" name="T98"/>
                <a:gd fmla="*/ 75 h 115" name="T99"/>
                <a:gd fmla="*/ 17 w 70" name="T100"/>
                <a:gd fmla="*/ 80 h 115" name="T101"/>
                <a:gd fmla="*/ 17 w 70" name="T102"/>
                <a:gd fmla="*/ 89 h 115" name="T103"/>
                <a:gd fmla="*/ 17 w 70" name="T104"/>
                <a:gd fmla="*/ 93 h 115" name="T105"/>
                <a:gd fmla="*/ 26 w 70" name="T106"/>
                <a:gd fmla="*/ 97 h 11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15" w="70">
                  <a:moveTo>
                    <a:pt x="26" y="97"/>
                  </a:moveTo>
                  <a:lnTo>
                    <a:pt x="35" y="111"/>
                  </a:lnTo>
                  <a:lnTo>
                    <a:pt x="39" y="115"/>
                  </a:lnTo>
                  <a:lnTo>
                    <a:pt x="44" y="115"/>
                  </a:lnTo>
                  <a:lnTo>
                    <a:pt x="44" y="115"/>
                  </a:lnTo>
                  <a:lnTo>
                    <a:pt x="48" y="115"/>
                  </a:lnTo>
                  <a:lnTo>
                    <a:pt x="48" y="115"/>
                  </a:lnTo>
                  <a:lnTo>
                    <a:pt x="48" y="111"/>
                  </a:lnTo>
                  <a:lnTo>
                    <a:pt x="48" y="111"/>
                  </a:lnTo>
                  <a:lnTo>
                    <a:pt x="48" y="106"/>
                  </a:lnTo>
                  <a:lnTo>
                    <a:pt x="48" y="102"/>
                  </a:lnTo>
                  <a:lnTo>
                    <a:pt x="48" y="102"/>
                  </a:lnTo>
                  <a:lnTo>
                    <a:pt x="53" y="102"/>
                  </a:lnTo>
                  <a:lnTo>
                    <a:pt x="53" y="102"/>
                  </a:lnTo>
                  <a:lnTo>
                    <a:pt x="57" y="106"/>
                  </a:lnTo>
                  <a:lnTo>
                    <a:pt x="57" y="106"/>
                  </a:lnTo>
                  <a:lnTo>
                    <a:pt x="61" y="111"/>
                  </a:lnTo>
                  <a:lnTo>
                    <a:pt x="57" y="111"/>
                  </a:lnTo>
                  <a:lnTo>
                    <a:pt x="53" y="102"/>
                  </a:lnTo>
                  <a:lnTo>
                    <a:pt x="53" y="97"/>
                  </a:lnTo>
                  <a:lnTo>
                    <a:pt x="53" y="93"/>
                  </a:lnTo>
                  <a:lnTo>
                    <a:pt x="53" y="89"/>
                  </a:lnTo>
                  <a:lnTo>
                    <a:pt x="53" y="89"/>
                  </a:lnTo>
                  <a:lnTo>
                    <a:pt x="57" y="84"/>
                  </a:lnTo>
                  <a:lnTo>
                    <a:pt x="57" y="84"/>
                  </a:lnTo>
                  <a:lnTo>
                    <a:pt x="57" y="89"/>
                  </a:lnTo>
                  <a:lnTo>
                    <a:pt x="57" y="89"/>
                  </a:lnTo>
                  <a:lnTo>
                    <a:pt x="61" y="93"/>
                  </a:lnTo>
                  <a:lnTo>
                    <a:pt x="61" y="97"/>
                  </a:lnTo>
                  <a:lnTo>
                    <a:pt x="61" y="106"/>
                  </a:lnTo>
                  <a:lnTo>
                    <a:pt x="61" y="111"/>
                  </a:lnTo>
                  <a:lnTo>
                    <a:pt x="66" y="111"/>
                  </a:lnTo>
                  <a:lnTo>
                    <a:pt x="66" y="111"/>
                  </a:lnTo>
                  <a:lnTo>
                    <a:pt x="66" y="115"/>
                  </a:lnTo>
                  <a:lnTo>
                    <a:pt x="66" y="115"/>
                  </a:lnTo>
                  <a:lnTo>
                    <a:pt x="61" y="97"/>
                  </a:lnTo>
                  <a:lnTo>
                    <a:pt x="61" y="84"/>
                  </a:lnTo>
                  <a:lnTo>
                    <a:pt x="57" y="84"/>
                  </a:lnTo>
                  <a:lnTo>
                    <a:pt x="57" y="80"/>
                  </a:lnTo>
                  <a:lnTo>
                    <a:pt x="57" y="75"/>
                  </a:lnTo>
                  <a:lnTo>
                    <a:pt x="57" y="75"/>
                  </a:lnTo>
                  <a:lnTo>
                    <a:pt x="57" y="75"/>
                  </a:lnTo>
                  <a:lnTo>
                    <a:pt x="61" y="75"/>
                  </a:lnTo>
                  <a:lnTo>
                    <a:pt x="66" y="75"/>
                  </a:lnTo>
                  <a:lnTo>
                    <a:pt x="66" y="80"/>
                  </a:lnTo>
                  <a:lnTo>
                    <a:pt x="70" y="84"/>
                  </a:lnTo>
                  <a:lnTo>
                    <a:pt x="70" y="89"/>
                  </a:lnTo>
                  <a:lnTo>
                    <a:pt x="70" y="89"/>
                  </a:lnTo>
                  <a:lnTo>
                    <a:pt x="70" y="93"/>
                  </a:lnTo>
                  <a:lnTo>
                    <a:pt x="70" y="97"/>
                  </a:lnTo>
                  <a:lnTo>
                    <a:pt x="66" y="102"/>
                  </a:lnTo>
                  <a:lnTo>
                    <a:pt x="70" y="93"/>
                  </a:lnTo>
                  <a:lnTo>
                    <a:pt x="70" y="89"/>
                  </a:lnTo>
                  <a:lnTo>
                    <a:pt x="70" y="80"/>
                  </a:lnTo>
                  <a:lnTo>
                    <a:pt x="70" y="75"/>
                  </a:lnTo>
                  <a:lnTo>
                    <a:pt x="66" y="67"/>
                  </a:lnTo>
                  <a:lnTo>
                    <a:pt x="66" y="67"/>
                  </a:lnTo>
                  <a:lnTo>
                    <a:pt x="61" y="62"/>
                  </a:lnTo>
                  <a:lnTo>
                    <a:pt x="53" y="62"/>
                  </a:lnTo>
                  <a:lnTo>
                    <a:pt x="53" y="58"/>
                  </a:lnTo>
                  <a:lnTo>
                    <a:pt x="53" y="53"/>
                  </a:lnTo>
                  <a:lnTo>
                    <a:pt x="53" y="49"/>
                  </a:lnTo>
                  <a:lnTo>
                    <a:pt x="53" y="44"/>
                  </a:lnTo>
                  <a:lnTo>
                    <a:pt x="48" y="40"/>
                  </a:lnTo>
                  <a:lnTo>
                    <a:pt x="48" y="36"/>
                  </a:lnTo>
                  <a:lnTo>
                    <a:pt x="44" y="36"/>
                  </a:lnTo>
                  <a:lnTo>
                    <a:pt x="44" y="31"/>
                  </a:lnTo>
                  <a:lnTo>
                    <a:pt x="39" y="27"/>
                  </a:lnTo>
                  <a:lnTo>
                    <a:pt x="39" y="22"/>
                  </a:lnTo>
                  <a:lnTo>
                    <a:pt x="39" y="14"/>
                  </a:lnTo>
                  <a:lnTo>
                    <a:pt x="44" y="9"/>
                  </a:lnTo>
                  <a:lnTo>
                    <a:pt x="44" y="5"/>
                  </a:lnTo>
                  <a:lnTo>
                    <a:pt x="39" y="5"/>
                  </a:lnTo>
                  <a:lnTo>
                    <a:pt x="39" y="0"/>
                  </a:lnTo>
                  <a:lnTo>
                    <a:pt x="35" y="0"/>
                  </a:lnTo>
                  <a:lnTo>
                    <a:pt x="35" y="0"/>
                  </a:lnTo>
                  <a:lnTo>
                    <a:pt x="31" y="0"/>
                  </a:lnTo>
                  <a:lnTo>
                    <a:pt x="22" y="5"/>
                  </a:lnTo>
                  <a:lnTo>
                    <a:pt x="13" y="5"/>
                  </a:lnTo>
                  <a:lnTo>
                    <a:pt x="9" y="9"/>
                  </a:lnTo>
                  <a:lnTo>
                    <a:pt x="9" y="18"/>
                  </a:lnTo>
                  <a:lnTo>
                    <a:pt x="4" y="27"/>
                  </a:lnTo>
                  <a:lnTo>
                    <a:pt x="4" y="31"/>
                  </a:lnTo>
                  <a:lnTo>
                    <a:pt x="9" y="40"/>
                  </a:lnTo>
                  <a:lnTo>
                    <a:pt x="9" y="44"/>
                  </a:lnTo>
                  <a:lnTo>
                    <a:pt x="9" y="44"/>
                  </a:lnTo>
                  <a:lnTo>
                    <a:pt x="4" y="40"/>
                  </a:lnTo>
                  <a:lnTo>
                    <a:pt x="0" y="36"/>
                  </a:lnTo>
                  <a:lnTo>
                    <a:pt x="0" y="31"/>
                  </a:lnTo>
                  <a:lnTo>
                    <a:pt x="0" y="22"/>
                  </a:lnTo>
                  <a:lnTo>
                    <a:pt x="0" y="9"/>
                  </a:lnTo>
                  <a:lnTo>
                    <a:pt x="0" y="14"/>
                  </a:lnTo>
                  <a:lnTo>
                    <a:pt x="0" y="31"/>
                  </a:lnTo>
                  <a:lnTo>
                    <a:pt x="0" y="40"/>
                  </a:lnTo>
                  <a:lnTo>
                    <a:pt x="0" y="49"/>
                  </a:lnTo>
                  <a:lnTo>
                    <a:pt x="4" y="58"/>
                  </a:lnTo>
                  <a:lnTo>
                    <a:pt x="9" y="62"/>
                  </a:lnTo>
                  <a:lnTo>
                    <a:pt x="13" y="71"/>
                  </a:lnTo>
                  <a:lnTo>
                    <a:pt x="17" y="75"/>
                  </a:lnTo>
                  <a:lnTo>
                    <a:pt x="17" y="75"/>
                  </a:lnTo>
                  <a:lnTo>
                    <a:pt x="17" y="80"/>
                  </a:lnTo>
                  <a:lnTo>
                    <a:pt x="17" y="80"/>
                  </a:lnTo>
                  <a:lnTo>
                    <a:pt x="17" y="84"/>
                  </a:lnTo>
                  <a:lnTo>
                    <a:pt x="17" y="89"/>
                  </a:lnTo>
                  <a:lnTo>
                    <a:pt x="17" y="89"/>
                  </a:lnTo>
                  <a:lnTo>
                    <a:pt x="17" y="93"/>
                  </a:lnTo>
                  <a:lnTo>
                    <a:pt x="22" y="93"/>
                  </a:lnTo>
                  <a:lnTo>
                    <a:pt x="26" y="97"/>
                  </a:lnTo>
                  <a:lnTo>
                    <a:pt x="26" y="97"/>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5" name="Freeform 23"/>
            <p:cNvSpPr/>
            <p:nvPr/>
          </p:nvSpPr>
          <p:spPr bwMode="auto">
            <a:xfrm>
              <a:off x="2347913" y="2859088"/>
              <a:ext cx="342900" cy="554037"/>
            </a:xfrm>
            <a:custGeom>
              <a:gdLst>
                <a:gd fmla="*/ 114 w 216" name="T0"/>
                <a:gd fmla="*/ 216 h 349" name="T1"/>
                <a:gd fmla="*/ 97 w 216" name="T2"/>
                <a:gd fmla="*/ 243 h 349" name="T3"/>
                <a:gd fmla="*/ 97 w 216" name="T4"/>
                <a:gd fmla="*/ 243 h 349" name="T5"/>
                <a:gd fmla="*/ 79 w 216" name="T6"/>
                <a:gd fmla="*/ 251 h 349" name="T7"/>
                <a:gd fmla="*/ 79 w 216" name="T8"/>
                <a:gd fmla="*/ 274 h 349" name="T9"/>
                <a:gd fmla="*/ 61 w 216" name="T10"/>
                <a:gd fmla="*/ 291 h 349" name="T11"/>
                <a:gd fmla="*/ 57 w 216" name="T12"/>
                <a:gd fmla="*/ 313 h 349" name="T13"/>
                <a:gd fmla="*/ 39 w 216" name="T14"/>
                <a:gd fmla="*/ 331 h 349" name="T15"/>
                <a:gd fmla="*/ 44 w 216" name="T16"/>
                <a:gd fmla="*/ 344 h 349" name="T17"/>
                <a:gd fmla="*/ 53 w 216" name="T18"/>
                <a:gd fmla="*/ 344 h 349" name="T19"/>
                <a:gd fmla="*/ 39 w 216" name="T20"/>
                <a:gd fmla="*/ 349 h 349" name="T21"/>
                <a:gd fmla="*/ 35 w 216" name="T22"/>
                <a:gd fmla="*/ 331 h 349" name="T23"/>
                <a:gd fmla="*/ 44 w 216" name="T24"/>
                <a:gd fmla="*/ 318 h 349" name="T25"/>
                <a:gd fmla="*/ 53 w 216" name="T26"/>
                <a:gd fmla="*/ 300 h 349" name="T27"/>
                <a:gd fmla="*/ 39 w 216" name="T28"/>
                <a:gd fmla="*/ 291 h 349" name="T29"/>
                <a:gd fmla="*/ 44 w 216" name="T30"/>
                <a:gd fmla="*/ 274 h 349" name="T31"/>
                <a:gd fmla="*/ 35 w 216" name="T32"/>
                <a:gd fmla="*/ 278 h 349" name="T33"/>
                <a:gd fmla="*/ 44 w 216" name="T34"/>
                <a:gd fmla="*/ 256 h 349" name="T35"/>
                <a:gd fmla="*/ 30 w 216" name="T36"/>
                <a:gd fmla="*/ 229 h 349" name="T37"/>
                <a:gd fmla="*/ 48 w 216" name="T38"/>
                <a:gd fmla="*/ 216 h 349" name="T39"/>
                <a:gd fmla="*/ 39 w 216" name="T40"/>
                <a:gd fmla="*/ 194 h 349" name="T41"/>
                <a:gd fmla="*/ 13 w 216" name="T42"/>
                <a:gd fmla="*/ 181 h 349" name="T43"/>
                <a:gd fmla="*/ 8 w 216" name="T44"/>
                <a:gd fmla="*/ 181 h 349" name="T45"/>
                <a:gd fmla="*/ 17 w 216" name="T46"/>
                <a:gd fmla="*/ 163 h 349" name="T47"/>
                <a:gd fmla="*/ 26 w 216" name="T48"/>
                <a:gd fmla="*/ 145 h 349" name="T49"/>
                <a:gd fmla="*/ 35 w 216" name="T50"/>
                <a:gd fmla="*/ 137 h 349" name="T51"/>
                <a:gd fmla="*/ 30 w 216" name="T52"/>
                <a:gd fmla="*/ 137 h 349" name="T53"/>
                <a:gd fmla="*/ 17 w 216" name="T54"/>
                <a:gd fmla="*/ 137 h 349" name="T55"/>
                <a:gd fmla="*/ 26 w 216" name="T56"/>
                <a:gd fmla="*/ 123 h 349" name="T57"/>
                <a:gd fmla="*/ 22 w 216" name="T58"/>
                <a:gd fmla="*/ 97 h 349" name="T59"/>
                <a:gd fmla="*/ 44 w 216" name="T60"/>
                <a:gd fmla="*/ 70 h 349" name="T61"/>
                <a:gd fmla="*/ 57 w 216" name="T62"/>
                <a:gd fmla="*/ 57 h 349" name="T63"/>
                <a:gd fmla="*/ 48 w 216" name="T64"/>
                <a:gd fmla="*/ 44 h 349" name="T65"/>
                <a:gd fmla="*/ 30 w 216" name="T66"/>
                <a:gd fmla="*/ 53 h 349" name="T67"/>
                <a:gd fmla="*/ 30 w 216" name="T68"/>
                <a:gd fmla="*/ 53 h 349" name="T69"/>
                <a:gd fmla="*/ 44 w 216" name="T70"/>
                <a:gd fmla="*/ 44 h 349" name="T71"/>
                <a:gd fmla="*/ 57 w 216" name="T72"/>
                <a:gd fmla="*/ 44 h 349" name="T73"/>
                <a:gd fmla="*/ 75 w 216" name="T74"/>
                <a:gd fmla="*/ 22 h 349" name="T75"/>
                <a:gd fmla="*/ 110 w 216" name="T76"/>
                <a:gd fmla="*/ 4 h 349" name="T77"/>
                <a:gd fmla="*/ 136 w 216" name="T78"/>
                <a:gd fmla="*/ 4 h 349" name="T79"/>
                <a:gd fmla="*/ 158 w 216" name="T80"/>
                <a:gd fmla="*/ 13 h 349" name="T81"/>
                <a:gd fmla="*/ 203 w 216" name="T82"/>
                <a:gd fmla="*/ 26 h 349" name="T83"/>
                <a:gd fmla="*/ 216 w 216" name="T84"/>
                <a:gd fmla="*/ 57 h 349" name="T85"/>
                <a:gd fmla="*/ 207 w 216" name="T86"/>
                <a:gd fmla="*/ 57 h 349" name="T87"/>
                <a:gd fmla="*/ 176 w 216" name="T88"/>
                <a:gd fmla="*/ 53 h 349" name="T89"/>
                <a:gd fmla="*/ 136 w 216" name="T90"/>
                <a:gd fmla="*/ 66 h 349" name="T91"/>
                <a:gd fmla="*/ 123 w 216" name="T92"/>
                <a:gd fmla="*/ 88 h 349" name="T93"/>
                <a:gd fmla="*/ 123 w 216" name="T94"/>
                <a:gd fmla="*/ 119 h 349" name="T95"/>
                <a:gd fmla="*/ 105 w 216" name="T96"/>
                <a:gd fmla="*/ 123 h 349" name="T97"/>
                <a:gd fmla="*/ 92 w 216" name="T98"/>
                <a:gd fmla="*/ 128 h 349" name="T99"/>
                <a:gd fmla="*/ 97 w 216" name="T100"/>
                <a:gd fmla="*/ 154 h 349" name="T101"/>
                <a:gd fmla="*/ 123 w 216" name="T102"/>
                <a:gd fmla="*/ 190 h 349"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349" w="216">
                  <a:moveTo>
                    <a:pt x="123" y="190"/>
                  </a:moveTo>
                  <a:lnTo>
                    <a:pt x="123" y="194"/>
                  </a:lnTo>
                  <a:lnTo>
                    <a:pt x="123" y="203"/>
                  </a:lnTo>
                  <a:lnTo>
                    <a:pt x="119" y="212"/>
                  </a:lnTo>
                  <a:lnTo>
                    <a:pt x="114" y="216"/>
                  </a:lnTo>
                  <a:lnTo>
                    <a:pt x="110" y="225"/>
                  </a:lnTo>
                  <a:lnTo>
                    <a:pt x="105" y="234"/>
                  </a:lnTo>
                  <a:lnTo>
                    <a:pt x="97" y="238"/>
                  </a:lnTo>
                  <a:lnTo>
                    <a:pt x="97" y="243"/>
                  </a:lnTo>
                  <a:lnTo>
                    <a:pt x="97" y="243"/>
                  </a:lnTo>
                  <a:lnTo>
                    <a:pt x="97" y="243"/>
                  </a:lnTo>
                  <a:lnTo>
                    <a:pt x="101" y="243"/>
                  </a:lnTo>
                  <a:lnTo>
                    <a:pt x="101" y="243"/>
                  </a:lnTo>
                  <a:lnTo>
                    <a:pt x="101" y="243"/>
                  </a:lnTo>
                  <a:lnTo>
                    <a:pt x="97" y="243"/>
                  </a:lnTo>
                  <a:lnTo>
                    <a:pt x="92" y="243"/>
                  </a:lnTo>
                  <a:lnTo>
                    <a:pt x="88" y="247"/>
                  </a:lnTo>
                  <a:lnTo>
                    <a:pt x="83" y="247"/>
                  </a:lnTo>
                  <a:lnTo>
                    <a:pt x="83" y="251"/>
                  </a:lnTo>
                  <a:lnTo>
                    <a:pt x="79" y="251"/>
                  </a:lnTo>
                  <a:lnTo>
                    <a:pt x="79" y="256"/>
                  </a:lnTo>
                  <a:lnTo>
                    <a:pt x="79" y="260"/>
                  </a:lnTo>
                  <a:lnTo>
                    <a:pt x="79" y="265"/>
                  </a:lnTo>
                  <a:lnTo>
                    <a:pt x="79" y="269"/>
                  </a:lnTo>
                  <a:lnTo>
                    <a:pt x="79" y="274"/>
                  </a:lnTo>
                  <a:lnTo>
                    <a:pt x="75" y="278"/>
                  </a:lnTo>
                  <a:lnTo>
                    <a:pt x="70" y="278"/>
                  </a:lnTo>
                  <a:lnTo>
                    <a:pt x="66" y="282"/>
                  </a:lnTo>
                  <a:lnTo>
                    <a:pt x="61" y="287"/>
                  </a:lnTo>
                  <a:lnTo>
                    <a:pt x="61" y="291"/>
                  </a:lnTo>
                  <a:lnTo>
                    <a:pt x="57" y="296"/>
                  </a:lnTo>
                  <a:lnTo>
                    <a:pt x="57" y="304"/>
                  </a:lnTo>
                  <a:lnTo>
                    <a:pt x="57" y="309"/>
                  </a:lnTo>
                  <a:lnTo>
                    <a:pt x="57" y="313"/>
                  </a:lnTo>
                  <a:lnTo>
                    <a:pt x="57" y="313"/>
                  </a:lnTo>
                  <a:lnTo>
                    <a:pt x="53" y="318"/>
                  </a:lnTo>
                  <a:lnTo>
                    <a:pt x="44" y="322"/>
                  </a:lnTo>
                  <a:lnTo>
                    <a:pt x="44" y="327"/>
                  </a:lnTo>
                  <a:lnTo>
                    <a:pt x="39" y="331"/>
                  </a:lnTo>
                  <a:lnTo>
                    <a:pt x="39" y="331"/>
                  </a:lnTo>
                  <a:lnTo>
                    <a:pt x="39" y="335"/>
                  </a:lnTo>
                  <a:lnTo>
                    <a:pt x="39" y="340"/>
                  </a:lnTo>
                  <a:lnTo>
                    <a:pt x="39" y="340"/>
                  </a:lnTo>
                  <a:lnTo>
                    <a:pt x="39" y="344"/>
                  </a:lnTo>
                  <a:lnTo>
                    <a:pt x="44" y="344"/>
                  </a:lnTo>
                  <a:lnTo>
                    <a:pt x="44" y="349"/>
                  </a:lnTo>
                  <a:lnTo>
                    <a:pt x="44" y="349"/>
                  </a:lnTo>
                  <a:lnTo>
                    <a:pt x="48" y="344"/>
                  </a:lnTo>
                  <a:lnTo>
                    <a:pt x="53" y="344"/>
                  </a:lnTo>
                  <a:lnTo>
                    <a:pt x="53" y="344"/>
                  </a:lnTo>
                  <a:lnTo>
                    <a:pt x="48" y="349"/>
                  </a:lnTo>
                  <a:lnTo>
                    <a:pt x="48" y="349"/>
                  </a:lnTo>
                  <a:lnTo>
                    <a:pt x="44" y="349"/>
                  </a:lnTo>
                  <a:lnTo>
                    <a:pt x="44" y="349"/>
                  </a:lnTo>
                  <a:lnTo>
                    <a:pt x="39" y="349"/>
                  </a:lnTo>
                  <a:lnTo>
                    <a:pt x="39" y="344"/>
                  </a:lnTo>
                  <a:lnTo>
                    <a:pt x="39" y="344"/>
                  </a:lnTo>
                  <a:lnTo>
                    <a:pt x="35" y="340"/>
                  </a:lnTo>
                  <a:lnTo>
                    <a:pt x="35" y="331"/>
                  </a:lnTo>
                  <a:lnTo>
                    <a:pt x="35" y="331"/>
                  </a:lnTo>
                  <a:lnTo>
                    <a:pt x="35" y="327"/>
                  </a:lnTo>
                  <a:lnTo>
                    <a:pt x="35" y="322"/>
                  </a:lnTo>
                  <a:lnTo>
                    <a:pt x="39" y="322"/>
                  </a:lnTo>
                  <a:lnTo>
                    <a:pt x="44" y="322"/>
                  </a:lnTo>
                  <a:lnTo>
                    <a:pt x="44" y="318"/>
                  </a:lnTo>
                  <a:lnTo>
                    <a:pt x="48" y="313"/>
                  </a:lnTo>
                  <a:lnTo>
                    <a:pt x="53" y="313"/>
                  </a:lnTo>
                  <a:lnTo>
                    <a:pt x="53" y="304"/>
                  </a:lnTo>
                  <a:lnTo>
                    <a:pt x="53" y="304"/>
                  </a:lnTo>
                  <a:lnTo>
                    <a:pt x="53" y="300"/>
                  </a:lnTo>
                  <a:lnTo>
                    <a:pt x="53" y="300"/>
                  </a:lnTo>
                  <a:lnTo>
                    <a:pt x="53" y="296"/>
                  </a:lnTo>
                  <a:lnTo>
                    <a:pt x="48" y="296"/>
                  </a:lnTo>
                  <a:lnTo>
                    <a:pt x="44" y="296"/>
                  </a:lnTo>
                  <a:lnTo>
                    <a:pt x="39" y="291"/>
                  </a:lnTo>
                  <a:lnTo>
                    <a:pt x="39" y="287"/>
                  </a:lnTo>
                  <a:lnTo>
                    <a:pt x="39" y="282"/>
                  </a:lnTo>
                  <a:lnTo>
                    <a:pt x="39" y="278"/>
                  </a:lnTo>
                  <a:lnTo>
                    <a:pt x="44" y="274"/>
                  </a:lnTo>
                  <a:lnTo>
                    <a:pt x="44" y="274"/>
                  </a:lnTo>
                  <a:lnTo>
                    <a:pt x="39" y="274"/>
                  </a:lnTo>
                  <a:lnTo>
                    <a:pt x="39" y="278"/>
                  </a:lnTo>
                  <a:lnTo>
                    <a:pt x="35" y="291"/>
                  </a:lnTo>
                  <a:lnTo>
                    <a:pt x="35" y="282"/>
                  </a:lnTo>
                  <a:lnTo>
                    <a:pt x="35" y="278"/>
                  </a:lnTo>
                  <a:lnTo>
                    <a:pt x="39" y="274"/>
                  </a:lnTo>
                  <a:lnTo>
                    <a:pt x="39" y="269"/>
                  </a:lnTo>
                  <a:lnTo>
                    <a:pt x="44" y="265"/>
                  </a:lnTo>
                  <a:lnTo>
                    <a:pt x="48" y="260"/>
                  </a:lnTo>
                  <a:lnTo>
                    <a:pt x="44" y="256"/>
                  </a:lnTo>
                  <a:lnTo>
                    <a:pt x="35" y="247"/>
                  </a:lnTo>
                  <a:lnTo>
                    <a:pt x="35" y="238"/>
                  </a:lnTo>
                  <a:lnTo>
                    <a:pt x="30" y="234"/>
                  </a:lnTo>
                  <a:lnTo>
                    <a:pt x="30" y="234"/>
                  </a:lnTo>
                  <a:lnTo>
                    <a:pt x="30" y="229"/>
                  </a:lnTo>
                  <a:lnTo>
                    <a:pt x="35" y="229"/>
                  </a:lnTo>
                  <a:lnTo>
                    <a:pt x="35" y="229"/>
                  </a:lnTo>
                  <a:lnTo>
                    <a:pt x="44" y="225"/>
                  </a:lnTo>
                  <a:lnTo>
                    <a:pt x="44" y="221"/>
                  </a:lnTo>
                  <a:lnTo>
                    <a:pt x="48" y="216"/>
                  </a:lnTo>
                  <a:lnTo>
                    <a:pt x="48" y="212"/>
                  </a:lnTo>
                  <a:lnTo>
                    <a:pt x="48" y="203"/>
                  </a:lnTo>
                  <a:lnTo>
                    <a:pt x="44" y="203"/>
                  </a:lnTo>
                  <a:lnTo>
                    <a:pt x="44" y="198"/>
                  </a:lnTo>
                  <a:lnTo>
                    <a:pt x="39" y="194"/>
                  </a:lnTo>
                  <a:lnTo>
                    <a:pt x="30" y="185"/>
                  </a:lnTo>
                  <a:lnTo>
                    <a:pt x="22" y="176"/>
                  </a:lnTo>
                  <a:lnTo>
                    <a:pt x="17" y="176"/>
                  </a:lnTo>
                  <a:lnTo>
                    <a:pt x="17" y="181"/>
                  </a:lnTo>
                  <a:lnTo>
                    <a:pt x="13" y="181"/>
                  </a:lnTo>
                  <a:lnTo>
                    <a:pt x="8" y="181"/>
                  </a:lnTo>
                  <a:lnTo>
                    <a:pt x="4" y="181"/>
                  </a:lnTo>
                  <a:lnTo>
                    <a:pt x="0" y="181"/>
                  </a:lnTo>
                  <a:lnTo>
                    <a:pt x="4" y="181"/>
                  </a:lnTo>
                  <a:lnTo>
                    <a:pt x="8" y="181"/>
                  </a:lnTo>
                  <a:lnTo>
                    <a:pt x="13" y="181"/>
                  </a:lnTo>
                  <a:lnTo>
                    <a:pt x="17" y="176"/>
                  </a:lnTo>
                  <a:lnTo>
                    <a:pt x="22" y="176"/>
                  </a:lnTo>
                  <a:lnTo>
                    <a:pt x="22" y="172"/>
                  </a:lnTo>
                  <a:lnTo>
                    <a:pt x="17" y="163"/>
                  </a:lnTo>
                  <a:lnTo>
                    <a:pt x="17" y="159"/>
                  </a:lnTo>
                  <a:lnTo>
                    <a:pt x="17" y="150"/>
                  </a:lnTo>
                  <a:lnTo>
                    <a:pt x="17" y="150"/>
                  </a:lnTo>
                  <a:lnTo>
                    <a:pt x="22" y="145"/>
                  </a:lnTo>
                  <a:lnTo>
                    <a:pt x="26" y="145"/>
                  </a:lnTo>
                  <a:lnTo>
                    <a:pt x="30" y="141"/>
                  </a:lnTo>
                  <a:lnTo>
                    <a:pt x="30" y="141"/>
                  </a:lnTo>
                  <a:lnTo>
                    <a:pt x="30" y="141"/>
                  </a:lnTo>
                  <a:lnTo>
                    <a:pt x="35" y="141"/>
                  </a:lnTo>
                  <a:lnTo>
                    <a:pt x="35" y="137"/>
                  </a:lnTo>
                  <a:lnTo>
                    <a:pt x="35" y="137"/>
                  </a:lnTo>
                  <a:lnTo>
                    <a:pt x="35" y="132"/>
                  </a:lnTo>
                  <a:lnTo>
                    <a:pt x="30" y="132"/>
                  </a:lnTo>
                  <a:lnTo>
                    <a:pt x="30" y="132"/>
                  </a:lnTo>
                  <a:lnTo>
                    <a:pt x="30" y="137"/>
                  </a:lnTo>
                  <a:lnTo>
                    <a:pt x="26" y="137"/>
                  </a:lnTo>
                  <a:lnTo>
                    <a:pt x="22" y="137"/>
                  </a:lnTo>
                  <a:lnTo>
                    <a:pt x="17" y="137"/>
                  </a:lnTo>
                  <a:lnTo>
                    <a:pt x="13" y="137"/>
                  </a:lnTo>
                  <a:lnTo>
                    <a:pt x="17" y="137"/>
                  </a:lnTo>
                  <a:lnTo>
                    <a:pt x="22" y="137"/>
                  </a:lnTo>
                  <a:lnTo>
                    <a:pt x="26" y="137"/>
                  </a:lnTo>
                  <a:lnTo>
                    <a:pt x="26" y="132"/>
                  </a:lnTo>
                  <a:lnTo>
                    <a:pt x="26" y="132"/>
                  </a:lnTo>
                  <a:lnTo>
                    <a:pt x="26" y="123"/>
                  </a:lnTo>
                  <a:lnTo>
                    <a:pt x="26" y="119"/>
                  </a:lnTo>
                  <a:lnTo>
                    <a:pt x="22" y="114"/>
                  </a:lnTo>
                  <a:lnTo>
                    <a:pt x="22" y="110"/>
                  </a:lnTo>
                  <a:lnTo>
                    <a:pt x="22" y="101"/>
                  </a:lnTo>
                  <a:lnTo>
                    <a:pt x="22" y="97"/>
                  </a:lnTo>
                  <a:lnTo>
                    <a:pt x="22" y="92"/>
                  </a:lnTo>
                  <a:lnTo>
                    <a:pt x="26" y="88"/>
                  </a:lnTo>
                  <a:lnTo>
                    <a:pt x="30" y="84"/>
                  </a:lnTo>
                  <a:lnTo>
                    <a:pt x="39" y="75"/>
                  </a:lnTo>
                  <a:lnTo>
                    <a:pt x="44" y="70"/>
                  </a:lnTo>
                  <a:lnTo>
                    <a:pt x="44" y="70"/>
                  </a:lnTo>
                  <a:lnTo>
                    <a:pt x="53" y="66"/>
                  </a:lnTo>
                  <a:lnTo>
                    <a:pt x="53" y="61"/>
                  </a:lnTo>
                  <a:lnTo>
                    <a:pt x="57" y="61"/>
                  </a:lnTo>
                  <a:lnTo>
                    <a:pt x="57" y="57"/>
                  </a:lnTo>
                  <a:lnTo>
                    <a:pt x="57" y="48"/>
                  </a:lnTo>
                  <a:lnTo>
                    <a:pt x="53" y="44"/>
                  </a:lnTo>
                  <a:lnTo>
                    <a:pt x="48" y="44"/>
                  </a:lnTo>
                  <a:lnTo>
                    <a:pt x="48" y="44"/>
                  </a:lnTo>
                  <a:lnTo>
                    <a:pt x="48" y="44"/>
                  </a:lnTo>
                  <a:lnTo>
                    <a:pt x="44" y="48"/>
                  </a:lnTo>
                  <a:lnTo>
                    <a:pt x="44" y="48"/>
                  </a:lnTo>
                  <a:lnTo>
                    <a:pt x="44" y="48"/>
                  </a:lnTo>
                  <a:lnTo>
                    <a:pt x="35" y="53"/>
                  </a:lnTo>
                  <a:lnTo>
                    <a:pt x="30" y="53"/>
                  </a:lnTo>
                  <a:lnTo>
                    <a:pt x="30" y="53"/>
                  </a:lnTo>
                  <a:lnTo>
                    <a:pt x="26" y="57"/>
                  </a:lnTo>
                  <a:lnTo>
                    <a:pt x="22" y="53"/>
                  </a:lnTo>
                  <a:lnTo>
                    <a:pt x="26" y="53"/>
                  </a:lnTo>
                  <a:lnTo>
                    <a:pt x="30" y="53"/>
                  </a:lnTo>
                  <a:lnTo>
                    <a:pt x="30" y="53"/>
                  </a:lnTo>
                  <a:lnTo>
                    <a:pt x="35" y="53"/>
                  </a:lnTo>
                  <a:lnTo>
                    <a:pt x="39" y="48"/>
                  </a:lnTo>
                  <a:lnTo>
                    <a:pt x="44" y="48"/>
                  </a:lnTo>
                  <a:lnTo>
                    <a:pt x="44" y="44"/>
                  </a:lnTo>
                  <a:lnTo>
                    <a:pt x="44" y="39"/>
                  </a:lnTo>
                  <a:lnTo>
                    <a:pt x="48" y="39"/>
                  </a:lnTo>
                  <a:lnTo>
                    <a:pt x="48" y="39"/>
                  </a:lnTo>
                  <a:lnTo>
                    <a:pt x="53" y="39"/>
                  </a:lnTo>
                  <a:lnTo>
                    <a:pt x="57" y="44"/>
                  </a:lnTo>
                  <a:lnTo>
                    <a:pt x="61" y="39"/>
                  </a:lnTo>
                  <a:lnTo>
                    <a:pt x="61" y="35"/>
                  </a:lnTo>
                  <a:lnTo>
                    <a:pt x="66" y="31"/>
                  </a:lnTo>
                  <a:lnTo>
                    <a:pt x="66" y="26"/>
                  </a:lnTo>
                  <a:lnTo>
                    <a:pt x="75" y="22"/>
                  </a:lnTo>
                  <a:lnTo>
                    <a:pt x="83" y="17"/>
                  </a:lnTo>
                  <a:lnTo>
                    <a:pt x="92" y="8"/>
                  </a:lnTo>
                  <a:lnTo>
                    <a:pt x="101" y="4"/>
                  </a:lnTo>
                  <a:lnTo>
                    <a:pt x="105" y="4"/>
                  </a:lnTo>
                  <a:lnTo>
                    <a:pt x="110" y="4"/>
                  </a:lnTo>
                  <a:lnTo>
                    <a:pt x="114" y="0"/>
                  </a:lnTo>
                  <a:lnTo>
                    <a:pt x="119" y="0"/>
                  </a:lnTo>
                  <a:lnTo>
                    <a:pt x="128" y="4"/>
                  </a:lnTo>
                  <a:lnTo>
                    <a:pt x="132" y="4"/>
                  </a:lnTo>
                  <a:lnTo>
                    <a:pt x="136" y="4"/>
                  </a:lnTo>
                  <a:lnTo>
                    <a:pt x="141" y="4"/>
                  </a:lnTo>
                  <a:lnTo>
                    <a:pt x="145" y="4"/>
                  </a:lnTo>
                  <a:lnTo>
                    <a:pt x="150" y="8"/>
                  </a:lnTo>
                  <a:lnTo>
                    <a:pt x="158" y="8"/>
                  </a:lnTo>
                  <a:lnTo>
                    <a:pt x="158" y="13"/>
                  </a:lnTo>
                  <a:lnTo>
                    <a:pt x="172" y="13"/>
                  </a:lnTo>
                  <a:lnTo>
                    <a:pt x="181" y="17"/>
                  </a:lnTo>
                  <a:lnTo>
                    <a:pt x="194" y="17"/>
                  </a:lnTo>
                  <a:lnTo>
                    <a:pt x="198" y="26"/>
                  </a:lnTo>
                  <a:lnTo>
                    <a:pt x="203" y="26"/>
                  </a:lnTo>
                  <a:lnTo>
                    <a:pt x="207" y="31"/>
                  </a:lnTo>
                  <a:lnTo>
                    <a:pt x="211" y="35"/>
                  </a:lnTo>
                  <a:lnTo>
                    <a:pt x="211" y="39"/>
                  </a:lnTo>
                  <a:lnTo>
                    <a:pt x="216" y="48"/>
                  </a:lnTo>
                  <a:lnTo>
                    <a:pt x="216" y="57"/>
                  </a:lnTo>
                  <a:lnTo>
                    <a:pt x="216" y="66"/>
                  </a:lnTo>
                  <a:lnTo>
                    <a:pt x="216" y="75"/>
                  </a:lnTo>
                  <a:lnTo>
                    <a:pt x="211" y="70"/>
                  </a:lnTo>
                  <a:lnTo>
                    <a:pt x="207" y="61"/>
                  </a:lnTo>
                  <a:lnTo>
                    <a:pt x="207" y="57"/>
                  </a:lnTo>
                  <a:lnTo>
                    <a:pt x="198" y="57"/>
                  </a:lnTo>
                  <a:lnTo>
                    <a:pt x="194" y="53"/>
                  </a:lnTo>
                  <a:lnTo>
                    <a:pt x="189" y="53"/>
                  </a:lnTo>
                  <a:lnTo>
                    <a:pt x="181" y="53"/>
                  </a:lnTo>
                  <a:lnTo>
                    <a:pt x="176" y="53"/>
                  </a:lnTo>
                  <a:lnTo>
                    <a:pt x="167" y="57"/>
                  </a:lnTo>
                  <a:lnTo>
                    <a:pt x="163" y="61"/>
                  </a:lnTo>
                  <a:lnTo>
                    <a:pt x="154" y="61"/>
                  </a:lnTo>
                  <a:lnTo>
                    <a:pt x="150" y="66"/>
                  </a:lnTo>
                  <a:lnTo>
                    <a:pt x="136" y="66"/>
                  </a:lnTo>
                  <a:lnTo>
                    <a:pt x="128" y="70"/>
                  </a:lnTo>
                  <a:lnTo>
                    <a:pt x="123" y="75"/>
                  </a:lnTo>
                  <a:lnTo>
                    <a:pt x="123" y="79"/>
                  </a:lnTo>
                  <a:lnTo>
                    <a:pt x="123" y="84"/>
                  </a:lnTo>
                  <a:lnTo>
                    <a:pt x="123" y="88"/>
                  </a:lnTo>
                  <a:lnTo>
                    <a:pt x="128" y="92"/>
                  </a:lnTo>
                  <a:lnTo>
                    <a:pt x="128" y="97"/>
                  </a:lnTo>
                  <a:lnTo>
                    <a:pt x="128" y="106"/>
                  </a:lnTo>
                  <a:lnTo>
                    <a:pt x="123" y="114"/>
                  </a:lnTo>
                  <a:lnTo>
                    <a:pt x="123" y="119"/>
                  </a:lnTo>
                  <a:lnTo>
                    <a:pt x="119" y="123"/>
                  </a:lnTo>
                  <a:lnTo>
                    <a:pt x="119" y="128"/>
                  </a:lnTo>
                  <a:lnTo>
                    <a:pt x="114" y="128"/>
                  </a:lnTo>
                  <a:lnTo>
                    <a:pt x="114" y="128"/>
                  </a:lnTo>
                  <a:lnTo>
                    <a:pt x="105" y="123"/>
                  </a:lnTo>
                  <a:lnTo>
                    <a:pt x="101" y="119"/>
                  </a:lnTo>
                  <a:lnTo>
                    <a:pt x="97" y="119"/>
                  </a:lnTo>
                  <a:lnTo>
                    <a:pt x="92" y="119"/>
                  </a:lnTo>
                  <a:lnTo>
                    <a:pt x="92" y="123"/>
                  </a:lnTo>
                  <a:lnTo>
                    <a:pt x="92" y="128"/>
                  </a:lnTo>
                  <a:lnTo>
                    <a:pt x="88" y="132"/>
                  </a:lnTo>
                  <a:lnTo>
                    <a:pt x="88" y="137"/>
                  </a:lnTo>
                  <a:lnTo>
                    <a:pt x="92" y="141"/>
                  </a:lnTo>
                  <a:lnTo>
                    <a:pt x="92" y="150"/>
                  </a:lnTo>
                  <a:lnTo>
                    <a:pt x="97" y="154"/>
                  </a:lnTo>
                  <a:lnTo>
                    <a:pt x="110" y="159"/>
                  </a:lnTo>
                  <a:lnTo>
                    <a:pt x="114" y="163"/>
                  </a:lnTo>
                  <a:lnTo>
                    <a:pt x="119" y="172"/>
                  </a:lnTo>
                  <a:lnTo>
                    <a:pt x="128" y="190"/>
                  </a:lnTo>
                  <a:lnTo>
                    <a:pt x="123" y="19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6" name="Freeform 24"/>
            <p:cNvSpPr/>
            <p:nvPr/>
          </p:nvSpPr>
          <p:spPr bwMode="auto">
            <a:xfrm>
              <a:off x="2417763" y="3300413"/>
              <a:ext cx="14288" cy="28575"/>
            </a:xfrm>
            <a:custGeom>
              <a:gdLst>
                <a:gd fmla="*/ 9 w 9" name="T0"/>
                <a:gd fmla="*/ 18 h 18" name="T1"/>
                <a:gd fmla="*/ 9 w 9" name="T2"/>
                <a:gd fmla="*/ 18 h 18" name="T3"/>
                <a:gd fmla="*/ 4 w 9" name="T4"/>
                <a:gd fmla="*/ 13 h 18" name="T5"/>
                <a:gd fmla="*/ 4 w 9" name="T6"/>
                <a:gd fmla="*/ 9 h 18" name="T7"/>
                <a:gd fmla="*/ 4 w 9" name="T8"/>
                <a:gd fmla="*/ 4 h 18" name="T9"/>
                <a:gd fmla="*/ 4 w 9" name="T10"/>
                <a:gd fmla="*/ 0 h 18" name="T11"/>
                <a:gd fmla="*/ 9 w 9" name="T12"/>
                <a:gd fmla="*/ 0 h 18" name="T13"/>
                <a:gd fmla="*/ 4 w 9" name="T14"/>
                <a:gd fmla="*/ 4 h 18" name="T15"/>
                <a:gd fmla="*/ 0 w 9" name="T16"/>
                <a:gd fmla="*/ 9 h 18" name="T17"/>
                <a:gd fmla="*/ 0 w 9" name="T18"/>
                <a:gd fmla="*/ 13 h 18" name="T19"/>
                <a:gd fmla="*/ 0 w 9" name="T20"/>
                <a:gd fmla="*/ 13 h 18" name="T21"/>
                <a:gd fmla="*/ 9 w 9" name="T22"/>
                <a:gd fmla="*/ 18 h 18" name="T23"/>
                <a:gd fmla="*/ 9 w 9" name="T24"/>
                <a:gd fmla="*/ 18 h 1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8" w="9">
                  <a:moveTo>
                    <a:pt x="9" y="18"/>
                  </a:moveTo>
                  <a:lnTo>
                    <a:pt x="9" y="18"/>
                  </a:lnTo>
                  <a:lnTo>
                    <a:pt x="4" y="13"/>
                  </a:lnTo>
                  <a:lnTo>
                    <a:pt x="4" y="9"/>
                  </a:lnTo>
                  <a:lnTo>
                    <a:pt x="4" y="4"/>
                  </a:lnTo>
                  <a:lnTo>
                    <a:pt x="4" y="0"/>
                  </a:lnTo>
                  <a:lnTo>
                    <a:pt x="9" y="0"/>
                  </a:lnTo>
                  <a:lnTo>
                    <a:pt x="4" y="4"/>
                  </a:lnTo>
                  <a:lnTo>
                    <a:pt x="0" y="9"/>
                  </a:lnTo>
                  <a:lnTo>
                    <a:pt x="0" y="13"/>
                  </a:lnTo>
                  <a:lnTo>
                    <a:pt x="0" y="13"/>
                  </a:lnTo>
                  <a:lnTo>
                    <a:pt x="9" y="18"/>
                  </a:lnTo>
                  <a:lnTo>
                    <a:pt x="9" y="18"/>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7" name="Freeform 25"/>
            <p:cNvSpPr/>
            <p:nvPr/>
          </p:nvSpPr>
          <p:spPr bwMode="auto">
            <a:xfrm>
              <a:off x="2424113" y="3271838"/>
              <a:ext cx="14288" cy="14287"/>
            </a:xfrm>
            <a:custGeom>
              <a:gdLst>
                <a:gd fmla="*/ 0 w 9" name="T0"/>
                <a:gd fmla="*/ 9 h 9" name="T1"/>
                <a:gd fmla="*/ 5 w 9" name="T2"/>
                <a:gd fmla="*/ 9 h 9" name="T3"/>
                <a:gd fmla="*/ 9 w 9" name="T4"/>
                <a:gd fmla="*/ 0 h 9" name="T5"/>
                <a:gd fmla="*/ 9 w 9" name="T6"/>
                <a:gd fmla="*/ 0 h 9" name="T7"/>
                <a:gd fmla="*/ 9 w 9" name="T8"/>
                <a:gd fmla="*/ 5 h 9" name="T9"/>
                <a:gd fmla="*/ 9 w 9" name="T10"/>
                <a:gd fmla="*/ 9 h 9" name="T11"/>
                <a:gd fmla="*/ 5 w 9" name="T12"/>
                <a:gd fmla="*/ 9 h 9" name="T13"/>
                <a:gd fmla="*/ 0 w 9" name="T14"/>
                <a:gd fmla="*/ 9 h 9" name="T15"/>
                <a:gd fmla="*/ 0 w 9"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
                  <a:moveTo>
                    <a:pt x="0" y="9"/>
                  </a:moveTo>
                  <a:lnTo>
                    <a:pt x="5" y="9"/>
                  </a:lnTo>
                  <a:lnTo>
                    <a:pt x="9" y="0"/>
                  </a:lnTo>
                  <a:lnTo>
                    <a:pt x="9" y="0"/>
                  </a:lnTo>
                  <a:lnTo>
                    <a:pt x="9" y="5"/>
                  </a:lnTo>
                  <a:lnTo>
                    <a:pt x="9" y="9"/>
                  </a:lnTo>
                  <a:lnTo>
                    <a:pt x="5" y="9"/>
                  </a:lnTo>
                  <a:lnTo>
                    <a:pt x="0" y="9"/>
                  </a:lnTo>
                  <a:lnTo>
                    <a:pt x="0"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8" name="Freeform 26"/>
            <p:cNvSpPr/>
            <p:nvPr/>
          </p:nvSpPr>
          <p:spPr bwMode="auto">
            <a:xfrm>
              <a:off x="2409825" y="3230563"/>
              <a:ext cx="14288" cy="14287"/>
            </a:xfrm>
            <a:custGeom>
              <a:gdLst>
                <a:gd fmla="*/ 5 w 9" name="T0"/>
                <a:gd fmla="*/ 0 h 9" name="T1"/>
                <a:gd fmla="*/ 5 w 9" name="T2"/>
                <a:gd fmla="*/ 0 h 9" name="T3"/>
                <a:gd fmla="*/ 5 w 9" name="T4"/>
                <a:gd fmla="*/ 0 h 9" name="T5"/>
                <a:gd fmla="*/ 9 w 9" name="T6"/>
                <a:gd fmla="*/ 0 h 9" name="T7"/>
                <a:gd fmla="*/ 9 w 9" name="T8"/>
                <a:gd fmla="*/ 4 h 9" name="T9"/>
                <a:gd fmla="*/ 5 w 9" name="T10"/>
                <a:gd fmla="*/ 4 h 9" name="T11"/>
                <a:gd fmla="*/ 5 w 9" name="T12"/>
                <a:gd fmla="*/ 9 h 9" name="T13"/>
                <a:gd fmla="*/ 5 w 9" name="T14"/>
                <a:gd fmla="*/ 4 h 9" name="T15"/>
                <a:gd fmla="*/ 0 w 9" name="T16"/>
                <a:gd fmla="*/ 4 h 9" name="T17"/>
                <a:gd fmla="*/ 0 w 9" name="T18"/>
                <a:gd fmla="*/ 4 h 9" name="T19"/>
                <a:gd fmla="*/ 0 w 9" name="T20"/>
                <a:gd fmla="*/ 0 h 9" name="T21"/>
                <a:gd fmla="*/ 0 w 9" name="T22"/>
                <a:gd fmla="*/ 0 h 9" name="T23"/>
                <a:gd fmla="*/ 5 w 9" name="T24"/>
                <a:gd fmla="*/ 0 h 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 w="9">
                  <a:moveTo>
                    <a:pt x="5" y="0"/>
                  </a:moveTo>
                  <a:lnTo>
                    <a:pt x="5" y="0"/>
                  </a:lnTo>
                  <a:lnTo>
                    <a:pt x="5" y="0"/>
                  </a:lnTo>
                  <a:lnTo>
                    <a:pt x="9" y="0"/>
                  </a:lnTo>
                  <a:lnTo>
                    <a:pt x="9" y="4"/>
                  </a:lnTo>
                  <a:lnTo>
                    <a:pt x="5" y="4"/>
                  </a:lnTo>
                  <a:lnTo>
                    <a:pt x="5" y="9"/>
                  </a:lnTo>
                  <a:lnTo>
                    <a:pt x="5" y="4"/>
                  </a:lnTo>
                  <a:lnTo>
                    <a:pt x="0" y="4"/>
                  </a:lnTo>
                  <a:lnTo>
                    <a:pt x="0" y="4"/>
                  </a:lnTo>
                  <a:lnTo>
                    <a:pt x="0" y="0"/>
                  </a:lnTo>
                  <a:lnTo>
                    <a:pt x="0" y="0"/>
                  </a:lnTo>
                  <a:lnTo>
                    <a:pt x="5"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9" name="Freeform 27"/>
            <p:cNvSpPr/>
            <p:nvPr/>
          </p:nvSpPr>
          <p:spPr bwMode="auto">
            <a:xfrm>
              <a:off x="2389188" y="3097213"/>
              <a:ext cx="42863" cy="49212"/>
            </a:xfrm>
            <a:custGeom>
              <a:gdLst>
                <a:gd fmla="*/ 9 w 27" name="T0"/>
                <a:gd fmla="*/ 31 h 31" name="T1"/>
                <a:gd fmla="*/ 13 w 27" name="T2"/>
                <a:gd fmla="*/ 31 h 31" name="T3"/>
                <a:gd fmla="*/ 18 w 27" name="T4"/>
                <a:gd fmla="*/ 26 h 31" name="T5"/>
                <a:gd fmla="*/ 22 w 27" name="T6"/>
                <a:gd fmla="*/ 22 h 31" name="T7"/>
                <a:gd fmla="*/ 22 w 27" name="T8"/>
                <a:gd fmla="*/ 13 h 31" name="T9"/>
                <a:gd fmla="*/ 27 w 27" name="T10"/>
                <a:gd fmla="*/ 9 h 31" name="T11"/>
                <a:gd fmla="*/ 27 w 27" name="T12"/>
                <a:gd fmla="*/ 0 h 31" name="T13"/>
                <a:gd fmla="*/ 13 w 27" name="T14"/>
                <a:gd fmla="*/ 4 h 31" name="T15"/>
                <a:gd fmla="*/ 9 w 27" name="T16"/>
                <a:gd fmla="*/ 4 h 31" name="T17"/>
                <a:gd fmla="*/ 4 w 27" name="T18"/>
                <a:gd fmla="*/ 9 h 31" name="T19"/>
                <a:gd fmla="*/ 0 w 27" name="T20"/>
                <a:gd fmla="*/ 13 h 31" name="T21"/>
                <a:gd fmla="*/ 0 w 27" name="T22"/>
                <a:gd fmla="*/ 22 h 31" name="T23"/>
                <a:gd fmla="*/ 0 w 27" name="T24"/>
                <a:gd fmla="*/ 22 h 31" name="T25"/>
                <a:gd fmla="*/ 0 w 27" name="T26"/>
                <a:gd fmla="*/ 26 h 31" name="T27"/>
                <a:gd fmla="*/ 0 w 27" name="T28"/>
                <a:gd fmla="*/ 26 h 31" name="T29"/>
                <a:gd fmla="*/ 4 w 27" name="T30"/>
                <a:gd fmla="*/ 31 h 31" name="T31"/>
                <a:gd fmla="*/ 9 w 27" name="T32"/>
                <a:gd fmla="*/ 31 h 31"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31" w="27">
                  <a:moveTo>
                    <a:pt x="9" y="31"/>
                  </a:moveTo>
                  <a:lnTo>
                    <a:pt x="13" y="31"/>
                  </a:lnTo>
                  <a:lnTo>
                    <a:pt x="18" y="26"/>
                  </a:lnTo>
                  <a:lnTo>
                    <a:pt x="22" y="22"/>
                  </a:lnTo>
                  <a:lnTo>
                    <a:pt x="22" y="13"/>
                  </a:lnTo>
                  <a:lnTo>
                    <a:pt x="27" y="9"/>
                  </a:lnTo>
                  <a:lnTo>
                    <a:pt x="27" y="0"/>
                  </a:lnTo>
                  <a:lnTo>
                    <a:pt x="13" y="4"/>
                  </a:lnTo>
                  <a:lnTo>
                    <a:pt x="9" y="4"/>
                  </a:lnTo>
                  <a:lnTo>
                    <a:pt x="4" y="9"/>
                  </a:lnTo>
                  <a:lnTo>
                    <a:pt x="0" y="13"/>
                  </a:lnTo>
                  <a:lnTo>
                    <a:pt x="0" y="22"/>
                  </a:lnTo>
                  <a:lnTo>
                    <a:pt x="0" y="22"/>
                  </a:lnTo>
                  <a:lnTo>
                    <a:pt x="0" y="26"/>
                  </a:lnTo>
                  <a:lnTo>
                    <a:pt x="0" y="26"/>
                  </a:lnTo>
                  <a:lnTo>
                    <a:pt x="4" y="31"/>
                  </a:lnTo>
                  <a:lnTo>
                    <a:pt x="9" y="3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0" name="Freeform 28"/>
            <p:cNvSpPr/>
            <p:nvPr/>
          </p:nvSpPr>
          <p:spPr bwMode="auto">
            <a:xfrm>
              <a:off x="2382838" y="3089275"/>
              <a:ext cx="49213" cy="28575"/>
            </a:xfrm>
            <a:custGeom>
              <a:gdLst>
                <a:gd fmla="*/ 31 w 31" name="T0"/>
                <a:gd fmla="*/ 0 h 18" name="T1"/>
                <a:gd fmla="*/ 26 w 31" name="T2"/>
                <a:gd fmla="*/ 0 h 18" name="T3"/>
                <a:gd fmla="*/ 22 w 31" name="T4"/>
                <a:gd fmla="*/ 5 h 18" name="T5"/>
                <a:gd fmla="*/ 17 w 31" name="T6"/>
                <a:gd fmla="*/ 5 h 18" name="T7"/>
                <a:gd fmla="*/ 8 w 31" name="T8"/>
                <a:gd fmla="*/ 5 h 18" name="T9"/>
                <a:gd fmla="*/ 4 w 31" name="T10"/>
                <a:gd fmla="*/ 5 h 18" name="T11"/>
                <a:gd fmla="*/ 4 w 31" name="T12"/>
                <a:gd fmla="*/ 9 h 18" name="T13"/>
                <a:gd fmla="*/ 4 w 31" name="T14"/>
                <a:gd fmla="*/ 9 h 18" name="T15"/>
                <a:gd fmla="*/ 0 w 31" name="T16"/>
                <a:gd fmla="*/ 14 h 18" name="T17"/>
                <a:gd fmla="*/ 0 w 31" name="T18"/>
                <a:gd fmla="*/ 18 h 18" name="T19"/>
                <a:gd fmla="*/ 4 w 31" name="T20"/>
                <a:gd fmla="*/ 18 h 18" name="T21"/>
                <a:gd fmla="*/ 4 w 31" name="T22"/>
                <a:gd fmla="*/ 18 h 18" name="T23"/>
                <a:gd fmla="*/ 13 w 31" name="T24"/>
                <a:gd fmla="*/ 9 h 18" name="T25"/>
                <a:gd fmla="*/ 17 w 31" name="T26"/>
                <a:gd fmla="*/ 9 h 18" name="T27"/>
                <a:gd fmla="*/ 22 w 31" name="T28"/>
                <a:gd fmla="*/ 5 h 18" name="T29"/>
                <a:gd fmla="*/ 26 w 31" name="T30"/>
                <a:gd fmla="*/ 0 h 18" name="T31"/>
                <a:gd fmla="*/ 31 w 31" name="T32"/>
                <a:gd fmla="*/ 0 h 18"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8" w="31">
                  <a:moveTo>
                    <a:pt x="31" y="0"/>
                  </a:moveTo>
                  <a:lnTo>
                    <a:pt x="26" y="0"/>
                  </a:lnTo>
                  <a:lnTo>
                    <a:pt x="22" y="5"/>
                  </a:lnTo>
                  <a:lnTo>
                    <a:pt x="17" y="5"/>
                  </a:lnTo>
                  <a:lnTo>
                    <a:pt x="8" y="5"/>
                  </a:lnTo>
                  <a:lnTo>
                    <a:pt x="4" y="5"/>
                  </a:lnTo>
                  <a:lnTo>
                    <a:pt x="4" y="9"/>
                  </a:lnTo>
                  <a:lnTo>
                    <a:pt x="4" y="9"/>
                  </a:lnTo>
                  <a:lnTo>
                    <a:pt x="0" y="14"/>
                  </a:lnTo>
                  <a:lnTo>
                    <a:pt x="0" y="18"/>
                  </a:lnTo>
                  <a:lnTo>
                    <a:pt x="4" y="18"/>
                  </a:lnTo>
                  <a:lnTo>
                    <a:pt x="4" y="18"/>
                  </a:lnTo>
                  <a:lnTo>
                    <a:pt x="13" y="9"/>
                  </a:lnTo>
                  <a:lnTo>
                    <a:pt x="17" y="9"/>
                  </a:lnTo>
                  <a:lnTo>
                    <a:pt x="22" y="5"/>
                  </a:lnTo>
                  <a:lnTo>
                    <a:pt x="26" y="0"/>
                  </a:lnTo>
                  <a:lnTo>
                    <a:pt x="31"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1" name="Freeform 29"/>
            <p:cNvSpPr/>
            <p:nvPr/>
          </p:nvSpPr>
          <p:spPr bwMode="auto">
            <a:xfrm>
              <a:off x="2403475" y="3040063"/>
              <a:ext cx="28575" cy="36512"/>
            </a:xfrm>
            <a:custGeom>
              <a:gdLst>
                <a:gd fmla="*/ 9 w 18" name="T0"/>
                <a:gd fmla="*/ 0 h 23" name="T1"/>
                <a:gd fmla="*/ 13 w 18" name="T2"/>
                <a:gd fmla="*/ 5 h 23" name="T3"/>
                <a:gd fmla="*/ 18 w 18" name="T4"/>
                <a:gd fmla="*/ 9 h 23" name="T5"/>
                <a:gd fmla="*/ 18 w 18" name="T6"/>
                <a:gd fmla="*/ 14 h 23" name="T7"/>
                <a:gd fmla="*/ 13 w 18" name="T8"/>
                <a:gd fmla="*/ 14 h 23" name="T9"/>
                <a:gd fmla="*/ 9 w 18" name="T10"/>
                <a:gd fmla="*/ 18 h 23" name="T11"/>
                <a:gd fmla="*/ 4 w 18" name="T12"/>
                <a:gd fmla="*/ 23 h 23" name="T13"/>
                <a:gd fmla="*/ 4 w 18" name="T14"/>
                <a:gd fmla="*/ 18 h 23" name="T15"/>
                <a:gd fmla="*/ 0 w 18" name="T16"/>
                <a:gd fmla="*/ 14 h 23" name="T17"/>
                <a:gd fmla="*/ 4 w 18" name="T18"/>
                <a:gd fmla="*/ 9 h 23" name="T19"/>
                <a:gd fmla="*/ 4 w 18" name="T20"/>
                <a:gd fmla="*/ 9 h 23" name="T21"/>
                <a:gd fmla="*/ 9 w 18" name="T22"/>
                <a:gd fmla="*/ 5 h 23" name="T23"/>
                <a:gd fmla="*/ 9 w 18" name="T24"/>
                <a:gd fmla="*/ 0 h 2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3" w="18">
                  <a:moveTo>
                    <a:pt x="9" y="0"/>
                  </a:moveTo>
                  <a:lnTo>
                    <a:pt x="13" y="5"/>
                  </a:lnTo>
                  <a:lnTo>
                    <a:pt x="18" y="9"/>
                  </a:lnTo>
                  <a:lnTo>
                    <a:pt x="18" y="14"/>
                  </a:lnTo>
                  <a:lnTo>
                    <a:pt x="13" y="14"/>
                  </a:lnTo>
                  <a:lnTo>
                    <a:pt x="9" y="18"/>
                  </a:lnTo>
                  <a:lnTo>
                    <a:pt x="4" y="23"/>
                  </a:lnTo>
                  <a:lnTo>
                    <a:pt x="4" y="18"/>
                  </a:lnTo>
                  <a:lnTo>
                    <a:pt x="0" y="14"/>
                  </a:lnTo>
                  <a:lnTo>
                    <a:pt x="4" y="9"/>
                  </a:lnTo>
                  <a:lnTo>
                    <a:pt x="4" y="9"/>
                  </a:lnTo>
                  <a:lnTo>
                    <a:pt x="9" y="5"/>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2" name="Freeform 30"/>
            <p:cNvSpPr/>
            <p:nvPr/>
          </p:nvSpPr>
          <p:spPr bwMode="auto">
            <a:xfrm>
              <a:off x="2395538" y="3019425"/>
              <a:ext cx="28575" cy="49212"/>
            </a:xfrm>
            <a:custGeom>
              <a:gdLst>
                <a:gd fmla="*/ 18 w 18" name="T0"/>
                <a:gd fmla="*/ 0 h 31" name="T1"/>
                <a:gd fmla="*/ 14 w 18" name="T2"/>
                <a:gd fmla="*/ 0 h 31" name="T3"/>
                <a:gd fmla="*/ 14 w 18" name="T4"/>
                <a:gd fmla="*/ 0 h 31" name="T5"/>
                <a:gd fmla="*/ 14 w 18" name="T6"/>
                <a:gd fmla="*/ 5 h 31" name="T7"/>
                <a:gd fmla="*/ 9 w 18" name="T8"/>
                <a:gd fmla="*/ 5 h 31" name="T9"/>
                <a:gd fmla="*/ 9 w 18" name="T10"/>
                <a:gd fmla="*/ 9 h 31" name="T11"/>
                <a:gd fmla="*/ 14 w 18" name="T12"/>
                <a:gd fmla="*/ 13 h 31" name="T13"/>
                <a:gd fmla="*/ 9 w 18" name="T14"/>
                <a:gd fmla="*/ 13 h 31" name="T15"/>
                <a:gd fmla="*/ 9 w 18" name="T16"/>
                <a:gd fmla="*/ 18 h 31" name="T17"/>
                <a:gd fmla="*/ 5 w 18" name="T18"/>
                <a:gd fmla="*/ 18 h 31" name="T19"/>
                <a:gd fmla="*/ 5 w 18" name="T20"/>
                <a:gd fmla="*/ 22 h 31" name="T21"/>
                <a:gd fmla="*/ 5 w 18" name="T22"/>
                <a:gd fmla="*/ 27 h 31" name="T23"/>
                <a:gd fmla="*/ 5 w 18" name="T24"/>
                <a:gd fmla="*/ 27 h 31" name="T25"/>
                <a:gd fmla="*/ 0 w 18" name="T26"/>
                <a:gd fmla="*/ 27 h 31" name="T27"/>
                <a:gd fmla="*/ 0 w 18" name="T28"/>
                <a:gd fmla="*/ 31 h 31" name="T29"/>
                <a:gd fmla="*/ 0 w 18" name="T30"/>
                <a:gd fmla="*/ 27 h 31" name="T31"/>
                <a:gd fmla="*/ 0 w 18" name="T32"/>
                <a:gd fmla="*/ 5 h 31" name="T33"/>
                <a:gd fmla="*/ 0 w 18" name="T34"/>
                <a:gd fmla="*/ 5 h 31" name="T35"/>
                <a:gd fmla="*/ 0 w 18" name="T36"/>
                <a:gd fmla="*/ 5 h 31" name="T37"/>
                <a:gd fmla="*/ 5 w 18" name="T38"/>
                <a:gd fmla="*/ 0 h 31" name="T39"/>
                <a:gd fmla="*/ 9 w 18" name="T40"/>
                <a:gd fmla="*/ 0 h 31" name="T41"/>
                <a:gd fmla="*/ 14 w 18" name="T42"/>
                <a:gd fmla="*/ 0 h 31" name="T43"/>
                <a:gd fmla="*/ 18 w 18" name="T44"/>
                <a:gd fmla="*/ 0 h 31"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31" w="18">
                  <a:moveTo>
                    <a:pt x="18" y="0"/>
                  </a:moveTo>
                  <a:lnTo>
                    <a:pt x="14" y="0"/>
                  </a:lnTo>
                  <a:lnTo>
                    <a:pt x="14" y="0"/>
                  </a:lnTo>
                  <a:lnTo>
                    <a:pt x="14" y="5"/>
                  </a:lnTo>
                  <a:lnTo>
                    <a:pt x="9" y="5"/>
                  </a:lnTo>
                  <a:lnTo>
                    <a:pt x="9" y="9"/>
                  </a:lnTo>
                  <a:lnTo>
                    <a:pt x="14" y="13"/>
                  </a:lnTo>
                  <a:lnTo>
                    <a:pt x="9" y="13"/>
                  </a:lnTo>
                  <a:lnTo>
                    <a:pt x="9" y="18"/>
                  </a:lnTo>
                  <a:lnTo>
                    <a:pt x="5" y="18"/>
                  </a:lnTo>
                  <a:lnTo>
                    <a:pt x="5" y="22"/>
                  </a:lnTo>
                  <a:lnTo>
                    <a:pt x="5" y="27"/>
                  </a:lnTo>
                  <a:lnTo>
                    <a:pt x="5" y="27"/>
                  </a:lnTo>
                  <a:lnTo>
                    <a:pt x="0" y="27"/>
                  </a:lnTo>
                  <a:lnTo>
                    <a:pt x="0" y="31"/>
                  </a:lnTo>
                  <a:lnTo>
                    <a:pt x="0" y="27"/>
                  </a:lnTo>
                  <a:lnTo>
                    <a:pt x="0" y="5"/>
                  </a:lnTo>
                  <a:lnTo>
                    <a:pt x="0" y="5"/>
                  </a:lnTo>
                  <a:lnTo>
                    <a:pt x="0" y="5"/>
                  </a:lnTo>
                  <a:lnTo>
                    <a:pt x="5" y="0"/>
                  </a:lnTo>
                  <a:lnTo>
                    <a:pt x="9" y="0"/>
                  </a:lnTo>
                  <a:lnTo>
                    <a:pt x="14" y="0"/>
                  </a:lnTo>
                  <a:lnTo>
                    <a:pt x="18"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3" name="Freeform 31"/>
            <p:cNvSpPr/>
            <p:nvPr/>
          </p:nvSpPr>
          <p:spPr bwMode="auto">
            <a:xfrm>
              <a:off x="2389188" y="2992438"/>
              <a:ext cx="34925" cy="41275"/>
            </a:xfrm>
            <a:custGeom>
              <a:gdLst>
                <a:gd fmla="*/ 0 w 22" name="T0"/>
                <a:gd fmla="*/ 17 h 26" name="T1"/>
                <a:gd fmla="*/ 0 w 22" name="T2"/>
                <a:gd fmla="*/ 13 h 26" name="T3"/>
                <a:gd fmla="*/ 0 w 22" name="T4"/>
                <a:gd fmla="*/ 8 h 26" name="T5"/>
                <a:gd fmla="*/ 4 w 22" name="T6"/>
                <a:gd fmla="*/ 4 h 26" name="T7"/>
                <a:gd fmla="*/ 9 w 22" name="T8"/>
                <a:gd fmla="*/ 4 h 26" name="T9"/>
                <a:gd fmla="*/ 13 w 22" name="T10"/>
                <a:gd fmla="*/ 0 h 26" name="T11"/>
                <a:gd fmla="*/ 18 w 22" name="T12"/>
                <a:gd fmla="*/ 0 h 26" name="T13"/>
                <a:gd fmla="*/ 22 w 22" name="T14"/>
                <a:gd fmla="*/ 4 h 26" name="T15"/>
                <a:gd fmla="*/ 18 w 22" name="T16"/>
                <a:gd fmla="*/ 8 h 26" name="T17"/>
                <a:gd fmla="*/ 18 w 22" name="T18"/>
                <a:gd fmla="*/ 8 h 26" name="T19"/>
                <a:gd fmla="*/ 18 w 22" name="T20"/>
                <a:gd fmla="*/ 13 h 26" name="T21"/>
                <a:gd fmla="*/ 13 w 22" name="T22"/>
                <a:gd fmla="*/ 13 h 26" name="T23"/>
                <a:gd fmla="*/ 9 w 22" name="T24"/>
                <a:gd fmla="*/ 17 h 26" name="T25"/>
                <a:gd fmla="*/ 9 w 22" name="T26"/>
                <a:gd fmla="*/ 17 h 26" name="T27"/>
                <a:gd fmla="*/ 4 w 22" name="T28"/>
                <a:gd fmla="*/ 17 h 26" name="T29"/>
                <a:gd fmla="*/ 4 w 22" name="T30"/>
                <a:gd fmla="*/ 17 h 26" name="T31"/>
                <a:gd fmla="*/ 0 w 22" name="T32"/>
                <a:gd fmla="*/ 17 h 26" name="T33"/>
                <a:gd fmla="*/ 0 w 22" name="T34"/>
                <a:gd fmla="*/ 17 h 26" name="T35"/>
                <a:gd fmla="*/ 0 w 22" name="T36"/>
                <a:gd fmla="*/ 22 h 26" name="T37"/>
                <a:gd fmla="*/ 0 w 22" name="T38"/>
                <a:gd fmla="*/ 26 h 26" name="T39"/>
                <a:gd fmla="*/ 0 w 22" name="T40"/>
                <a:gd fmla="*/ 26 h 26" name="T41"/>
                <a:gd fmla="*/ 0 w 22" name="T42"/>
                <a:gd fmla="*/ 26 h 26" name="T43"/>
                <a:gd fmla="*/ 0 w 22" name="T44"/>
                <a:gd fmla="*/ 22 h 26" name="T45"/>
                <a:gd fmla="*/ 0 w 22" name="T46"/>
                <a:gd fmla="*/ 17 h 26" name="T47"/>
                <a:gd fmla="*/ 0 w 22" name="T48"/>
                <a:gd fmla="*/ 17 h 26"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6" w="22">
                  <a:moveTo>
                    <a:pt x="0" y="17"/>
                  </a:moveTo>
                  <a:lnTo>
                    <a:pt x="0" y="13"/>
                  </a:lnTo>
                  <a:lnTo>
                    <a:pt x="0" y="8"/>
                  </a:lnTo>
                  <a:lnTo>
                    <a:pt x="4" y="4"/>
                  </a:lnTo>
                  <a:lnTo>
                    <a:pt x="9" y="4"/>
                  </a:lnTo>
                  <a:lnTo>
                    <a:pt x="13" y="0"/>
                  </a:lnTo>
                  <a:lnTo>
                    <a:pt x="18" y="0"/>
                  </a:lnTo>
                  <a:lnTo>
                    <a:pt x="22" y="4"/>
                  </a:lnTo>
                  <a:lnTo>
                    <a:pt x="18" y="8"/>
                  </a:lnTo>
                  <a:lnTo>
                    <a:pt x="18" y="8"/>
                  </a:lnTo>
                  <a:lnTo>
                    <a:pt x="18" y="13"/>
                  </a:lnTo>
                  <a:lnTo>
                    <a:pt x="13" y="13"/>
                  </a:lnTo>
                  <a:lnTo>
                    <a:pt x="9" y="17"/>
                  </a:lnTo>
                  <a:lnTo>
                    <a:pt x="9" y="17"/>
                  </a:lnTo>
                  <a:lnTo>
                    <a:pt x="4" y="17"/>
                  </a:lnTo>
                  <a:lnTo>
                    <a:pt x="4" y="17"/>
                  </a:lnTo>
                  <a:lnTo>
                    <a:pt x="0" y="17"/>
                  </a:lnTo>
                  <a:lnTo>
                    <a:pt x="0" y="17"/>
                  </a:lnTo>
                  <a:lnTo>
                    <a:pt x="0" y="22"/>
                  </a:lnTo>
                  <a:lnTo>
                    <a:pt x="0" y="26"/>
                  </a:lnTo>
                  <a:lnTo>
                    <a:pt x="0" y="26"/>
                  </a:lnTo>
                  <a:lnTo>
                    <a:pt x="0" y="26"/>
                  </a:lnTo>
                  <a:lnTo>
                    <a:pt x="0" y="22"/>
                  </a:lnTo>
                  <a:lnTo>
                    <a:pt x="0" y="17"/>
                  </a:lnTo>
                  <a:lnTo>
                    <a:pt x="0" y="17"/>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4" name="Freeform 32"/>
            <p:cNvSpPr/>
            <p:nvPr/>
          </p:nvSpPr>
          <p:spPr bwMode="auto">
            <a:xfrm>
              <a:off x="2647950" y="2894013"/>
              <a:ext cx="28575" cy="49212"/>
            </a:xfrm>
            <a:custGeom>
              <a:gdLst>
                <a:gd fmla="*/ 18 w 18" name="T0"/>
                <a:gd fmla="*/ 31 h 31" name="T1"/>
                <a:gd fmla="*/ 18 w 18" name="T2"/>
                <a:gd fmla="*/ 26 h 31" name="T3"/>
                <a:gd fmla="*/ 14 w 18" name="T4"/>
                <a:gd fmla="*/ 17 h 31" name="T5"/>
                <a:gd fmla="*/ 9 w 18" name="T6"/>
                <a:gd fmla="*/ 13 h 31" name="T7"/>
                <a:gd fmla="*/ 5 w 18" name="T8"/>
                <a:gd fmla="*/ 9 h 31" name="T9"/>
                <a:gd fmla="*/ 5 w 18" name="T10"/>
                <a:gd fmla="*/ 4 h 31" name="T11"/>
                <a:gd fmla="*/ 0 w 18" name="T12"/>
                <a:gd fmla="*/ 0 h 31" name="T13"/>
                <a:gd fmla="*/ 14 w 18" name="T14"/>
                <a:gd fmla="*/ 17 h 31" name="T15"/>
                <a:gd fmla="*/ 18 w 18" name="T16"/>
                <a:gd fmla="*/ 31 h 3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 w="18">
                  <a:moveTo>
                    <a:pt x="18" y="31"/>
                  </a:moveTo>
                  <a:lnTo>
                    <a:pt x="18" y="26"/>
                  </a:lnTo>
                  <a:lnTo>
                    <a:pt x="14" y="17"/>
                  </a:lnTo>
                  <a:lnTo>
                    <a:pt x="9" y="13"/>
                  </a:lnTo>
                  <a:lnTo>
                    <a:pt x="5" y="9"/>
                  </a:lnTo>
                  <a:lnTo>
                    <a:pt x="5" y="4"/>
                  </a:lnTo>
                  <a:lnTo>
                    <a:pt x="0" y="0"/>
                  </a:lnTo>
                  <a:lnTo>
                    <a:pt x="14" y="17"/>
                  </a:lnTo>
                  <a:lnTo>
                    <a:pt x="18" y="3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5" name="Freeform 33"/>
            <p:cNvSpPr/>
            <p:nvPr/>
          </p:nvSpPr>
          <p:spPr bwMode="auto">
            <a:xfrm>
              <a:off x="2473325" y="2894013"/>
              <a:ext cx="49213" cy="49212"/>
            </a:xfrm>
            <a:custGeom>
              <a:gdLst>
                <a:gd fmla="*/ 31 w 31" name="T0"/>
                <a:gd fmla="*/ 22 h 31" name="T1"/>
                <a:gd fmla="*/ 22 w 31" name="T2"/>
                <a:gd fmla="*/ 17 h 31" name="T3"/>
                <a:gd fmla="*/ 4 w 31" name="T4"/>
                <a:gd fmla="*/ 0 h 31" name="T5"/>
                <a:gd fmla="*/ 0 w 31" name="T6"/>
                <a:gd fmla="*/ 4 h 31" name="T7"/>
                <a:gd fmla="*/ 0 w 31" name="T8"/>
                <a:gd fmla="*/ 9 h 31" name="T9"/>
                <a:gd fmla="*/ 0 w 31" name="T10"/>
                <a:gd fmla="*/ 13 h 31" name="T11"/>
                <a:gd fmla="*/ 0 w 31" name="T12"/>
                <a:gd fmla="*/ 17 h 31" name="T13"/>
                <a:gd fmla="*/ 0 w 31" name="T14"/>
                <a:gd fmla="*/ 17 h 31" name="T15"/>
                <a:gd fmla="*/ 0 w 31" name="T16"/>
                <a:gd fmla="*/ 22 h 31" name="T17"/>
                <a:gd fmla="*/ 4 w 31" name="T18"/>
                <a:gd fmla="*/ 22 h 31" name="T19"/>
                <a:gd fmla="*/ 9 w 31" name="T20"/>
                <a:gd fmla="*/ 26 h 31" name="T21"/>
                <a:gd fmla="*/ 13 w 31" name="T22"/>
                <a:gd fmla="*/ 31 h 31" name="T23"/>
                <a:gd fmla="*/ 18 w 31" name="T24"/>
                <a:gd fmla="*/ 31 h 31" name="T25"/>
                <a:gd fmla="*/ 22 w 31" name="T26"/>
                <a:gd fmla="*/ 26 h 31" name="T27"/>
                <a:gd fmla="*/ 31 w 31" name="T28"/>
                <a:gd fmla="*/ 22 h 3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1" w="31">
                  <a:moveTo>
                    <a:pt x="31" y="22"/>
                  </a:moveTo>
                  <a:lnTo>
                    <a:pt x="22" y="17"/>
                  </a:lnTo>
                  <a:lnTo>
                    <a:pt x="4" y="0"/>
                  </a:lnTo>
                  <a:lnTo>
                    <a:pt x="0" y="4"/>
                  </a:lnTo>
                  <a:lnTo>
                    <a:pt x="0" y="9"/>
                  </a:lnTo>
                  <a:lnTo>
                    <a:pt x="0" y="13"/>
                  </a:lnTo>
                  <a:lnTo>
                    <a:pt x="0" y="17"/>
                  </a:lnTo>
                  <a:lnTo>
                    <a:pt x="0" y="17"/>
                  </a:lnTo>
                  <a:lnTo>
                    <a:pt x="0" y="22"/>
                  </a:lnTo>
                  <a:lnTo>
                    <a:pt x="4" y="22"/>
                  </a:lnTo>
                  <a:lnTo>
                    <a:pt x="9" y="26"/>
                  </a:lnTo>
                  <a:lnTo>
                    <a:pt x="13" y="31"/>
                  </a:lnTo>
                  <a:lnTo>
                    <a:pt x="18" y="31"/>
                  </a:lnTo>
                  <a:lnTo>
                    <a:pt x="22" y="26"/>
                  </a:lnTo>
                  <a:lnTo>
                    <a:pt x="31" y="22"/>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6" name="Freeform 34"/>
            <p:cNvSpPr/>
            <p:nvPr/>
          </p:nvSpPr>
          <p:spPr bwMode="auto">
            <a:xfrm>
              <a:off x="2432050" y="2984500"/>
              <a:ext cx="55563" cy="20637"/>
            </a:xfrm>
            <a:custGeom>
              <a:gdLst>
                <a:gd fmla="*/ 35 w 35" name="T0"/>
                <a:gd fmla="*/ 5 h 13" name="T1"/>
                <a:gd fmla="*/ 26 w 35" name="T2"/>
                <a:gd fmla="*/ 0 h 13" name="T3"/>
                <a:gd fmla="*/ 4 w 35" name="T4"/>
                <a:gd fmla="*/ 0 h 13" name="T5"/>
                <a:gd fmla="*/ 4 w 35" name="T6"/>
                <a:gd fmla="*/ 0 h 13" name="T7"/>
                <a:gd fmla="*/ 0 w 35" name="T8"/>
                <a:gd fmla="*/ 5 h 13" name="T9"/>
                <a:gd fmla="*/ 0 w 35" name="T10"/>
                <a:gd fmla="*/ 9 h 13" name="T11"/>
                <a:gd fmla="*/ 0 w 35" name="T12"/>
                <a:gd fmla="*/ 9 h 13" name="T13"/>
                <a:gd fmla="*/ 0 w 35" name="T14"/>
                <a:gd fmla="*/ 9 h 13" name="T15"/>
                <a:gd fmla="*/ 4 w 35" name="T16"/>
                <a:gd fmla="*/ 5 h 13" name="T17"/>
                <a:gd fmla="*/ 8 w 35" name="T18"/>
                <a:gd fmla="*/ 5 h 13" name="T19"/>
                <a:gd fmla="*/ 13 w 35" name="T20"/>
                <a:gd fmla="*/ 9 h 13" name="T21"/>
                <a:gd fmla="*/ 17 w 35" name="T22"/>
                <a:gd fmla="*/ 9 h 13" name="T23"/>
                <a:gd fmla="*/ 22 w 35" name="T24"/>
                <a:gd fmla="*/ 13 h 13" name="T25"/>
                <a:gd fmla="*/ 26 w 35" name="T26"/>
                <a:gd fmla="*/ 13 h 13" name="T27"/>
                <a:gd fmla="*/ 30 w 35" name="T28"/>
                <a:gd fmla="*/ 13 h 13" name="T29"/>
                <a:gd fmla="*/ 35 w 35" name="T30"/>
                <a:gd fmla="*/ 9 h 13" name="T31"/>
                <a:gd fmla="*/ 35 w 35" name="T32"/>
                <a:gd fmla="*/ 9 h 13" name="T33"/>
                <a:gd fmla="*/ 35 w 35" name="T34"/>
                <a:gd fmla="*/ 5 h 13" name="T35"/>
                <a:gd fmla="*/ 35 w 35" name="T36"/>
                <a:gd fmla="*/ 5 h 1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3" w="35">
                  <a:moveTo>
                    <a:pt x="35" y="5"/>
                  </a:moveTo>
                  <a:lnTo>
                    <a:pt x="26" y="0"/>
                  </a:lnTo>
                  <a:lnTo>
                    <a:pt x="4" y="0"/>
                  </a:lnTo>
                  <a:lnTo>
                    <a:pt x="4" y="0"/>
                  </a:lnTo>
                  <a:lnTo>
                    <a:pt x="0" y="5"/>
                  </a:lnTo>
                  <a:lnTo>
                    <a:pt x="0" y="9"/>
                  </a:lnTo>
                  <a:lnTo>
                    <a:pt x="0" y="9"/>
                  </a:lnTo>
                  <a:lnTo>
                    <a:pt x="0" y="9"/>
                  </a:lnTo>
                  <a:lnTo>
                    <a:pt x="4" y="5"/>
                  </a:lnTo>
                  <a:lnTo>
                    <a:pt x="8" y="5"/>
                  </a:lnTo>
                  <a:lnTo>
                    <a:pt x="13" y="9"/>
                  </a:lnTo>
                  <a:lnTo>
                    <a:pt x="17" y="9"/>
                  </a:lnTo>
                  <a:lnTo>
                    <a:pt x="22" y="13"/>
                  </a:lnTo>
                  <a:lnTo>
                    <a:pt x="26" y="13"/>
                  </a:lnTo>
                  <a:lnTo>
                    <a:pt x="30" y="13"/>
                  </a:lnTo>
                  <a:lnTo>
                    <a:pt x="35" y="9"/>
                  </a:lnTo>
                  <a:lnTo>
                    <a:pt x="35" y="9"/>
                  </a:lnTo>
                  <a:lnTo>
                    <a:pt x="35" y="5"/>
                  </a:lnTo>
                  <a:lnTo>
                    <a:pt x="35"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7" name="Freeform 35"/>
            <p:cNvSpPr/>
            <p:nvPr/>
          </p:nvSpPr>
          <p:spPr bwMode="auto">
            <a:xfrm>
              <a:off x="2606675" y="2894013"/>
              <a:ext cx="41275" cy="49212"/>
            </a:xfrm>
            <a:custGeom>
              <a:gdLst>
                <a:gd fmla="*/ 26 w 26" name="T0"/>
                <a:gd fmla="*/ 31 h 31" name="T1"/>
                <a:gd fmla="*/ 22 w 26" name="T2"/>
                <a:gd fmla="*/ 26 h 31" name="T3"/>
                <a:gd fmla="*/ 18 w 26" name="T4"/>
                <a:gd fmla="*/ 13 h 31" name="T5"/>
                <a:gd fmla="*/ 13 w 26" name="T6"/>
                <a:gd fmla="*/ 9 h 31" name="T7"/>
                <a:gd fmla="*/ 9 w 26" name="T8"/>
                <a:gd fmla="*/ 9 h 31" name="T9"/>
                <a:gd fmla="*/ 4 w 26" name="T10"/>
                <a:gd fmla="*/ 4 h 31" name="T11"/>
                <a:gd fmla="*/ 0 w 26" name="T12"/>
                <a:gd fmla="*/ 0 h 31" name="T13"/>
                <a:gd fmla="*/ 0 w 26" name="T14"/>
                <a:gd fmla="*/ 0 h 31" name="T15"/>
                <a:gd fmla="*/ 9 w 26" name="T16"/>
                <a:gd fmla="*/ 4 h 31" name="T17"/>
                <a:gd fmla="*/ 13 w 26" name="T18"/>
                <a:gd fmla="*/ 9 h 31" name="T19"/>
                <a:gd fmla="*/ 22 w 26" name="T20"/>
                <a:gd fmla="*/ 13 h 31" name="T21"/>
                <a:gd fmla="*/ 22 w 26" name="T22"/>
                <a:gd fmla="*/ 17 h 31" name="T23"/>
                <a:gd fmla="*/ 26 w 26" name="T24"/>
                <a:gd fmla="*/ 17 h 31" name="T25"/>
                <a:gd fmla="*/ 26 w 26" name="T26"/>
                <a:gd fmla="*/ 22 h 31" name="T27"/>
                <a:gd fmla="*/ 26 w 26" name="T28"/>
                <a:gd fmla="*/ 31 h 3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1" w="26">
                  <a:moveTo>
                    <a:pt x="26" y="31"/>
                  </a:moveTo>
                  <a:lnTo>
                    <a:pt x="22" y="26"/>
                  </a:lnTo>
                  <a:lnTo>
                    <a:pt x="18" y="13"/>
                  </a:lnTo>
                  <a:lnTo>
                    <a:pt x="13" y="9"/>
                  </a:lnTo>
                  <a:lnTo>
                    <a:pt x="9" y="9"/>
                  </a:lnTo>
                  <a:lnTo>
                    <a:pt x="4" y="4"/>
                  </a:lnTo>
                  <a:lnTo>
                    <a:pt x="0" y="0"/>
                  </a:lnTo>
                  <a:lnTo>
                    <a:pt x="0" y="0"/>
                  </a:lnTo>
                  <a:lnTo>
                    <a:pt x="9" y="4"/>
                  </a:lnTo>
                  <a:lnTo>
                    <a:pt x="13" y="9"/>
                  </a:lnTo>
                  <a:lnTo>
                    <a:pt x="22" y="13"/>
                  </a:lnTo>
                  <a:lnTo>
                    <a:pt x="22" y="17"/>
                  </a:lnTo>
                  <a:lnTo>
                    <a:pt x="26" y="17"/>
                  </a:lnTo>
                  <a:lnTo>
                    <a:pt x="26" y="22"/>
                  </a:lnTo>
                  <a:lnTo>
                    <a:pt x="26" y="3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8" name="Freeform 36"/>
            <p:cNvSpPr/>
            <p:nvPr/>
          </p:nvSpPr>
          <p:spPr bwMode="auto">
            <a:xfrm>
              <a:off x="2598738" y="2894013"/>
              <a:ext cx="22225" cy="49212"/>
            </a:xfrm>
            <a:custGeom>
              <a:gdLst>
                <a:gd fmla="*/ 14 w 14" name="T0"/>
                <a:gd fmla="*/ 31 h 31" name="T1"/>
                <a:gd fmla="*/ 14 w 14" name="T2"/>
                <a:gd fmla="*/ 26 h 31" name="T3"/>
                <a:gd fmla="*/ 5 w 14" name="T4"/>
                <a:gd fmla="*/ 17 h 31" name="T5"/>
                <a:gd fmla="*/ 5 w 14" name="T6"/>
                <a:gd fmla="*/ 13 h 31" name="T7"/>
                <a:gd fmla="*/ 0 w 14" name="T8"/>
                <a:gd fmla="*/ 9 h 31" name="T9"/>
                <a:gd fmla="*/ 0 w 14" name="T10"/>
                <a:gd fmla="*/ 4 h 31" name="T11"/>
                <a:gd fmla="*/ 0 w 14" name="T12"/>
                <a:gd fmla="*/ 0 h 31" name="T13"/>
                <a:gd fmla="*/ 5 w 14" name="T14"/>
                <a:gd fmla="*/ 9 h 31" name="T15"/>
                <a:gd fmla="*/ 9 w 14" name="T16"/>
                <a:gd fmla="*/ 17 h 31" name="T17"/>
                <a:gd fmla="*/ 14 w 14" name="T18"/>
                <a:gd fmla="*/ 26 h 31" name="T19"/>
                <a:gd fmla="*/ 14 w 14" name="T20"/>
                <a:gd fmla="*/ 31 h 3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1" w="14">
                  <a:moveTo>
                    <a:pt x="14" y="31"/>
                  </a:moveTo>
                  <a:lnTo>
                    <a:pt x="14" y="26"/>
                  </a:lnTo>
                  <a:lnTo>
                    <a:pt x="5" y="17"/>
                  </a:lnTo>
                  <a:lnTo>
                    <a:pt x="5" y="13"/>
                  </a:lnTo>
                  <a:lnTo>
                    <a:pt x="0" y="9"/>
                  </a:lnTo>
                  <a:lnTo>
                    <a:pt x="0" y="4"/>
                  </a:lnTo>
                  <a:lnTo>
                    <a:pt x="0" y="0"/>
                  </a:lnTo>
                  <a:lnTo>
                    <a:pt x="5" y="9"/>
                  </a:lnTo>
                  <a:lnTo>
                    <a:pt x="9" y="17"/>
                  </a:lnTo>
                  <a:lnTo>
                    <a:pt x="14" y="26"/>
                  </a:lnTo>
                  <a:lnTo>
                    <a:pt x="14" y="3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9" name="Freeform 37"/>
            <p:cNvSpPr/>
            <p:nvPr/>
          </p:nvSpPr>
          <p:spPr bwMode="auto">
            <a:xfrm>
              <a:off x="2493963" y="2978150"/>
              <a:ext cx="42863" cy="61912"/>
            </a:xfrm>
            <a:custGeom>
              <a:gdLst>
                <a:gd fmla="*/ 27 w 27" name="T0"/>
                <a:gd fmla="*/ 0 h 39" name="T1"/>
                <a:gd fmla="*/ 27 w 27" name="T2"/>
                <a:gd fmla="*/ 4 h 39" name="T3"/>
                <a:gd fmla="*/ 18 w 27" name="T4"/>
                <a:gd fmla="*/ 9 h 39" name="T5"/>
                <a:gd fmla="*/ 13 w 27" name="T6"/>
                <a:gd fmla="*/ 13 h 39" name="T7"/>
                <a:gd fmla="*/ 9 w 27" name="T8"/>
                <a:gd fmla="*/ 22 h 39" name="T9"/>
                <a:gd fmla="*/ 5 w 27" name="T10"/>
                <a:gd fmla="*/ 31 h 39" name="T11"/>
                <a:gd fmla="*/ 0 w 27" name="T12"/>
                <a:gd fmla="*/ 39 h 39" name="T13"/>
                <a:gd fmla="*/ 5 w 27" name="T14"/>
                <a:gd fmla="*/ 31 h 39" name="T15"/>
                <a:gd fmla="*/ 9 w 27" name="T16"/>
                <a:gd fmla="*/ 22 h 39" name="T17"/>
                <a:gd fmla="*/ 13 w 27" name="T18"/>
                <a:gd fmla="*/ 17 h 39" name="T19"/>
                <a:gd fmla="*/ 18 w 27" name="T20"/>
                <a:gd fmla="*/ 13 h 39" name="T21"/>
                <a:gd fmla="*/ 27 w 27" name="T22"/>
                <a:gd fmla="*/ 4 h 39" name="T23"/>
                <a:gd fmla="*/ 27 w 27" name="T24"/>
                <a:gd fmla="*/ 0 h 3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9" w="27">
                  <a:moveTo>
                    <a:pt x="27" y="0"/>
                  </a:moveTo>
                  <a:lnTo>
                    <a:pt x="27" y="4"/>
                  </a:lnTo>
                  <a:lnTo>
                    <a:pt x="18" y="9"/>
                  </a:lnTo>
                  <a:lnTo>
                    <a:pt x="13" y="13"/>
                  </a:lnTo>
                  <a:lnTo>
                    <a:pt x="9" y="22"/>
                  </a:lnTo>
                  <a:lnTo>
                    <a:pt x="5" y="31"/>
                  </a:lnTo>
                  <a:lnTo>
                    <a:pt x="0" y="39"/>
                  </a:lnTo>
                  <a:lnTo>
                    <a:pt x="5" y="31"/>
                  </a:lnTo>
                  <a:lnTo>
                    <a:pt x="9" y="22"/>
                  </a:lnTo>
                  <a:lnTo>
                    <a:pt x="13" y="17"/>
                  </a:lnTo>
                  <a:lnTo>
                    <a:pt x="18" y="13"/>
                  </a:lnTo>
                  <a:lnTo>
                    <a:pt x="27" y="4"/>
                  </a:lnTo>
                  <a:lnTo>
                    <a:pt x="27"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0" name="Freeform 38"/>
            <p:cNvSpPr/>
            <p:nvPr/>
          </p:nvSpPr>
          <p:spPr bwMode="auto">
            <a:xfrm>
              <a:off x="2452688" y="2943225"/>
              <a:ext cx="49213" cy="34925"/>
            </a:xfrm>
            <a:custGeom>
              <a:gdLst>
                <a:gd fmla="*/ 31 w 31" name="T0"/>
                <a:gd fmla="*/ 0 h 22" name="T1"/>
                <a:gd fmla="*/ 31 w 31" name="T2"/>
                <a:gd fmla="*/ 0 h 22" name="T3"/>
                <a:gd fmla="*/ 22 w 31" name="T4"/>
                <a:gd fmla="*/ 4 h 22" name="T5"/>
                <a:gd fmla="*/ 13 w 31" name="T6"/>
                <a:gd fmla="*/ 4 h 22" name="T7"/>
                <a:gd fmla="*/ 9 w 31" name="T8"/>
                <a:gd fmla="*/ 13 h 22" name="T9"/>
                <a:gd fmla="*/ 4 w 31" name="T10"/>
                <a:gd fmla="*/ 17 h 22" name="T11"/>
                <a:gd fmla="*/ 0 w 31" name="T12"/>
                <a:gd fmla="*/ 22 h 22" name="T13"/>
                <a:gd fmla="*/ 4 w 31" name="T14"/>
                <a:gd fmla="*/ 22 h 22" name="T15"/>
                <a:gd fmla="*/ 9 w 31" name="T16"/>
                <a:gd fmla="*/ 17 h 22" name="T17"/>
                <a:gd fmla="*/ 13 w 31" name="T18"/>
                <a:gd fmla="*/ 8 h 22" name="T19"/>
                <a:gd fmla="*/ 17 w 31" name="T20"/>
                <a:gd fmla="*/ 4 h 22" name="T21"/>
                <a:gd fmla="*/ 26 w 31" name="T22"/>
                <a:gd fmla="*/ 0 h 22" name="T23"/>
                <a:gd fmla="*/ 31 w 31" name="T24"/>
                <a:gd fmla="*/ 0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31">
                  <a:moveTo>
                    <a:pt x="31" y="0"/>
                  </a:moveTo>
                  <a:lnTo>
                    <a:pt x="31" y="0"/>
                  </a:lnTo>
                  <a:lnTo>
                    <a:pt x="22" y="4"/>
                  </a:lnTo>
                  <a:lnTo>
                    <a:pt x="13" y="4"/>
                  </a:lnTo>
                  <a:lnTo>
                    <a:pt x="9" y="13"/>
                  </a:lnTo>
                  <a:lnTo>
                    <a:pt x="4" y="17"/>
                  </a:lnTo>
                  <a:lnTo>
                    <a:pt x="0" y="22"/>
                  </a:lnTo>
                  <a:lnTo>
                    <a:pt x="4" y="22"/>
                  </a:lnTo>
                  <a:lnTo>
                    <a:pt x="9" y="17"/>
                  </a:lnTo>
                  <a:lnTo>
                    <a:pt x="13" y="8"/>
                  </a:lnTo>
                  <a:lnTo>
                    <a:pt x="17" y="4"/>
                  </a:lnTo>
                  <a:lnTo>
                    <a:pt x="26" y="0"/>
                  </a:lnTo>
                  <a:lnTo>
                    <a:pt x="31"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1" name="Freeform 39"/>
            <p:cNvSpPr/>
            <p:nvPr/>
          </p:nvSpPr>
          <p:spPr bwMode="auto">
            <a:xfrm>
              <a:off x="2432050" y="3027363"/>
              <a:ext cx="47625" cy="34925"/>
            </a:xfrm>
            <a:custGeom>
              <a:gdLst>
                <a:gd fmla="*/ 30 w 30" name="T0"/>
                <a:gd fmla="*/ 0 h 22" name="T1"/>
                <a:gd fmla="*/ 26 w 30" name="T2"/>
                <a:gd fmla="*/ 0 h 22" name="T3"/>
                <a:gd fmla="*/ 22 w 30" name="T4"/>
                <a:gd fmla="*/ 4 h 22" name="T5"/>
                <a:gd fmla="*/ 17 w 30" name="T6"/>
                <a:gd fmla="*/ 4 h 22" name="T7"/>
                <a:gd fmla="*/ 13 w 30" name="T8"/>
                <a:gd fmla="*/ 4 h 22" name="T9"/>
                <a:gd fmla="*/ 8 w 30" name="T10"/>
                <a:gd fmla="*/ 4 h 22" name="T11"/>
                <a:gd fmla="*/ 4 w 30" name="T12"/>
                <a:gd fmla="*/ 0 h 22" name="T13"/>
                <a:gd fmla="*/ 4 w 30" name="T14"/>
                <a:gd fmla="*/ 0 h 22" name="T15"/>
                <a:gd fmla="*/ 0 w 30" name="T16"/>
                <a:gd fmla="*/ 0 h 22" name="T17"/>
                <a:gd fmla="*/ 0 w 30" name="T18"/>
                <a:gd fmla="*/ 0 h 22" name="T19"/>
                <a:gd fmla="*/ 0 w 30" name="T20"/>
                <a:gd fmla="*/ 4 h 22" name="T21"/>
                <a:gd fmla="*/ 0 w 30" name="T22"/>
                <a:gd fmla="*/ 4 h 22" name="T23"/>
                <a:gd fmla="*/ 0 w 30" name="T24"/>
                <a:gd fmla="*/ 8 h 22" name="T25"/>
                <a:gd fmla="*/ 4 w 30" name="T26"/>
                <a:gd fmla="*/ 22 h 22" name="T27"/>
                <a:gd fmla="*/ 4 w 30" name="T28"/>
                <a:gd fmla="*/ 22 h 22" name="T29"/>
                <a:gd fmla="*/ 4 w 30" name="T30"/>
                <a:gd fmla="*/ 22 h 22" name="T31"/>
                <a:gd fmla="*/ 0 w 30" name="T32"/>
                <a:gd fmla="*/ 13 h 22" name="T33"/>
                <a:gd fmla="*/ 0 w 30" name="T34"/>
                <a:gd fmla="*/ 8 h 22" name="T35"/>
                <a:gd fmla="*/ 0 w 30" name="T36"/>
                <a:gd fmla="*/ 4 h 22" name="T37"/>
                <a:gd fmla="*/ 0 w 30" name="T38"/>
                <a:gd fmla="*/ 4 h 22" name="T39"/>
                <a:gd fmla="*/ 0 w 30" name="T40"/>
                <a:gd fmla="*/ 4 h 22" name="T41"/>
                <a:gd fmla="*/ 4 w 30" name="T42"/>
                <a:gd fmla="*/ 4 h 22" name="T43"/>
                <a:gd fmla="*/ 4 w 30" name="T44"/>
                <a:gd fmla="*/ 4 h 22" name="T45"/>
                <a:gd fmla="*/ 8 w 30" name="T46"/>
                <a:gd fmla="*/ 4 h 22" name="T47"/>
                <a:gd fmla="*/ 13 w 30" name="T48"/>
                <a:gd fmla="*/ 4 h 22" name="T49"/>
                <a:gd fmla="*/ 17 w 30" name="T50"/>
                <a:gd fmla="*/ 4 h 22" name="T51"/>
                <a:gd fmla="*/ 22 w 30" name="T52"/>
                <a:gd fmla="*/ 4 h 22" name="T53"/>
                <a:gd fmla="*/ 26 w 30" name="T54"/>
                <a:gd fmla="*/ 0 h 22" name="T55"/>
                <a:gd fmla="*/ 30 w 30" name="T56"/>
                <a:gd fmla="*/ 0 h 22"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2" w="30">
                  <a:moveTo>
                    <a:pt x="30" y="0"/>
                  </a:moveTo>
                  <a:lnTo>
                    <a:pt x="26" y="0"/>
                  </a:lnTo>
                  <a:lnTo>
                    <a:pt x="22" y="4"/>
                  </a:lnTo>
                  <a:lnTo>
                    <a:pt x="17" y="4"/>
                  </a:lnTo>
                  <a:lnTo>
                    <a:pt x="13" y="4"/>
                  </a:lnTo>
                  <a:lnTo>
                    <a:pt x="8" y="4"/>
                  </a:lnTo>
                  <a:lnTo>
                    <a:pt x="4" y="0"/>
                  </a:lnTo>
                  <a:lnTo>
                    <a:pt x="4" y="0"/>
                  </a:lnTo>
                  <a:lnTo>
                    <a:pt x="0" y="0"/>
                  </a:lnTo>
                  <a:lnTo>
                    <a:pt x="0" y="0"/>
                  </a:lnTo>
                  <a:lnTo>
                    <a:pt x="0" y="4"/>
                  </a:lnTo>
                  <a:lnTo>
                    <a:pt x="0" y="4"/>
                  </a:lnTo>
                  <a:lnTo>
                    <a:pt x="0" y="8"/>
                  </a:lnTo>
                  <a:lnTo>
                    <a:pt x="4" y="22"/>
                  </a:lnTo>
                  <a:lnTo>
                    <a:pt x="4" y="22"/>
                  </a:lnTo>
                  <a:lnTo>
                    <a:pt x="4" y="22"/>
                  </a:lnTo>
                  <a:lnTo>
                    <a:pt x="0" y="13"/>
                  </a:lnTo>
                  <a:lnTo>
                    <a:pt x="0" y="8"/>
                  </a:lnTo>
                  <a:lnTo>
                    <a:pt x="0" y="4"/>
                  </a:lnTo>
                  <a:lnTo>
                    <a:pt x="0" y="4"/>
                  </a:lnTo>
                  <a:lnTo>
                    <a:pt x="0" y="4"/>
                  </a:lnTo>
                  <a:lnTo>
                    <a:pt x="4" y="4"/>
                  </a:lnTo>
                  <a:lnTo>
                    <a:pt x="4" y="4"/>
                  </a:lnTo>
                  <a:lnTo>
                    <a:pt x="8" y="4"/>
                  </a:lnTo>
                  <a:lnTo>
                    <a:pt x="13" y="4"/>
                  </a:lnTo>
                  <a:lnTo>
                    <a:pt x="17" y="4"/>
                  </a:lnTo>
                  <a:lnTo>
                    <a:pt x="22" y="4"/>
                  </a:lnTo>
                  <a:lnTo>
                    <a:pt x="26" y="0"/>
                  </a:lnTo>
                  <a:lnTo>
                    <a:pt x="3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2" name="Freeform 40"/>
            <p:cNvSpPr/>
            <p:nvPr/>
          </p:nvSpPr>
          <p:spPr bwMode="auto">
            <a:xfrm>
              <a:off x="2514600" y="3152775"/>
              <a:ext cx="36513" cy="49212"/>
            </a:xfrm>
            <a:custGeom>
              <a:gdLst>
                <a:gd fmla="*/ 9 w 23" name="T0"/>
                <a:gd fmla="*/ 0 h 31" name="T1"/>
                <a:gd fmla="*/ 9 w 23" name="T2"/>
                <a:gd fmla="*/ 0 h 31" name="T3"/>
                <a:gd fmla="*/ 9 w 23" name="T4"/>
                <a:gd fmla="*/ 9 h 31" name="T5"/>
                <a:gd fmla="*/ 9 w 23" name="T6"/>
                <a:gd fmla="*/ 9 h 31" name="T7"/>
                <a:gd fmla="*/ 9 w 23" name="T8"/>
                <a:gd fmla="*/ 13 h 31" name="T9"/>
                <a:gd fmla="*/ 5 w 23" name="T10"/>
                <a:gd fmla="*/ 18 h 31" name="T11"/>
                <a:gd fmla="*/ 5 w 23" name="T12"/>
                <a:gd fmla="*/ 22 h 31" name="T13"/>
                <a:gd fmla="*/ 0 w 23" name="T14"/>
                <a:gd fmla="*/ 22 h 31" name="T15"/>
                <a:gd fmla="*/ 0 w 23" name="T16"/>
                <a:gd fmla="*/ 27 h 31" name="T17"/>
                <a:gd fmla="*/ 0 w 23" name="T18"/>
                <a:gd fmla="*/ 27 h 31" name="T19"/>
                <a:gd fmla="*/ 0 w 23" name="T20"/>
                <a:gd fmla="*/ 27 h 31" name="T21"/>
                <a:gd fmla="*/ 5 w 23" name="T22"/>
                <a:gd fmla="*/ 31 h 31" name="T23"/>
                <a:gd fmla="*/ 9 w 23" name="T24"/>
                <a:gd fmla="*/ 31 h 31" name="T25"/>
                <a:gd fmla="*/ 18 w 23" name="T26"/>
                <a:gd fmla="*/ 31 h 31" name="T27"/>
                <a:gd fmla="*/ 23 w 23" name="T28"/>
                <a:gd fmla="*/ 31 h 31" name="T29"/>
                <a:gd fmla="*/ 18 w 23" name="T30"/>
                <a:gd fmla="*/ 31 h 31" name="T31"/>
                <a:gd fmla="*/ 9 w 23" name="T32"/>
                <a:gd fmla="*/ 31 h 31" name="T33"/>
                <a:gd fmla="*/ 5 w 23" name="T34"/>
                <a:gd fmla="*/ 31 h 31" name="T35"/>
                <a:gd fmla="*/ 5 w 23" name="T36"/>
                <a:gd fmla="*/ 27 h 31" name="T37"/>
                <a:gd fmla="*/ 5 w 23" name="T38"/>
                <a:gd fmla="*/ 27 h 31" name="T39"/>
                <a:gd fmla="*/ 5 w 23" name="T40"/>
                <a:gd fmla="*/ 27 h 31" name="T41"/>
                <a:gd fmla="*/ 5 w 23" name="T42"/>
                <a:gd fmla="*/ 22 h 31" name="T43"/>
                <a:gd fmla="*/ 5 w 23" name="T44"/>
                <a:gd fmla="*/ 22 h 31" name="T45"/>
                <a:gd fmla="*/ 9 w 23" name="T46"/>
                <a:gd fmla="*/ 18 h 31" name="T47"/>
                <a:gd fmla="*/ 9 w 23" name="T48"/>
                <a:gd fmla="*/ 18 h 31" name="T49"/>
                <a:gd fmla="*/ 9 w 23" name="T50"/>
                <a:gd fmla="*/ 13 h 31" name="T51"/>
                <a:gd fmla="*/ 14 w 23" name="T52"/>
                <a:gd fmla="*/ 9 h 31" name="T53"/>
                <a:gd fmla="*/ 9 w 23" name="T54"/>
                <a:gd fmla="*/ 0 h 31" name="T55"/>
                <a:gd fmla="*/ 9 w 23" name="T56"/>
                <a:gd fmla="*/ 0 h 31"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1" w="23">
                  <a:moveTo>
                    <a:pt x="9" y="0"/>
                  </a:moveTo>
                  <a:lnTo>
                    <a:pt x="9" y="0"/>
                  </a:lnTo>
                  <a:lnTo>
                    <a:pt x="9" y="9"/>
                  </a:lnTo>
                  <a:lnTo>
                    <a:pt x="9" y="9"/>
                  </a:lnTo>
                  <a:lnTo>
                    <a:pt x="9" y="13"/>
                  </a:lnTo>
                  <a:lnTo>
                    <a:pt x="5" y="18"/>
                  </a:lnTo>
                  <a:lnTo>
                    <a:pt x="5" y="22"/>
                  </a:lnTo>
                  <a:lnTo>
                    <a:pt x="0" y="22"/>
                  </a:lnTo>
                  <a:lnTo>
                    <a:pt x="0" y="27"/>
                  </a:lnTo>
                  <a:lnTo>
                    <a:pt x="0" y="27"/>
                  </a:lnTo>
                  <a:lnTo>
                    <a:pt x="0" y="27"/>
                  </a:lnTo>
                  <a:lnTo>
                    <a:pt x="5" y="31"/>
                  </a:lnTo>
                  <a:lnTo>
                    <a:pt x="9" y="31"/>
                  </a:lnTo>
                  <a:lnTo>
                    <a:pt x="18" y="31"/>
                  </a:lnTo>
                  <a:lnTo>
                    <a:pt x="23" y="31"/>
                  </a:lnTo>
                  <a:lnTo>
                    <a:pt x="18" y="31"/>
                  </a:lnTo>
                  <a:lnTo>
                    <a:pt x="9" y="31"/>
                  </a:lnTo>
                  <a:lnTo>
                    <a:pt x="5" y="31"/>
                  </a:lnTo>
                  <a:lnTo>
                    <a:pt x="5" y="27"/>
                  </a:lnTo>
                  <a:lnTo>
                    <a:pt x="5" y="27"/>
                  </a:lnTo>
                  <a:lnTo>
                    <a:pt x="5" y="27"/>
                  </a:lnTo>
                  <a:lnTo>
                    <a:pt x="5" y="22"/>
                  </a:lnTo>
                  <a:lnTo>
                    <a:pt x="5" y="22"/>
                  </a:lnTo>
                  <a:lnTo>
                    <a:pt x="9" y="18"/>
                  </a:lnTo>
                  <a:lnTo>
                    <a:pt x="9" y="18"/>
                  </a:lnTo>
                  <a:lnTo>
                    <a:pt x="9" y="13"/>
                  </a:lnTo>
                  <a:lnTo>
                    <a:pt x="14" y="9"/>
                  </a:lnTo>
                  <a:lnTo>
                    <a:pt x="9" y="0"/>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3" name="Freeform 41"/>
            <p:cNvSpPr/>
            <p:nvPr/>
          </p:nvSpPr>
          <p:spPr bwMode="auto">
            <a:xfrm>
              <a:off x="2647950" y="3265488"/>
              <a:ext cx="34925" cy="49212"/>
            </a:xfrm>
            <a:custGeom>
              <a:gdLst>
                <a:gd fmla="*/ 0 w 22" name="T0"/>
                <a:gd fmla="*/ 0 h 31" name="T1"/>
                <a:gd fmla="*/ 5 w 22" name="T2"/>
                <a:gd fmla="*/ 0 h 31" name="T3"/>
                <a:gd fmla="*/ 5 w 22" name="T4"/>
                <a:gd fmla="*/ 9 h 31" name="T5"/>
                <a:gd fmla="*/ 5 w 22" name="T6"/>
                <a:gd fmla="*/ 9 h 31" name="T7"/>
                <a:gd fmla="*/ 5 w 22" name="T8"/>
                <a:gd fmla="*/ 13 h 31" name="T9"/>
                <a:gd fmla="*/ 5 w 22" name="T10"/>
                <a:gd fmla="*/ 18 h 31" name="T11"/>
                <a:gd fmla="*/ 5 w 22" name="T12"/>
                <a:gd fmla="*/ 22 h 31" name="T13"/>
                <a:gd fmla="*/ 0 w 22" name="T14"/>
                <a:gd fmla="*/ 26 h 31" name="T15"/>
                <a:gd fmla="*/ 0 w 22" name="T16"/>
                <a:gd fmla="*/ 26 h 31" name="T17"/>
                <a:gd fmla="*/ 0 w 22" name="T18"/>
                <a:gd fmla="*/ 31 h 31" name="T19"/>
                <a:gd fmla="*/ 5 w 22" name="T20"/>
                <a:gd fmla="*/ 31 h 31" name="T21"/>
                <a:gd fmla="*/ 5 w 22" name="T22"/>
                <a:gd fmla="*/ 31 h 31" name="T23"/>
                <a:gd fmla="*/ 9 w 22" name="T24"/>
                <a:gd fmla="*/ 31 h 31" name="T25"/>
                <a:gd fmla="*/ 18 w 22" name="T26"/>
                <a:gd fmla="*/ 26 h 31" name="T27"/>
                <a:gd fmla="*/ 22 w 22" name="T28"/>
                <a:gd fmla="*/ 26 h 31" name="T29"/>
                <a:gd fmla="*/ 18 w 22" name="T30"/>
                <a:gd fmla="*/ 26 h 31" name="T31"/>
                <a:gd fmla="*/ 9 w 22" name="T32"/>
                <a:gd fmla="*/ 31 h 31" name="T33"/>
                <a:gd fmla="*/ 9 w 22" name="T34"/>
                <a:gd fmla="*/ 31 h 31" name="T35"/>
                <a:gd fmla="*/ 5 w 22" name="T36"/>
                <a:gd fmla="*/ 26 h 31" name="T37"/>
                <a:gd fmla="*/ 5 w 22" name="T38"/>
                <a:gd fmla="*/ 26 h 31" name="T39"/>
                <a:gd fmla="*/ 5 w 22" name="T40"/>
                <a:gd fmla="*/ 26 h 31" name="T41"/>
                <a:gd fmla="*/ 5 w 22" name="T42"/>
                <a:gd fmla="*/ 26 h 31" name="T43"/>
                <a:gd fmla="*/ 5 w 22" name="T44"/>
                <a:gd fmla="*/ 22 h 31" name="T45"/>
                <a:gd fmla="*/ 9 w 22" name="T46"/>
                <a:gd fmla="*/ 18 h 31" name="T47"/>
                <a:gd fmla="*/ 9 w 22" name="T48"/>
                <a:gd fmla="*/ 18 h 31" name="T49"/>
                <a:gd fmla="*/ 9 w 22" name="T50"/>
                <a:gd fmla="*/ 13 h 31" name="T51"/>
                <a:gd fmla="*/ 9 w 22" name="T52"/>
                <a:gd fmla="*/ 9 h 31" name="T53"/>
                <a:gd fmla="*/ 5 w 22" name="T54"/>
                <a:gd fmla="*/ 4 h 31" name="T55"/>
                <a:gd fmla="*/ 0 w 22" name="T56"/>
                <a:gd fmla="*/ 0 h 31"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1" w="22">
                  <a:moveTo>
                    <a:pt x="0" y="0"/>
                  </a:moveTo>
                  <a:lnTo>
                    <a:pt x="5" y="0"/>
                  </a:lnTo>
                  <a:lnTo>
                    <a:pt x="5" y="9"/>
                  </a:lnTo>
                  <a:lnTo>
                    <a:pt x="5" y="9"/>
                  </a:lnTo>
                  <a:lnTo>
                    <a:pt x="5" y="13"/>
                  </a:lnTo>
                  <a:lnTo>
                    <a:pt x="5" y="18"/>
                  </a:lnTo>
                  <a:lnTo>
                    <a:pt x="5" y="22"/>
                  </a:lnTo>
                  <a:lnTo>
                    <a:pt x="0" y="26"/>
                  </a:lnTo>
                  <a:lnTo>
                    <a:pt x="0" y="26"/>
                  </a:lnTo>
                  <a:lnTo>
                    <a:pt x="0" y="31"/>
                  </a:lnTo>
                  <a:lnTo>
                    <a:pt x="5" y="31"/>
                  </a:lnTo>
                  <a:lnTo>
                    <a:pt x="5" y="31"/>
                  </a:lnTo>
                  <a:lnTo>
                    <a:pt x="9" y="31"/>
                  </a:lnTo>
                  <a:lnTo>
                    <a:pt x="18" y="26"/>
                  </a:lnTo>
                  <a:lnTo>
                    <a:pt x="22" y="26"/>
                  </a:lnTo>
                  <a:lnTo>
                    <a:pt x="18" y="26"/>
                  </a:lnTo>
                  <a:lnTo>
                    <a:pt x="9" y="31"/>
                  </a:lnTo>
                  <a:lnTo>
                    <a:pt x="9" y="31"/>
                  </a:lnTo>
                  <a:lnTo>
                    <a:pt x="5" y="26"/>
                  </a:lnTo>
                  <a:lnTo>
                    <a:pt x="5" y="26"/>
                  </a:lnTo>
                  <a:lnTo>
                    <a:pt x="5" y="26"/>
                  </a:lnTo>
                  <a:lnTo>
                    <a:pt x="5" y="26"/>
                  </a:lnTo>
                  <a:lnTo>
                    <a:pt x="5" y="22"/>
                  </a:lnTo>
                  <a:lnTo>
                    <a:pt x="9" y="18"/>
                  </a:lnTo>
                  <a:lnTo>
                    <a:pt x="9" y="18"/>
                  </a:lnTo>
                  <a:lnTo>
                    <a:pt x="9" y="13"/>
                  </a:lnTo>
                  <a:lnTo>
                    <a:pt x="9" y="9"/>
                  </a:lnTo>
                  <a:lnTo>
                    <a:pt x="5" y="4"/>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4" name="Freeform 42"/>
            <p:cNvSpPr/>
            <p:nvPr/>
          </p:nvSpPr>
          <p:spPr bwMode="auto">
            <a:xfrm>
              <a:off x="2452688" y="3040063"/>
              <a:ext cx="49213" cy="42862"/>
            </a:xfrm>
            <a:custGeom>
              <a:gdLst>
                <a:gd fmla="*/ 31 w 31" name="T0"/>
                <a:gd fmla="*/ 0 h 27" name="T1"/>
                <a:gd fmla="*/ 31 w 31" name="T2"/>
                <a:gd fmla="*/ 0 h 27" name="T3"/>
                <a:gd fmla="*/ 26 w 31" name="T4"/>
                <a:gd fmla="*/ 5 h 27" name="T5"/>
                <a:gd fmla="*/ 22 w 31" name="T6"/>
                <a:gd fmla="*/ 5 h 27" name="T7"/>
                <a:gd fmla="*/ 17 w 31" name="T8"/>
                <a:gd fmla="*/ 5 h 27" name="T9"/>
                <a:gd fmla="*/ 13 w 31" name="T10"/>
                <a:gd fmla="*/ 5 h 27" name="T11"/>
                <a:gd fmla="*/ 4 w 31" name="T12"/>
                <a:gd fmla="*/ 5 h 27" name="T13"/>
                <a:gd fmla="*/ 4 w 31" name="T14"/>
                <a:gd fmla="*/ 5 h 27" name="T15"/>
                <a:gd fmla="*/ 0 w 31" name="T16"/>
                <a:gd fmla="*/ 5 h 27" name="T17"/>
                <a:gd fmla="*/ 0 w 31" name="T18"/>
                <a:gd fmla="*/ 5 h 27" name="T19"/>
                <a:gd fmla="*/ 0 w 31" name="T20"/>
                <a:gd fmla="*/ 5 h 27" name="T21"/>
                <a:gd fmla="*/ 0 w 31" name="T22"/>
                <a:gd fmla="*/ 9 h 27" name="T23"/>
                <a:gd fmla="*/ 0 w 31" name="T24"/>
                <a:gd fmla="*/ 14 h 27" name="T25"/>
                <a:gd fmla="*/ 4 w 31" name="T26"/>
                <a:gd fmla="*/ 23 h 27" name="T27"/>
                <a:gd fmla="*/ 4 w 31" name="T28"/>
                <a:gd fmla="*/ 27 h 27" name="T29"/>
                <a:gd fmla="*/ 4 w 31" name="T30"/>
                <a:gd fmla="*/ 23 h 27" name="T31"/>
                <a:gd fmla="*/ 0 w 31" name="T32"/>
                <a:gd fmla="*/ 14 h 27" name="T33"/>
                <a:gd fmla="*/ 0 w 31" name="T34"/>
                <a:gd fmla="*/ 9 h 27" name="T35"/>
                <a:gd fmla="*/ 0 w 31" name="T36"/>
                <a:gd fmla="*/ 5 h 27" name="T37"/>
                <a:gd fmla="*/ 0 w 31" name="T38"/>
                <a:gd fmla="*/ 5 h 27" name="T39"/>
                <a:gd fmla="*/ 4 w 31" name="T40"/>
                <a:gd fmla="*/ 5 h 27" name="T41"/>
                <a:gd fmla="*/ 4 w 31" name="T42"/>
                <a:gd fmla="*/ 5 h 27" name="T43"/>
                <a:gd fmla="*/ 4 w 31" name="T44"/>
                <a:gd fmla="*/ 5 h 27" name="T45"/>
                <a:gd fmla="*/ 9 w 31" name="T46"/>
                <a:gd fmla="*/ 9 h 27" name="T47"/>
                <a:gd fmla="*/ 17 w 31" name="T48"/>
                <a:gd fmla="*/ 9 h 27" name="T49"/>
                <a:gd fmla="*/ 22 w 31" name="T50"/>
                <a:gd fmla="*/ 9 h 27" name="T51"/>
                <a:gd fmla="*/ 22 w 31" name="T52"/>
                <a:gd fmla="*/ 5 h 27" name="T53"/>
                <a:gd fmla="*/ 31 w 31" name="T54"/>
                <a:gd fmla="*/ 0 h 27" name="T55"/>
                <a:gd fmla="*/ 31 w 31" name="T56"/>
                <a:gd fmla="*/ 0 h 27"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7" w="31">
                  <a:moveTo>
                    <a:pt x="31" y="0"/>
                  </a:moveTo>
                  <a:lnTo>
                    <a:pt x="31" y="0"/>
                  </a:lnTo>
                  <a:lnTo>
                    <a:pt x="26" y="5"/>
                  </a:lnTo>
                  <a:lnTo>
                    <a:pt x="22" y="5"/>
                  </a:lnTo>
                  <a:lnTo>
                    <a:pt x="17" y="5"/>
                  </a:lnTo>
                  <a:lnTo>
                    <a:pt x="13" y="5"/>
                  </a:lnTo>
                  <a:lnTo>
                    <a:pt x="4" y="5"/>
                  </a:lnTo>
                  <a:lnTo>
                    <a:pt x="4" y="5"/>
                  </a:lnTo>
                  <a:lnTo>
                    <a:pt x="0" y="5"/>
                  </a:lnTo>
                  <a:lnTo>
                    <a:pt x="0" y="5"/>
                  </a:lnTo>
                  <a:lnTo>
                    <a:pt x="0" y="5"/>
                  </a:lnTo>
                  <a:lnTo>
                    <a:pt x="0" y="9"/>
                  </a:lnTo>
                  <a:lnTo>
                    <a:pt x="0" y="14"/>
                  </a:lnTo>
                  <a:lnTo>
                    <a:pt x="4" y="23"/>
                  </a:lnTo>
                  <a:lnTo>
                    <a:pt x="4" y="27"/>
                  </a:lnTo>
                  <a:lnTo>
                    <a:pt x="4" y="23"/>
                  </a:lnTo>
                  <a:lnTo>
                    <a:pt x="0" y="14"/>
                  </a:lnTo>
                  <a:lnTo>
                    <a:pt x="0" y="9"/>
                  </a:lnTo>
                  <a:lnTo>
                    <a:pt x="0" y="5"/>
                  </a:lnTo>
                  <a:lnTo>
                    <a:pt x="0" y="5"/>
                  </a:lnTo>
                  <a:lnTo>
                    <a:pt x="4" y="5"/>
                  </a:lnTo>
                  <a:lnTo>
                    <a:pt x="4" y="5"/>
                  </a:lnTo>
                  <a:lnTo>
                    <a:pt x="4" y="5"/>
                  </a:lnTo>
                  <a:lnTo>
                    <a:pt x="9" y="9"/>
                  </a:lnTo>
                  <a:lnTo>
                    <a:pt x="17" y="9"/>
                  </a:lnTo>
                  <a:lnTo>
                    <a:pt x="22" y="9"/>
                  </a:lnTo>
                  <a:lnTo>
                    <a:pt x="22" y="5"/>
                  </a:lnTo>
                  <a:lnTo>
                    <a:pt x="31" y="0"/>
                  </a:lnTo>
                  <a:lnTo>
                    <a:pt x="31"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5" name="Freeform 43"/>
            <p:cNvSpPr/>
            <p:nvPr/>
          </p:nvSpPr>
          <p:spPr bwMode="auto">
            <a:xfrm>
              <a:off x="2432050" y="3097213"/>
              <a:ext cx="61913" cy="104775"/>
            </a:xfrm>
            <a:custGeom>
              <a:gdLst>
                <a:gd fmla="*/ 13 w 39" name="T0"/>
                <a:gd fmla="*/ 0 h 66" name="T1"/>
                <a:gd fmla="*/ 13 w 39" name="T2"/>
                <a:gd fmla="*/ 4 h 66" name="T3"/>
                <a:gd fmla="*/ 17 w 39" name="T4"/>
                <a:gd fmla="*/ 17 h 66" name="T5"/>
                <a:gd fmla="*/ 17 w 39" name="T6"/>
                <a:gd fmla="*/ 22 h 66" name="T7"/>
                <a:gd fmla="*/ 13 w 39" name="T8"/>
                <a:gd fmla="*/ 31 h 66" name="T9"/>
                <a:gd fmla="*/ 8 w 39" name="T10"/>
                <a:gd fmla="*/ 40 h 66" name="T11"/>
                <a:gd fmla="*/ 4 w 39" name="T12"/>
                <a:gd fmla="*/ 48 h 66" name="T13"/>
                <a:gd fmla="*/ 0 w 39" name="T14"/>
                <a:gd fmla="*/ 53 h 66" name="T15"/>
                <a:gd fmla="*/ 0 w 39" name="T16"/>
                <a:gd fmla="*/ 53 h 66" name="T17"/>
                <a:gd fmla="*/ 0 w 39" name="T18"/>
                <a:gd fmla="*/ 57 h 66" name="T19"/>
                <a:gd fmla="*/ 0 w 39" name="T20"/>
                <a:gd fmla="*/ 62 h 66" name="T21"/>
                <a:gd fmla="*/ 4 w 39" name="T22"/>
                <a:gd fmla="*/ 62 h 66" name="T23"/>
                <a:gd fmla="*/ 4 w 39" name="T24"/>
                <a:gd fmla="*/ 62 h 66" name="T25"/>
                <a:gd fmla="*/ 8 w 39" name="T26"/>
                <a:gd fmla="*/ 62 h 66" name="T27"/>
                <a:gd fmla="*/ 13 w 39" name="T28"/>
                <a:gd fmla="*/ 66 h 66" name="T29"/>
                <a:gd fmla="*/ 30 w 39" name="T30"/>
                <a:gd fmla="*/ 66 h 66" name="T31"/>
                <a:gd fmla="*/ 39 w 39" name="T32"/>
                <a:gd fmla="*/ 62 h 66" name="T33"/>
                <a:gd fmla="*/ 30 w 39" name="T34"/>
                <a:gd fmla="*/ 62 h 66" name="T35"/>
                <a:gd fmla="*/ 17 w 39" name="T36"/>
                <a:gd fmla="*/ 62 h 66" name="T37"/>
                <a:gd fmla="*/ 8 w 39" name="T38"/>
                <a:gd fmla="*/ 62 h 66" name="T39"/>
                <a:gd fmla="*/ 4 w 39" name="T40"/>
                <a:gd fmla="*/ 57 h 66" name="T41"/>
                <a:gd fmla="*/ 4 w 39" name="T42"/>
                <a:gd fmla="*/ 57 h 66" name="T43"/>
                <a:gd fmla="*/ 4 w 39" name="T44"/>
                <a:gd fmla="*/ 53 h 66" name="T45"/>
                <a:gd fmla="*/ 4 w 39" name="T46"/>
                <a:gd fmla="*/ 53 h 66" name="T47"/>
                <a:gd fmla="*/ 8 w 39" name="T48"/>
                <a:gd fmla="*/ 48 h 66" name="T49"/>
                <a:gd fmla="*/ 8 w 39" name="T50"/>
                <a:gd fmla="*/ 44 h 66" name="T51"/>
                <a:gd fmla="*/ 13 w 39" name="T52"/>
                <a:gd fmla="*/ 44 h 66" name="T53"/>
                <a:gd fmla="*/ 17 w 39" name="T54"/>
                <a:gd fmla="*/ 40 h 66" name="T55"/>
                <a:gd fmla="*/ 17 w 39" name="T56"/>
                <a:gd fmla="*/ 35 h 66" name="T57"/>
                <a:gd fmla="*/ 17 w 39" name="T58"/>
                <a:gd fmla="*/ 26 h 66" name="T59"/>
                <a:gd fmla="*/ 17 w 39" name="T60"/>
                <a:gd fmla="*/ 17 h 66" name="T61"/>
                <a:gd fmla="*/ 17 w 39" name="T62"/>
                <a:gd fmla="*/ 4 h 66" name="T63"/>
                <a:gd fmla="*/ 13 w 39" name="T64"/>
                <a:gd fmla="*/ 0 h 6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66" w="39">
                  <a:moveTo>
                    <a:pt x="13" y="0"/>
                  </a:moveTo>
                  <a:lnTo>
                    <a:pt x="13" y="4"/>
                  </a:lnTo>
                  <a:lnTo>
                    <a:pt x="17" y="17"/>
                  </a:lnTo>
                  <a:lnTo>
                    <a:pt x="17" y="22"/>
                  </a:lnTo>
                  <a:lnTo>
                    <a:pt x="13" y="31"/>
                  </a:lnTo>
                  <a:lnTo>
                    <a:pt x="8" y="40"/>
                  </a:lnTo>
                  <a:lnTo>
                    <a:pt x="4" y="48"/>
                  </a:lnTo>
                  <a:lnTo>
                    <a:pt x="0" y="53"/>
                  </a:lnTo>
                  <a:lnTo>
                    <a:pt x="0" y="53"/>
                  </a:lnTo>
                  <a:lnTo>
                    <a:pt x="0" y="57"/>
                  </a:lnTo>
                  <a:lnTo>
                    <a:pt x="0" y="62"/>
                  </a:lnTo>
                  <a:lnTo>
                    <a:pt x="4" y="62"/>
                  </a:lnTo>
                  <a:lnTo>
                    <a:pt x="4" y="62"/>
                  </a:lnTo>
                  <a:lnTo>
                    <a:pt x="8" y="62"/>
                  </a:lnTo>
                  <a:lnTo>
                    <a:pt x="13" y="66"/>
                  </a:lnTo>
                  <a:lnTo>
                    <a:pt x="30" y="66"/>
                  </a:lnTo>
                  <a:lnTo>
                    <a:pt x="39" y="62"/>
                  </a:lnTo>
                  <a:lnTo>
                    <a:pt x="30" y="62"/>
                  </a:lnTo>
                  <a:lnTo>
                    <a:pt x="17" y="62"/>
                  </a:lnTo>
                  <a:lnTo>
                    <a:pt x="8" y="62"/>
                  </a:lnTo>
                  <a:lnTo>
                    <a:pt x="4" y="57"/>
                  </a:lnTo>
                  <a:lnTo>
                    <a:pt x="4" y="57"/>
                  </a:lnTo>
                  <a:lnTo>
                    <a:pt x="4" y="53"/>
                  </a:lnTo>
                  <a:lnTo>
                    <a:pt x="4" y="53"/>
                  </a:lnTo>
                  <a:lnTo>
                    <a:pt x="8" y="48"/>
                  </a:lnTo>
                  <a:lnTo>
                    <a:pt x="8" y="44"/>
                  </a:lnTo>
                  <a:lnTo>
                    <a:pt x="13" y="44"/>
                  </a:lnTo>
                  <a:lnTo>
                    <a:pt x="17" y="40"/>
                  </a:lnTo>
                  <a:lnTo>
                    <a:pt x="17" y="35"/>
                  </a:lnTo>
                  <a:lnTo>
                    <a:pt x="17" y="26"/>
                  </a:lnTo>
                  <a:lnTo>
                    <a:pt x="17" y="17"/>
                  </a:lnTo>
                  <a:lnTo>
                    <a:pt x="17" y="4"/>
                  </a:lnTo>
                  <a:lnTo>
                    <a:pt x="13"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6" name="Freeform 44"/>
            <p:cNvSpPr/>
            <p:nvPr/>
          </p:nvSpPr>
          <p:spPr bwMode="auto">
            <a:xfrm>
              <a:off x="2444750" y="3230563"/>
              <a:ext cx="42863" cy="49212"/>
            </a:xfrm>
            <a:custGeom>
              <a:gdLst>
                <a:gd fmla="*/ 27 w 27" name="T0"/>
                <a:gd fmla="*/ 0 h 31" name="T1"/>
                <a:gd fmla="*/ 27 w 27" name="T2"/>
                <a:gd fmla="*/ 0 h 31" name="T3"/>
                <a:gd fmla="*/ 22 w 27" name="T4"/>
                <a:gd fmla="*/ 4 h 31" name="T5"/>
                <a:gd fmla="*/ 18 w 27" name="T6"/>
                <a:gd fmla="*/ 9 h 31" name="T7"/>
                <a:gd fmla="*/ 14 w 27" name="T8"/>
                <a:gd fmla="*/ 9 h 31" name="T9"/>
                <a:gd fmla="*/ 9 w 27" name="T10"/>
                <a:gd fmla="*/ 13 h 31" name="T11"/>
                <a:gd fmla="*/ 5 w 27" name="T12"/>
                <a:gd fmla="*/ 13 h 31" name="T13"/>
                <a:gd fmla="*/ 0 w 27" name="T14"/>
                <a:gd fmla="*/ 17 h 31" name="T15"/>
                <a:gd fmla="*/ 0 w 27" name="T16"/>
                <a:gd fmla="*/ 17 h 31" name="T17"/>
                <a:gd fmla="*/ 0 w 27" name="T18"/>
                <a:gd fmla="*/ 17 h 31" name="T19"/>
                <a:gd fmla="*/ 0 w 27" name="T20"/>
                <a:gd fmla="*/ 17 h 31" name="T21"/>
                <a:gd fmla="*/ 0 w 27" name="T22"/>
                <a:gd fmla="*/ 22 h 31" name="T23"/>
                <a:gd fmla="*/ 5 w 27" name="T24"/>
                <a:gd fmla="*/ 26 h 31" name="T25"/>
                <a:gd fmla="*/ 14 w 27" name="T26"/>
                <a:gd fmla="*/ 31 h 31" name="T27"/>
                <a:gd fmla="*/ 18 w 27" name="T28"/>
                <a:gd fmla="*/ 31 h 31" name="T29"/>
                <a:gd fmla="*/ 14 w 27" name="T30"/>
                <a:gd fmla="*/ 31 h 31" name="T31"/>
                <a:gd fmla="*/ 5 w 27" name="T32"/>
                <a:gd fmla="*/ 26 h 31" name="T33"/>
                <a:gd fmla="*/ 5 w 27" name="T34"/>
                <a:gd fmla="*/ 22 h 31" name="T35"/>
                <a:gd fmla="*/ 0 w 27" name="T36"/>
                <a:gd fmla="*/ 17 h 31" name="T37"/>
                <a:gd fmla="*/ 0 w 27" name="T38"/>
                <a:gd fmla="*/ 17 h 31" name="T39"/>
                <a:gd fmla="*/ 5 w 27" name="T40"/>
                <a:gd fmla="*/ 17 h 31" name="T41"/>
                <a:gd fmla="*/ 5 w 27" name="T42"/>
                <a:gd fmla="*/ 17 h 31" name="T43"/>
                <a:gd fmla="*/ 5 w 27" name="T44"/>
                <a:gd fmla="*/ 17 h 31" name="T45"/>
                <a:gd fmla="*/ 9 w 27" name="T46"/>
                <a:gd fmla="*/ 17 h 31" name="T47"/>
                <a:gd fmla="*/ 14 w 27" name="T48"/>
                <a:gd fmla="*/ 13 h 31" name="T49"/>
                <a:gd fmla="*/ 18 w 27" name="T50"/>
                <a:gd fmla="*/ 9 h 31" name="T51"/>
                <a:gd fmla="*/ 22 w 27" name="T52"/>
                <a:gd fmla="*/ 9 h 31" name="T53"/>
                <a:gd fmla="*/ 27 w 27" name="T54"/>
                <a:gd fmla="*/ 0 h 31" name="T55"/>
                <a:gd fmla="*/ 27 w 27" name="T56"/>
                <a:gd fmla="*/ 0 h 31"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1" w="27">
                  <a:moveTo>
                    <a:pt x="27" y="0"/>
                  </a:moveTo>
                  <a:lnTo>
                    <a:pt x="27" y="0"/>
                  </a:lnTo>
                  <a:lnTo>
                    <a:pt x="22" y="4"/>
                  </a:lnTo>
                  <a:lnTo>
                    <a:pt x="18" y="9"/>
                  </a:lnTo>
                  <a:lnTo>
                    <a:pt x="14" y="9"/>
                  </a:lnTo>
                  <a:lnTo>
                    <a:pt x="9" y="13"/>
                  </a:lnTo>
                  <a:lnTo>
                    <a:pt x="5" y="13"/>
                  </a:lnTo>
                  <a:lnTo>
                    <a:pt x="0" y="17"/>
                  </a:lnTo>
                  <a:lnTo>
                    <a:pt x="0" y="17"/>
                  </a:lnTo>
                  <a:lnTo>
                    <a:pt x="0" y="17"/>
                  </a:lnTo>
                  <a:lnTo>
                    <a:pt x="0" y="17"/>
                  </a:lnTo>
                  <a:lnTo>
                    <a:pt x="0" y="22"/>
                  </a:lnTo>
                  <a:lnTo>
                    <a:pt x="5" y="26"/>
                  </a:lnTo>
                  <a:lnTo>
                    <a:pt x="14" y="31"/>
                  </a:lnTo>
                  <a:lnTo>
                    <a:pt x="18" y="31"/>
                  </a:lnTo>
                  <a:lnTo>
                    <a:pt x="14" y="31"/>
                  </a:lnTo>
                  <a:lnTo>
                    <a:pt x="5" y="26"/>
                  </a:lnTo>
                  <a:lnTo>
                    <a:pt x="5" y="22"/>
                  </a:lnTo>
                  <a:lnTo>
                    <a:pt x="0" y="17"/>
                  </a:lnTo>
                  <a:lnTo>
                    <a:pt x="0" y="17"/>
                  </a:lnTo>
                  <a:lnTo>
                    <a:pt x="5" y="17"/>
                  </a:lnTo>
                  <a:lnTo>
                    <a:pt x="5" y="17"/>
                  </a:lnTo>
                  <a:lnTo>
                    <a:pt x="5" y="17"/>
                  </a:lnTo>
                  <a:lnTo>
                    <a:pt x="9" y="17"/>
                  </a:lnTo>
                  <a:lnTo>
                    <a:pt x="14" y="13"/>
                  </a:lnTo>
                  <a:lnTo>
                    <a:pt x="18" y="9"/>
                  </a:lnTo>
                  <a:lnTo>
                    <a:pt x="22" y="9"/>
                  </a:lnTo>
                  <a:lnTo>
                    <a:pt x="27" y="0"/>
                  </a:lnTo>
                  <a:lnTo>
                    <a:pt x="27"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7" name="Freeform 45"/>
            <p:cNvSpPr/>
            <p:nvPr/>
          </p:nvSpPr>
          <p:spPr bwMode="auto">
            <a:xfrm>
              <a:off x="2479675" y="2865438"/>
              <a:ext cx="133350" cy="98425"/>
            </a:xfrm>
            <a:custGeom>
              <a:gdLst>
                <a:gd fmla="*/ 84 w 84" name="T0"/>
                <a:gd fmla="*/ 49 h 62" name="T1"/>
                <a:gd fmla="*/ 80 w 84" name="T2"/>
                <a:gd fmla="*/ 44 h 62" name="T3"/>
                <a:gd fmla="*/ 75 w 84" name="T4"/>
                <a:gd fmla="*/ 40 h 62" name="T5"/>
                <a:gd fmla="*/ 71 w 84" name="T6"/>
                <a:gd fmla="*/ 35 h 62" name="T7"/>
                <a:gd fmla="*/ 67 w 84" name="T8"/>
                <a:gd fmla="*/ 35 h 62" name="T9"/>
                <a:gd fmla="*/ 58 w 84" name="T10"/>
                <a:gd fmla="*/ 31 h 62" name="T11"/>
                <a:gd fmla="*/ 49 w 84" name="T12"/>
                <a:gd fmla="*/ 31 h 62" name="T13"/>
                <a:gd fmla="*/ 40 w 84" name="T14"/>
                <a:gd fmla="*/ 27 h 62" name="T15"/>
                <a:gd fmla="*/ 36 w 84" name="T16"/>
                <a:gd fmla="*/ 27 h 62" name="T17"/>
                <a:gd fmla="*/ 31 w 84" name="T18"/>
                <a:gd fmla="*/ 22 h 62" name="T19"/>
                <a:gd fmla="*/ 27 w 84" name="T20"/>
                <a:gd fmla="*/ 18 h 62" name="T21"/>
                <a:gd fmla="*/ 22 w 84" name="T22"/>
                <a:gd fmla="*/ 9 h 62" name="T23"/>
                <a:gd fmla="*/ 22 w 84" name="T24"/>
                <a:gd fmla="*/ 4 h 62" name="T25"/>
                <a:gd fmla="*/ 22 w 84" name="T26"/>
                <a:gd fmla="*/ 0 h 62" name="T27"/>
                <a:gd fmla="*/ 14 w 84" name="T28"/>
                <a:gd fmla="*/ 4 h 62" name="T29"/>
                <a:gd fmla="*/ 0 w 84" name="T30"/>
                <a:gd fmla="*/ 13 h 62" name="T31"/>
                <a:gd fmla="*/ 5 w 84" name="T32"/>
                <a:gd fmla="*/ 18 h 62" name="T33"/>
                <a:gd fmla="*/ 18 w 84" name="T34"/>
                <a:gd fmla="*/ 22 h 62" name="T35"/>
                <a:gd fmla="*/ 27 w 84" name="T36"/>
                <a:gd fmla="*/ 31 h 62" name="T37"/>
                <a:gd fmla="*/ 31 w 84" name="T38"/>
                <a:gd fmla="*/ 35 h 62" name="T39"/>
                <a:gd fmla="*/ 31 w 84" name="T40"/>
                <a:gd fmla="*/ 40 h 62" name="T41"/>
                <a:gd fmla="*/ 40 w 84" name="T42"/>
                <a:gd fmla="*/ 49 h 62" name="T43"/>
                <a:gd fmla="*/ 45 w 84" name="T44"/>
                <a:gd fmla="*/ 53 h 62" name="T45"/>
                <a:gd fmla="*/ 49 w 84" name="T46"/>
                <a:gd fmla="*/ 57 h 62" name="T47"/>
                <a:gd fmla="*/ 53 w 84" name="T48"/>
                <a:gd fmla="*/ 62 h 62" name="T49"/>
                <a:gd fmla="*/ 58 w 84" name="T50"/>
                <a:gd fmla="*/ 62 h 62" name="T51"/>
                <a:gd fmla="*/ 67 w 84" name="T52"/>
                <a:gd fmla="*/ 62 h 62" name="T53"/>
                <a:gd fmla="*/ 75 w 84" name="T54"/>
                <a:gd fmla="*/ 62 h 62" name="T55"/>
                <a:gd fmla="*/ 80 w 84" name="T56"/>
                <a:gd fmla="*/ 57 h 62" name="T57"/>
                <a:gd fmla="*/ 84 w 84" name="T58"/>
                <a:gd fmla="*/ 57 h 62" name="T59"/>
                <a:gd fmla="*/ 84 w 84" name="T60"/>
                <a:gd fmla="*/ 53 h 62" name="T61"/>
                <a:gd fmla="*/ 84 w 84" name="T62"/>
                <a:gd fmla="*/ 53 h 62" name="T63"/>
                <a:gd fmla="*/ 84 w 84" name="T64"/>
                <a:gd fmla="*/ 49 h 62" name="T65"/>
                <a:gd fmla="*/ 84 w 84" name="T66"/>
                <a:gd fmla="*/ 49 h 62"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62" w="84">
                  <a:moveTo>
                    <a:pt x="84" y="49"/>
                  </a:moveTo>
                  <a:lnTo>
                    <a:pt x="80" y="44"/>
                  </a:lnTo>
                  <a:lnTo>
                    <a:pt x="75" y="40"/>
                  </a:lnTo>
                  <a:lnTo>
                    <a:pt x="71" y="35"/>
                  </a:lnTo>
                  <a:lnTo>
                    <a:pt x="67" y="35"/>
                  </a:lnTo>
                  <a:lnTo>
                    <a:pt x="58" y="31"/>
                  </a:lnTo>
                  <a:lnTo>
                    <a:pt x="49" y="31"/>
                  </a:lnTo>
                  <a:lnTo>
                    <a:pt x="40" y="27"/>
                  </a:lnTo>
                  <a:lnTo>
                    <a:pt x="36" y="27"/>
                  </a:lnTo>
                  <a:lnTo>
                    <a:pt x="31" y="22"/>
                  </a:lnTo>
                  <a:lnTo>
                    <a:pt x="27" y="18"/>
                  </a:lnTo>
                  <a:lnTo>
                    <a:pt x="22" y="9"/>
                  </a:lnTo>
                  <a:lnTo>
                    <a:pt x="22" y="4"/>
                  </a:lnTo>
                  <a:lnTo>
                    <a:pt x="22" y="0"/>
                  </a:lnTo>
                  <a:lnTo>
                    <a:pt x="14" y="4"/>
                  </a:lnTo>
                  <a:lnTo>
                    <a:pt x="0" y="13"/>
                  </a:lnTo>
                  <a:lnTo>
                    <a:pt x="5" y="18"/>
                  </a:lnTo>
                  <a:lnTo>
                    <a:pt x="18" y="22"/>
                  </a:lnTo>
                  <a:lnTo>
                    <a:pt x="27" y="31"/>
                  </a:lnTo>
                  <a:lnTo>
                    <a:pt x="31" y="35"/>
                  </a:lnTo>
                  <a:lnTo>
                    <a:pt x="31" y="40"/>
                  </a:lnTo>
                  <a:lnTo>
                    <a:pt x="40" y="49"/>
                  </a:lnTo>
                  <a:lnTo>
                    <a:pt x="45" y="53"/>
                  </a:lnTo>
                  <a:lnTo>
                    <a:pt x="49" y="57"/>
                  </a:lnTo>
                  <a:lnTo>
                    <a:pt x="53" y="62"/>
                  </a:lnTo>
                  <a:lnTo>
                    <a:pt x="58" y="62"/>
                  </a:lnTo>
                  <a:lnTo>
                    <a:pt x="67" y="62"/>
                  </a:lnTo>
                  <a:lnTo>
                    <a:pt x="75" y="62"/>
                  </a:lnTo>
                  <a:lnTo>
                    <a:pt x="80" y="57"/>
                  </a:lnTo>
                  <a:lnTo>
                    <a:pt x="84" y="57"/>
                  </a:lnTo>
                  <a:lnTo>
                    <a:pt x="84" y="53"/>
                  </a:lnTo>
                  <a:lnTo>
                    <a:pt x="84" y="53"/>
                  </a:lnTo>
                  <a:lnTo>
                    <a:pt x="84" y="49"/>
                  </a:lnTo>
                  <a:lnTo>
                    <a:pt x="84" y="4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8" name="Freeform 46"/>
            <p:cNvSpPr/>
            <p:nvPr/>
          </p:nvSpPr>
          <p:spPr bwMode="auto">
            <a:xfrm>
              <a:off x="2487613" y="2886075"/>
              <a:ext cx="111125" cy="119062"/>
            </a:xfrm>
            <a:custGeom>
              <a:gdLst>
                <a:gd fmla="*/ 0 w 70" name="T0"/>
                <a:gd fmla="*/ 75 h 75" name="T1"/>
                <a:gd fmla="*/ 0 w 70" name="T2"/>
                <a:gd fmla="*/ 71 h 75" name="T3"/>
                <a:gd fmla="*/ 4 w 70" name="T4"/>
                <a:gd fmla="*/ 67 h 75" name="T5"/>
                <a:gd fmla="*/ 4 w 70" name="T6"/>
                <a:gd fmla="*/ 53 h 75" name="T7"/>
                <a:gd fmla="*/ 13 w 70" name="T8"/>
                <a:gd fmla="*/ 44 h 75" name="T9"/>
                <a:gd fmla="*/ 17 w 70" name="T10"/>
                <a:gd fmla="*/ 36 h 75" name="T11"/>
                <a:gd fmla="*/ 22 w 70" name="T12"/>
                <a:gd fmla="*/ 31 h 75" name="T13"/>
                <a:gd fmla="*/ 26 w 70" name="T14"/>
                <a:gd fmla="*/ 22 h 75" name="T15"/>
                <a:gd fmla="*/ 31 w 70" name="T16"/>
                <a:gd fmla="*/ 18 h 75" name="T17"/>
                <a:gd fmla="*/ 40 w 70" name="T18"/>
                <a:gd fmla="*/ 14 h 75" name="T19"/>
                <a:gd fmla="*/ 48 w 70" name="T20"/>
                <a:gd fmla="*/ 9 h 75" name="T21"/>
                <a:gd fmla="*/ 57 w 70" name="T22"/>
                <a:gd fmla="*/ 5 h 75" name="T23"/>
                <a:gd fmla="*/ 70 w 70" name="T24"/>
                <a:gd fmla="*/ 0 h 75" name="T25"/>
                <a:gd fmla="*/ 57 w 70" name="T26"/>
                <a:gd fmla="*/ 5 h 75" name="T27"/>
                <a:gd fmla="*/ 53 w 70" name="T28"/>
                <a:gd fmla="*/ 9 h 75" name="T29"/>
                <a:gd fmla="*/ 44 w 70" name="T30"/>
                <a:gd fmla="*/ 14 h 75" name="T31"/>
                <a:gd fmla="*/ 35 w 70" name="T32"/>
                <a:gd fmla="*/ 22 h 75" name="T33"/>
                <a:gd fmla="*/ 31 w 70" name="T34"/>
                <a:gd fmla="*/ 27 h 75" name="T35"/>
                <a:gd fmla="*/ 26 w 70" name="T36"/>
                <a:gd fmla="*/ 31 h 75" name="T37"/>
                <a:gd fmla="*/ 22 w 70" name="T38"/>
                <a:gd fmla="*/ 40 h 75" name="T39"/>
                <a:gd fmla="*/ 17 w 70" name="T40"/>
                <a:gd fmla="*/ 44 h 75" name="T41"/>
                <a:gd fmla="*/ 9 w 70" name="T42"/>
                <a:gd fmla="*/ 62 h 75" name="T43"/>
                <a:gd fmla="*/ 9 w 70" name="T44"/>
                <a:gd fmla="*/ 71 h 75" name="T45"/>
                <a:gd fmla="*/ 9 w 70" name="T46"/>
                <a:gd fmla="*/ 71 h 75" name="T47"/>
                <a:gd fmla="*/ 4 w 70" name="T48"/>
                <a:gd fmla="*/ 75 h 75" name="T49"/>
                <a:gd fmla="*/ 4 w 70" name="T50"/>
                <a:gd fmla="*/ 75 h 75" name="T51"/>
                <a:gd fmla="*/ 4 w 70" name="T52"/>
                <a:gd fmla="*/ 75 h 75" name="T53"/>
                <a:gd fmla="*/ 4 w 70" name="T54"/>
                <a:gd fmla="*/ 75 h 75" name="T55"/>
                <a:gd fmla="*/ 0 w 70" name="T56"/>
                <a:gd fmla="*/ 75 h 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75" w="70">
                  <a:moveTo>
                    <a:pt x="0" y="75"/>
                  </a:moveTo>
                  <a:lnTo>
                    <a:pt x="0" y="71"/>
                  </a:lnTo>
                  <a:lnTo>
                    <a:pt x="4" y="67"/>
                  </a:lnTo>
                  <a:lnTo>
                    <a:pt x="4" y="53"/>
                  </a:lnTo>
                  <a:lnTo>
                    <a:pt x="13" y="44"/>
                  </a:lnTo>
                  <a:lnTo>
                    <a:pt x="17" y="36"/>
                  </a:lnTo>
                  <a:lnTo>
                    <a:pt x="22" y="31"/>
                  </a:lnTo>
                  <a:lnTo>
                    <a:pt x="26" y="22"/>
                  </a:lnTo>
                  <a:lnTo>
                    <a:pt x="31" y="18"/>
                  </a:lnTo>
                  <a:lnTo>
                    <a:pt x="40" y="14"/>
                  </a:lnTo>
                  <a:lnTo>
                    <a:pt x="48" y="9"/>
                  </a:lnTo>
                  <a:lnTo>
                    <a:pt x="57" y="5"/>
                  </a:lnTo>
                  <a:lnTo>
                    <a:pt x="70" y="0"/>
                  </a:lnTo>
                  <a:lnTo>
                    <a:pt x="57" y="5"/>
                  </a:lnTo>
                  <a:lnTo>
                    <a:pt x="53" y="9"/>
                  </a:lnTo>
                  <a:lnTo>
                    <a:pt x="44" y="14"/>
                  </a:lnTo>
                  <a:lnTo>
                    <a:pt x="35" y="22"/>
                  </a:lnTo>
                  <a:lnTo>
                    <a:pt x="31" y="27"/>
                  </a:lnTo>
                  <a:lnTo>
                    <a:pt x="26" y="31"/>
                  </a:lnTo>
                  <a:lnTo>
                    <a:pt x="22" y="40"/>
                  </a:lnTo>
                  <a:lnTo>
                    <a:pt x="17" y="44"/>
                  </a:lnTo>
                  <a:lnTo>
                    <a:pt x="9" y="62"/>
                  </a:lnTo>
                  <a:lnTo>
                    <a:pt x="9" y="71"/>
                  </a:lnTo>
                  <a:lnTo>
                    <a:pt x="9" y="71"/>
                  </a:lnTo>
                  <a:lnTo>
                    <a:pt x="4" y="75"/>
                  </a:lnTo>
                  <a:lnTo>
                    <a:pt x="4" y="75"/>
                  </a:lnTo>
                  <a:lnTo>
                    <a:pt x="4" y="75"/>
                  </a:lnTo>
                  <a:lnTo>
                    <a:pt x="4" y="75"/>
                  </a:lnTo>
                  <a:lnTo>
                    <a:pt x="0" y="7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9" name="Freeform 47"/>
            <p:cNvSpPr/>
            <p:nvPr/>
          </p:nvSpPr>
          <p:spPr bwMode="auto">
            <a:xfrm>
              <a:off x="2676525" y="3019425"/>
              <a:ext cx="34925" cy="20637"/>
            </a:xfrm>
            <a:custGeom>
              <a:gdLst>
                <a:gd fmla="*/ 22 w 22" name="T0"/>
                <a:gd fmla="*/ 0 h 13" name="T1"/>
                <a:gd fmla="*/ 18 w 22" name="T2"/>
                <a:gd fmla="*/ 0 h 13" name="T3"/>
                <a:gd fmla="*/ 13 w 22" name="T4"/>
                <a:gd fmla="*/ 5 h 13" name="T5"/>
                <a:gd fmla="*/ 9 w 22" name="T6"/>
                <a:gd fmla="*/ 5 h 13" name="T7"/>
                <a:gd fmla="*/ 9 w 22" name="T8"/>
                <a:gd fmla="*/ 5 h 13" name="T9"/>
                <a:gd fmla="*/ 9 w 22" name="T10"/>
                <a:gd fmla="*/ 5 h 13" name="T11"/>
                <a:gd fmla="*/ 9 w 22" name="T12"/>
                <a:gd fmla="*/ 5 h 13" name="T13"/>
                <a:gd fmla="*/ 4 w 22" name="T14"/>
                <a:gd fmla="*/ 5 h 13" name="T15"/>
                <a:gd fmla="*/ 4 w 22" name="T16"/>
                <a:gd fmla="*/ 5 h 13" name="T17"/>
                <a:gd fmla="*/ 4 w 22" name="T18"/>
                <a:gd fmla="*/ 5 h 13" name="T19"/>
                <a:gd fmla="*/ 4 w 22" name="T20"/>
                <a:gd fmla="*/ 5 h 13" name="T21"/>
                <a:gd fmla="*/ 4 w 22" name="T22"/>
                <a:gd fmla="*/ 9 h 13" name="T23"/>
                <a:gd fmla="*/ 0 w 22" name="T24"/>
                <a:gd fmla="*/ 13 h 13" name="T25"/>
                <a:gd fmla="*/ 0 w 22" name="T26"/>
                <a:gd fmla="*/ 13 h 13" name="T27"/>
                <a:gd fmla="*/ 0 w 22" name="T28"/>
                <a:gd fmla="*/ 13 h 13" name="T29"/>
                <a:gd fmla="*/ 4 w 22" name="T30"/>
                <a:gd fmla="*/ 5 h 13" name="T31"/>
                <a:gd fmla="*/ 9 w 22" name="T32"/>
                <a:gd fmla="*/ 5 h 13" name="T33"/>
                <a:gd fmla="*/ 9 w 22" name="T34"/>
                <a:gd fmla="*/ 5 h 13" name="T35"/>
                <a:gd fmla="*/ 9 w 22" name="T36"/>
                <a:gd fmla="*/ 5 h 13" name="T37"/>
                <a:gd fmla="*/ 13 w 22" name="T38"/>
                <a:gd fmla="*/ 0 h 13" name="T39"/>
                <a:gd fmla="*/ 18 w 22" name="T40"/>
                <a:gd fmla="*/ 0 h 13" name="T41"/>
                <a:gd fmla="*/ 18 w 22" name="T42"/>
                <a:gd fmla="*/ 0 h 13" name="T43"/>
                <a:gd fmla="*/ 22 w 22" name="T44"/>
                <a:gd fmla="*/ 0 h 1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3" w="22">
                  <a:moveTo>
                    <a:pt x="22" y="0"/>
                  </a:moveTo>
                  <a:lnTo>
                    <a:pt x="18" y="0"/>
                  </a:lnTo>
                  <a:lnTo>
                    <a:pt x="13" y="5"/>
                  </a:lnTo>
                  <a:lnTo>
                    <a:pt x="9" y="5"/>
                  </a:lnTo>
                  <a:lnTo>
                    <a:pt x="9" y="5"/>
                  </a:lnTo>
                  <a:lnTo>
                    <a:pt x="9" y="5"/>
                  </a:lnTo>
                  <a:lnTo>
                    <a:pt x="9" y="5"/>
                  </a:lnTo>
                  <a:lnTo>
                    <a:pt x="4" y="5"/>
                  </a:lnTo>
                  <a:lnTo>
                    <a:pt x="4" y="5"/>
                  </a:lnTo>
                  <a:lnTo>
                    <a:pt x="4" y="5"/>
                  </a:lnTo>
                  <a:lnTo>
                    <a:pt x="4" y="5"/>
                  </a:lnTo>
                  <a:lnTo>
                    <a:pt x="4" y="9"/>
                  </a:lnTo>
                  <a:lnTo>
                    <a:pt x="0" y="13"/>
                  </a:lnTo>
                  <a:lnTo>
                    <a:pt x="0" y="13"/>
                  </a:lnTo>
                  <a:lnTo>
                    <a:pt x="0" y="13"/>
                  </a:lnTo>
                  <a:lnTo>
                    <a:pt x="4" y="5"/>
                  </a:lnTo>
                  <a:lnTo>
                    <a:pt x="9" y="5"/>
                  </a:lnTo>
                  <a:lnTo>
                    <a:pt x="9" y="5"/>
                  </a:lnTo>
                  <a:lnTo>
                    <a:pt x="9" y="5"/>
                  </a:lnTo>
                  <a:lnTo>
                    <a:pt x="13" y="0"/>
                  </a:lnTo>
                  <a:lnTo>
                    <a:pt x="18" y="0"/>
                  </a:lnTo>
                  <a:lnTo>
                    <a:pt x="18" y="0"/>
                  </a:lnTo>
                  <a:lnTo>
                    <a:pt x="22"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0" name="Freeform 48"/>
            <p:cNvSpPr/>
            <p:nvPr/>
          </p:nvSpPr>
          <p:spPr bwMode="auto">
            <a:xfrm>
              <a:off x="2592388" y="3033713"/>
              <a:ext cx="49213" cy="6350"/>
            </a:xfrm>
            <a:custGeom>
              <a:gdLst>
                <a:gd fmla="*/ 31 w 31" name="T0"/>
                <a:gd fmla="*/ 0 h 4" name="T1"/>
                <a:gd fmla="*/ 22 w 31" name="T2"/>
                <a:gd fmla="*/ 0 h 4" name="T3"/>
                <a:gd fmla="*/ 13 w 31" name="T4"/>
                <a:gd fmla="*/ 0 h 4" name="T5"/>
                <a:gd fmla="*/ 4 w 31" name="T6"/>
                <a:gd fmla="*/ 0 h 4" name="T7"/>
                <a:gd fmla="*/ 0 w 31" name="T8"/>
                <a:gd fmla="*/ 4 h 4" name="T9"/>
                <a:gd fmla="*/ 4 w 31" name="T10"/>
                <a:gd fmla="*/ 0 h 4" name="T11"/>
                <a:gd fmla="*/ 13 w 31" name="T12"/>
                <a:gd fmla="*/ 0 h 4" name="T13"/>
                <a:gd fmla="*/ 22 w 31" name="T14"/>
                <a:gd fmla="*/ 0 h 4" name="T15"/>
                <a:gd fmla="*/ 27 w 31" name="T16"/>
                <a:gd fmla="*/ 0 h 4" name="T17"/>
                <a:gd fmla="*/ 27 w 31" name="T18"/>
                <a:gd fmla="*/ 0 h 4" name="T19"/>
                <a:gd fmla="*/ 27 w 31" name="T20"/>
                <a:gd fmla="*/ 0 h 4" name="T21"/>
                <a:gd fmla="*/ 31 w 31" name="T22"/>
                <a:gd fmla="*/ 0 h 4" name="T23"/>
                <a:gd fmla="*/ 31 w 31" name="T24"/>
                <a:gd fmla="*/ 0 h 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 w="31">
                  <a:moveTo>
                    <a:pt x="31" y="0"/>
                  </a:moveTo>
                  <a:lnTo>
                    <a:pt x="22" y="0"/>
                  </a:lnTo>
                  <a:lnTo>
                    <a:pt x="13" y="0"/>
                  </a:lnTo>
                  <a:lnTo>
                    <a:pt x="4" y="0"/>
                  </a:lnTo>
                  <a:lnTo>
                    <a:pt x="0" y="4"/>
                  </a:lnTo>
                  <a:lnTo>
                    <a:pt x="4" y="0"/>
                  </a:lnTo>
                  <a:lnTo>
                    <a:pt x="13" y="0"/>
                  </a:lnTo>
                  <a:lnTo>
                    <a:pt x="22" y="0"/>
                  </a:lnTo>
                  <a:lnTo>
                    <a:pt x="27" y="0"/>
                  </a:lnTo>
                  <a:lnTo>
                    <a:pt x="27" y="0"/>
                  </a:lnTo>
                  <a:lnTo>
                    <a:pt x="27" y="0"/>
                  </a:lnTo>
                  <a:lnTo>
                    <a:pt x="31" y="0"/>
                  </a:lnTo>
                  <a:lnTo>
                    <a:pt x="31"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1" name="Freeform 49"/>
            <p:cNvSpPr>
              <a:spLocks noEditPoints="1"/>
            </p:cNvSpPr>
            <p:nvPr/>
          </p:nvSpPr>
          <p:spPr bwMode="auto">
            <a:xfrm>
              <a:off x="2592388" y="3040063"/>
              <a:ext cx="49213" cy="28575"/>
            </a:xfrm>
            <a:custGeom>
              <a:gdLst>
                <a:gd fmla="*/ 9 w 31" name="T0"/>
                <a:gd fmla="*/ 14 h 18" name="T1"/>
                <a:gd fmla="*/ 18 w 31" name="T2"/>
                <a:gd fmla="*/ 5 h 18" name="T3"/>
                <a:gd fmla="*/ 22 w 31" name="T4"/>
                <a:gd fmla="*/ 9 h 18" name="T5"/>
                <a:gd fmla="*/ 22 w 31" name="T6"/>
                <a:gd fmla="*/ 9 h 18" name="T7"/>
                <a:gd fmla="*/ 13 w 31" name="T8"/>
                <a:gd fmla="*/ 9 h 18" name="T9"/>
                <a:gd fmla="*/ 18 w 31" name="T10"/>
                <a:gd fmla="*/ 14 h 18" name="T11"/>
                <a:gd fmla="*/ 22 w 31" name="T12"/>
                <a:gd fmla="*/ 5 h 18" name="T13"/>
                <a:gd fmla="*/ 18 w 31" name="T14"/>
                <a:gd fmla="*/ 9 h 18" name="T15"/>
                <a:gd fmla="*/ 22 w 31" name="T16"/>
                <a:gd fmla="*/ 9 h 18" name="T17"/>
                <a:gd fmla="*/ 18 w 31" name="T18"/>
                <a:gd fmla="*/ 5 h 18" name="T19"/>
                <a:gd fmla="*/ 18 w 31" name="T20"/>
                <a:gd fmla="*/ 5 h 18" name="T21"/>
                <a:gd fmla="*/ 18 w 31" name="T22"/>
                <a:gd fmla="*/ 5 h 18" name="T23"/>
                <a:gd fmla="*/ 18 w 31" name="T24"/>
                <a:gd fmla="*/ 5 h 18" name="T25"/>
                <a:gd fmla="*/ 9 w 31" name="T26"/>
                <a:gd fmla="*/ 14 h 18" name="T27"/>
                <a:gd fmla="*/ 9 w 31" name="T28"/>
                <a:gd fmla="*/ 0 h 18" name="T29"/>
                <a:gd fmla="*/ 9 w 31" name="T30"/>
                <a:gd fmla="*/ 0 h 18" name="T31"/>
                <a:gd fmla="*/ 13 w 31" name="T32"/>
                <a:gd fmla="*/ 5 h 18" name="T33"/>
                <a:gd fmla="*/ 13 w 31" name="T34"/>
                <a:gd fmla="*/ 5 h 18" name="T35"/>
                <a:gd fmla="*/ 18 w 31" name="T36"/>
                <a:gd fmla="*/ 0 h 18" name="T37"/>
                <a:gd fmla="*/ 18 w 31" name="T38"/>
                <a:gd fmla="*/ 5 h 18" name="T39"/>
                <a:gd fmla="*/ 18 w 31" name="T40"/>
                <a:gd fmla="*/ 0 h 18" name="T41"/>
                <a:gd fmla="*/ 22 w 31" name="T42"/>
                <a:gd fmla="*/ 5 h 18" name="T43"/>
                <a:gd fmla="*/ 22 w 31" name="T44"/>
                <a:gd fmla="*/ 0 h 18" name="T45"/>
                <a:gd fmla="*/ 22 w 31" name="T46"/>
                <a:gd fmla="*/ 5 h 18" name="T47"/>
                <a:gd fmla="*/ 27 w 31" name="T48"/>
                <a:gd fmla="*/ 5 h 18" name="T49"/>
                <a:gd fmla="*/ 31 w 31" name="T50"/>
                <a:gd fmla="*/ 9 h 18" name="T51"/>
                <a:gd fmla="*/ 27 w 31" name="T52"/>
                <a:gd fmla="*/ 5 h 18" name="T53"/>
                <a:gd fmla="*/ 27 w 31" name="T54"/>
                <a:gd fmla="*/ 9 h 18" name="T55"/>
                <a:gd fmla="*/ 22 w 31" name="T56"/>
                <a:gd fmla="*/ 14 h 18" name="T57"/>
                <a:gd fmla="*/ 22 w 31" name="T58"/>
                <a:gd fmla="*/ 14 h 18" name="T59"/>
                <a:gd fmla="*/ 22 w 31" name="T60"/>
                <a:gd fmla="*/ 14 h 18" name="T61"/>
                <a:gd fmla="*/ 18 w 31" name="T62"/>
                <a:gd fmla="*/ 14 h 18" name="T63"/>
                <a:gd fmla="*/ 18 w 31" name="T64"/>
                <a:gd fmla="*/ 18 h 18" name="T65"/>
                <a:gd fmla="*/ 18 w 31" name="T66"/>
                <a:gd fmla="*/ 18 h 18" name="T67"/>
                <a:gd fmla="*/ 13 w 31" name="T68"/>
                <a:gd fmla="*/ 14 h 18" name="T69"/>
                <a:gd fmla="*/ 13 w 31" name="T70"/>
                <a:gd fmla="*/ 18 h 18" name="T71"/>
                <a:gd fmla="*/ 13 w 31" name="T72"/>
                <a:gd fmla="*/ 18 h 18" name="T73"/>
                <a:gd fmla="*/ 13 w 31" name="T74"/>
                <a:gd fmla="*/ 18 h 18" name="T75"/>
                <a:gd fmla="*/ 9 w 31" name="T76"/>
                <a:gd fmla="*/ 18 h 18" name="T77"/>
                <a:gd fmla="*/ 9 w 31" name="T78"/>
                <a:gd fmla="*/ 14 h 18" name="T79"/>
                <a:gd fmla="*/ 9 w 31" name="T80"/>
                <a:gd fmla="*/ 18 h 18" name="T81"/>
                <a:gd fmla="*/ 9 w 31" name="T82"/>
                <a:gd fmla="*/ 18 h 18" name="T83"/>
                <a:gd fmla="*/ 9 w 31" name="T84"/>
                <a:gd fmla="*/ 14 h 18" name="T85"/>
                <a:gd fmla="*/ 4 w 31" name="T86"/>
                <a:gd fmla="*/ 14 h 18" name="T87"/>
                <a:gd fmla="*/ 0 w 31" name="T88"/>
                <a:gd fmla="*/ 9 h 18" name="T89"/>
                <a:gd fmla="*/ 0 w 31" name="T90"/>
                <a:gd fmla="*/ 9 h 18" name="T91"/>
                <a:gd fmla="*/ 0 w 31" name="T92"/>
                <a:gd fmla="*/ 5 h 18" name="T93"/>
                <a:gd fmla="*/ 0 w 31" name="T94"/>
                <a:gd fmla="*/ 5 h 18" name="T95"/>
                <a:gd fmla="*/ 4 w 31" name="T96"/>
                <a:gd fmla="*/ 5 h 18" name="T97"/>
                <a:gd fmla="*/ 4 w 31" name="T98"/>
                <a:gd fmla="*/ 5 h 18" name="T99"/>
                <a:gd fmla="*/ 4 w 31" name="T100"/>
                <a:gd fmla="*/ 5 h 18" name="T101"/>
                <a:gd fmla="*/ 4 w 31" name="T102"/>
                <a:gd fmla="*/ 0 h 18" name="T103"/>
                <a:gd fmla="*/ 9 w 31" name="T104"/>
                <a:gd fmla="*/ 0 h 18" name="T105"/>
                <a:gd fmla="*/ 9 w 31" name="T106"/>
                <a:gd fmla="*/ 5 h 1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8" w="31">
                  <a:moveTo>
                    <a:pt x="18" y="14"/>
                  </a:moveTo>
                  <a:lnTo>
                    <a:pt x="13" y="14"/>
                  </a:lnTo>
                  <a:lnTo>
                    <a:pt x="13" y="9"/>
                  </a:lnTo>
                  <a:lnTo>
                    <a:pt x="9" y="14"/>
                  </a:lnTo>
                  <a:lnTo>
                    <a:pt x="9" y="14"/>
                  </a:lnTo>
                  <a:lnTo>
                    <a:pt x="13" y="14"/>
                  </a:lnTo>
                  <a:lnTo>
                    <a:pt x="18" y="14"/>
                  </a:lnTo>
                  <a:close/>
                  <a:moveTo>
                    <a:pt x="18" y="5"/>
                  </a:moveTo>
                  <a:lnTo>
                    <a:pt x="22" y="5"/>
                  </a:lnTo>
                  <a:lnTo>
                    <a:pt x="18" y="5"/>
                  </a:lnTo>
                  <a:lnTo>
                    <a:pt x="22" y="5"/>
                  </a:lnTo>
                  <a:lnTo>
                    <a:pt x="22" y="5"/>
                  </a:lnTo>
                  <a:lnTo>
                    <a:pt x="22" y="5"/>
                  </a:lnTo>
                  <a:lnTo>
                    <a:pt x="22" y="5"/>
                  </a:lnTo>
                  <a:lnTo>
                    <a:pt x="22" y="9"/>
                  </a:lnTo>
                  <a:lnTo>
                    <a:pt x="22" y="9"/>
                  </a:lnTo>
                  <a:lnTo>
                    <a:pt x="22" y="9"/>
                  </a:lnTo>
                  <a:lnTo>
                    <a:pt x="22" y="9"/>
                  </a:lnTo>
                  <a:lnTo>
                    <a:pt x="22" y="9"/>
                  </a:lnTo>
                  <a:lnTo>
                    <a:pt x="22" y="9"/>
                  </a:lnTo>
                  <a:lnTo>
                    <a:pt x="22" y="9"/>
                  </a:lnTo>
                  <a:lnTo>
                    <a:pt x="18" y="14"/>
                  </a:lnTo>
                  <a:lnTo>
                    <a:pt x="18" y="9"/>
                  </a:lnTo>
                  <a:lnTo>
                    <a:pt x="13" y="9"/>
                  </a:lnTo>
                  <a:lnTo>
                    <a:pt x="13" y="9"/>
                  </a:lnTo>
                  <a:lnTo>
                    <a:pt x="13" y="5"/>
                  </a:lnTo>
                  <a:lnTo>
                    <a:pt x="13" y="9"/>
                  </a:lnTo>
                  <a:lnTo>
                    <a:pt x="13" y="14"/>
                  </a:lnTo>
                  <a:lnTo>
                    <a:pt x="18" y="14"/>
                  </a:lnTo>
                  <a:lnTo>
                    <a:pt x="18" y="14"/>
                  </a:lnTo>
                  <a:lnTo>
                    <a:pt x="22" y="14"/>
                  </a:lnTo>
                  <a:lnTo>
                    <a:pt x="22" y="14"/>
                  </a:lnTo>
                  <a:lnTo>
                    <a:pt x="22" y="9"/>
                  </a:lnTo>
                  <a:lnTo>
                    <a:pt x="22" y="5"/>
                  </a:lnTo>
                  <a:lnTo>
                    <a:pt x="22" y="5"/>
                  </a:lnTo>
                  <a:lnTo>
                    <a:pt x="22" y="5"/>
                  </a:lnTo>
                  <a:lnTo>
                    <a:pt x="22" y="5"/>
                  </a:lnTo>
                  <a:lnTo>
                    <a:pt x="18" y="5"/>
                  </a:lnTo>
                  <a:close/>
                  <a:moveTo>
                    <a:pt x="18" y="9"/>
                  </a:moveTo>
                  <a:lnTo>
                    <a:pt x="18" y="9"/>
                  </a:lnTo>
                  <a:lnTo>
                    <a:pt x="18" y="9"/>
                  </a:lnTo>
                  <a:lnTo>
                    <a:pt x="18" y="9"/>
                  </a:lnTo>
                  <a:lnTo>
                    <a:pt x="18" y="9"/>
                  </a:lnTo>
                  <a:lnTo>
                    <a:pt x="18" y="9"/>
                  </a:lnTo>
                  <a:lnTo>
                    <a:pt x="22" y="9"/>
                  </a:lnTo>
                  <a:lnTo>
                    <a:pt x="18" y="5"/>
                  </a:lnTo>
                  <a:lnTo>
                    <a:pt x="18" y="5"/>
                  </a:lnTo>
                  <a:lnTo>
                    <a:pt x="18" y="5"/>
                  </a:lnTo>
                  <a:lnTo>
                    <a:pt x="18" y="5"/>
                  </a:lnTo>
                  <a:lnTo>
                    <a:pt x="18" y="5"/>
                  </a:lnTo>
                  <a:lnTo>
                    <a:pt x="18" y="5"/>
                  </a:lnTo>
                  <a:lnTo>
                    <a:pt x="18" y="5"/>
                  </a:lnTo>
                  <a:lnTo>
                    <a:pt x="18" y="5"/>
                  </a:lnTo>
                  <a:lnTo>
                    <a:pt x="18" y="5"/>
                  </a:lnTo>
                  <a:lnTo>
                    <a:pt x="18" y="5"/>
                  </a:lnTo>
                  <a:lnTo>
                    <a:pt x="18" y="9"/>
                  </a:lnTo>
                  <a:lnTo>
                    <a:pt x="18" y="9"/>
                  </a:lnTo>
                  <a:close/>
                  <a:moveTo>
                    <a:pt x="18" y="5"/>
                  </a:moveTo>
                  <a:lnTo>
                    <a:pt x="18" y="5"/>
                  </a:lnTo>
                  <a:lnTo>
                    <a:pt x="18" y="5"/>
                  </a:lnTo>
                  <a:lnTo>
                    <a:pt x="18" y="5"/>
                  </a:lnTo>
                  <a:lnTo>
                    <a:pt x="18" y="9"/>
                  </a:lnTo>
                  <a:lnTo>
                    <a:pt x="18" y="5"/>
                  </a:lnTo>
                  <a:lnTo>
                    <a:pt x="18" y="5"/>
                  </a:lnTo>
                  <a:lnTo>
                    <a:pt x="18" y="5"/>
                  </a:lnTo>
                  <a:lnTo>
                    <a:pt x="18" y="5"/>
                  </a:lnTo>
                  <a:close/>
                  <a:moveTo>
                    <a:pt x="9" y="14"/>
                  </a:moveTo>
                  <a:lnTo>
                    <a:pt x="9" y="14"/>
                  </a:lnTo>
                  <a:lnTo>
                    <a:pt x="9" y="14"/>
                  </a:lnTo>
                  <a:lnTo>
                    <a:pt x="9" y="14"/>
                  </a:lnTo>
                  <a:lnTo>
                    <a:pt x="9" y="18"/>
                  </a:lnTo>
                  <a:lnTo>
                    <a:pt x="9" y="14"/>
                  </a:lnTo>
                  <a:lnTo>
                    <a:pt x="9" y="14"/>
                  </a:lnTo>
                  <a:close/>
                  <a:moveTo>
                    <a:pt x="9" y="0"/>
                  </a:moveTo>
                  <a:lnTo>
                    <a:pt x="9" y="0"/>
                  </a:lnTo>
                  <a:lnTo>
                    <a:pt x="9" y="5"/>
                  </a:lnTo>
                  <a:lnTo>
                    <a:pt x="9" y="5"/>
                  </a:lnTo>
                  <a:lnTo>
                    <a:pt x="9" y="0"/>
                  </a:lnTo>
                  <a:lnTo>
                    <a:pt x="9" y="0"/>
                  </a:lnTo>
                  <a:lnTo>
                    <a:pt x="9" y="0"/>
                  </a:lnTo>
                  <a:lnTo>
                    <a:pt x="13" y="0"/>
                  </a:lnTo>
                  <a:lnTo>
                    <a:pt x="13" y="0"/>
                  </a:lnTo>
                  <a:lnTo>
                    <a:pt x="13" y="0"/>
                  </a:lnTo>
                  <a:lnTo>
                    <a:pt x="13" y="5"/>
                  </a:lnTo>
                  <a:lnTo>
                    <a:pt x="13" y="5"/>
                  </a:lnTo>
                  <a:lnTo>
                    <a:pt x="13" y="0"/>
                  </a:lnTo>
                  <a:lnTo>
                    <a:pt x="13" y="0"/>
                  </a:lnTo>
                  <a:lnTo>
                    <a:pt x="13" y="5"/>
                  </a:lnTo>
                  <a:lnTo>
                    <a:pt x="13" y="5"/>
                  </a:lnTo>
                  <a:lnTo>
                    <a:pt x="13" y="5"/>
                  </a:lnTo>
                  <a:lnTo>
                    <a:pt x="18" y="0"/>
                  </a:lnTo>
                  <a:lnTo>
                    <a:pt x="13" y="0"/>
                  </a:lnTo>
                  <a:lnTo>
                    <a:pt x="18" y="0"/>
                  </a:lnTo>
                  <a:lnTo>
                    <a:pt x="18" y="5"/>
                  </a:lnTo>
                  <a:lnTo>
                    <a:pt x="18" y="0"/>
                  </a:lnTo>
                  <a:lnTo>
                    <a:pt x="18" y="0"/>
                  </a:lnTo>
                  <a:lnTo>
                    <a:pt x="18" y="0"/>
                  </a:lnTo>
                  <a:lnTo>
                    <a:pt x="18" y="5"/>
                  </a:lnTo>
                  <a:lnTo>
                    <a:pt x="18" y="5"/>
                  </a:lnTo>
                  <a:lnTo>
                    <a:pt x="18" y="5"/>
                  </a:lnTo>
                  <a:lnTo>
                    <a:pt x="18" y="5"/>
                  </a:lnTo>
                  <a:lnTo>
                    <a:pt x="18" y="5"/>
                  </a:lnTo>
                  <a:lnTo>
                    <a:pt x="18" y="0"/>
                  </a:lnTo>
                  <a:lnTo>
                    <a:pt x="18" y="0"/>
                  </a:lnTo>
                  <a:lnTo>
                    <a:pt x="18" y="0"/>
                  </a:lnTo>
                  <a:lnTo>
                    <a:pt x="18" y="0"/>
                  </a:lnTo>
                  <a:lnTo>
                    <a:pt x="18" y="0"/>
                  </a:lnTo>
                  <a:lnTo>
                    <a:pt x="18" y="0"/>
                  </a:lnTo>
                  <a:lnTo>
                    <a:pt x="18" y="0"/>
                  </a:lnTo>
                  <a:lnTo>
                    <a:pt x="22" y="5"/>
                  </a:lnTo>
                  <a:lnTo>
                    <a:pt x="22" y="0"/>
                  </a:lnTo>
                  <a:lnTo>
                    <a:pt x="22" y="0"/>
                  </a:lnTo>
                  <a:lnTo>
                    <a:pt x="22" y="0"/>
                  </a:lnTo>
                  <a:lnTo>
                    <a:pt x="22" y="0"/>
                  </a:lnTo>
                  <a:lnTo>
                    <a:pt x="22" y="0"/>
                  </a:lnTo>
                  <a:lnTo>
                    <a:pt x="22" y="5"/>
                  </a:lnTo>
                  <a:lnTo>
                    <a:pt x="22" y="5"/>
                  </a:lnTo>
                  <a:lnTo>
                    <a:pt x="22" y="0"/>
                  </a:lnTo>
                  <a:lnTo>
                    <a:pt x="22" y="5"/>
                  </a:lnTo>
                  <a:lnTo>
                    <a:pt x="22" y="5"/>
                  </a:lnTo>
                  <a:lnTo>
                    <a:pt x="22" y="5"/>
                  </a:lnTo>
                  <a:lnTo>
                    <a:pt x="22" y="5"/>
                  </a:lnTo>
                  <a:lnTo>
                    <a:pt x="27" y="5"/>
                  </a:lnTo>
                  <a:lnTo>
                    <a:pt x="27" y="0"/>
                  </a:lnTo>
                  <a:lnTo>
                    <a:pt x="27" y="5"/>
                  </a:lnTo>
                  <a:lnTo>
                    <a:pt x="22" y="5"/>
                  </a:lnTo>
                  <a:lnTo>
                    <a:pt x="27" y="5"/>
                  </a:lnTo>
                  <a:lnTo>
                    <a:pt x="31" y="9"/>
                  </a:lnTo>
                  <a:lnTo>
                    <a:pt x="31" y="9"/>
                  </a:lnTo>
                  <a:lnTo>
                    <a:pt x="31" y="9"/>
                  </a:lnTo>
                  <a:lnTo>
                    <a:pt x="27" y="5"/>
                  </a:lnTo>
                  <a:lnTo>
                    <a:pt x="27" y="5"/>
                  </a:lnTo>
                  <a:lnTo>
                    <a:pt x="27" y="5"/>
                  </a:lnTo>
                  <a:lnTo>
                    <a:pt x="22" y="5"/>
                  </a:lnTo>
                  <a:lnTo>
                    <a:pt x="27" y="5"/>
                  </a:lnTo>
                  <a:lnTo>
                    <a:pt x="27" y="9"/>
                  </a:lnTo>
                  <a:lnTo>
                    <a:pt x="27" y="9"/>
                  </a:lnTo>
                  <a:lnTo>
                    <a:pt x="27" y="9"/>
                  </a:lnTo>
                  <a:lnTo>
                    <a:pt x="27" y="9"/>
                  </a:lnTo>
                  <a:lnTo>
                    <a:pt x="27" y="9"/>
                  </a:lnTo>
                  <a:lnTo>
                    <a:pt x="27" y="9"/>
                  </a:lnTo>
                  <a:lnTo>
                    <a:pt x="27" y="9"/>
                  </a:lnTo>
                  <a:lnTo>
                    <a:pt x="27" y="14"/>
                  </a:lnTo>
                  <a:lnTo>
                    <a:pt x="22" y="14"/>
                  </a:lnTo>
                  <a:lnTo>
                    <a:pt x="22" y="14"/>
                  </a:lnTo>
                  <a:lnTo>
                    <a:pt x="22" y="14"/>
                  </a:lnTo>
                  <a:lnTo>
                    <a:pt x="22" y="14"/>
                  </a:lnTo>
                  <a:lnTo>
                    <a:pt x="22" y="14"/>
                  </a:lnTo>
                  <a:lnTo>
                    <a:pt x="22" y="14"/>
                  </a:lnTo>
                  <a:lnTo>
                    <a:pt x="22" y="14"/>
                  </a:lnTo>
                  <a:lnTo>
                    <a:pt x="22" y="14"/>
                  </a:lnTo>
                  <a:lnTo>
                    <a:pt x="22" y="18"/>
                  </a:lnTo>
                  <a:lnTo>
                    <a:pt x="22" y="14"/>
                  </a:lnTo>
                  <a:lnTo>
                    <a:pt x="22" y="14"/>
                  </a:lnTo>
                  <a:lnTo>
                    <a:pt x="22" y="14"/>
                  </a:lnTo>
                  <a:lnTo>
                    <a:pt x="22" y="14"/>
                  </a:lnTo>
                  <a:lnTo>
                    <a:pt x="22" y="18"/>
                  </a:lnTo>
                  <a:lnTo>
                    <a:pt x="22" y="18"/>
                  </a:lnTo>
                  <a:lnTo>
                    <a:pt x="18" y="18"/>
                  </a:lnTo>
                  <a:lnTo>
                    <a:pt x="18" y="14"/>
                  </a:lnTo>
                  <a:lnTo>
                    <a:pt x="18" y="14"/>
                  </a:lnTo>
                  <a:lnTo>
                    <a:pt x="18" y="14"/>
                  </a:lnTo>
                  <a:lnTo>
                    <a:pt x="18" y="18"/>
                  </a:lnTo>
                  <a:lnTo>
                    <a:pt x="18" y="18"/>
                  </a:lnTo>
                  <a:lnTo>
                    <a:pt x="18" y="18"/>
                  </a:lnTo>
                  <a:lnTo>
                    <a:pt x="18" y="14"/>
                  </a:lnTo>
                  <a:lnTo>
                    <a:pt x="18" y="14"/>
                  </a:lnTo>
                  <a:lnTo>
                    <a:pt x="18" y="14"/>
                  </a:lnTo>
                  <a:lnTo>
                    <a:pt x="18" y="18"/>
                  </a:lnTo>
                  <a:lnTo>
                    <a:pt x="18" y="18"/>
                  </a:lnTo>
                  <a:lnTo>
                    <a:pt x="18" y="18"/>
                  </a:lnTo>
                  <a:lnTo>
                    <a:pt x="18" y="18"/>
                  </a:lnTo>
                  <a:lnTo>
                    <a:pt x="18" y="18"/>
                  </a:lnTo>
                  <a:lnTo>
                    <a:pt x="18" y="14"/>
                  </a:lnTo>
                  <a:lnTo>
                    <a:pt x="13" y="14"/>
                  </a:lnTo>
                  <a:lnTo>
                    <a:pt x="13" y="14"/>
                  </a:lnTo>
                  <a:lnTo>
                    <a:pt x="13" y="14"/>
                  </a:lnTo>
                  <a:lnTo>
                    <a:pt x="13" y="18"/>
                  </a:lnTo>
                  <a:lnTo>
                    <a:pt x="13" y="18"/>
                  </a:lnTo>
                  <a:lnTo>
                    <a:pt x="13" y="18"/>
                  </a:lnTo>
                  <a:lnTo>
                    <a:pt x="13" y="18"/>
                  </a:lnTo>
                  <a:lnTo>
                    <a:pt x="13" y="14"/>
                  </a:lnTo>
                  <a:lnTo>
                    <a:pt x="13" y="14"/>
                  </a:lnTo>
                  <a:lnTo>
                    <a:pt x="13" y="14"/>
                  </a:lnTo>
                  <a:lnTo>
                    <a:pt x="13" y="18"/>
                  </a:lnTo>
                  <a:lnTo>
                    <a:pt x="13" y="18"/>
                  </a:lnTo>
                  <a:lnTo>
                    <a:pt x="13" y="18"/>
                  </a:lnTo>
                  <a:lnTo>
                    <a:pt x="13" y="14"/>
                  </a:lnTo>
                  <a:lnTo>
                    <a:pt x="13" y="14"/>
                  </a:lnTo>
                  <a:lnTo>
                    <a:pt x="13" y="18"/>
                  </a:lnTo>
                  <a:lnTo>
                    <a:pt x="13" y="14"/>
                  </a:lnTo>
                  <a:lnTo>
                    <a:pt x="13" y="14"/>
                  </a:lnTo>
                  <a:lnTo>
                    <a:pt x="9" y="18"/>
                  </a:lnTo>
                  <a:lnTo>
                    <a:pt x="9" y="18"/>
                  </a:lnTo>
                  <a:lnTo>
                    <a:pt x="9" y="18"/>
                  </a:lnTo>
                  <a:lnTo>
                    <a:pt x="9" y="18"/>
                  </a:lnTo>
                  <a:lnTo>
                    <a:pt x="9" y="18"/>
                  </a:lnTo>
                  <a:lnTo>
                    <a:pt x="9" y="18"/>
                  </a:lnTo>
                  <a:lnTo>
                    <a:pt x="9" y="18"/>
                  </a:lnTo>
                  <a:lnTo>
                    <a:pt x="9" y="14"/>
                  </a:lnTo>
                  <a:lnTo>
                    <a:pt x="9" y="14"/>
                  </a:lnTo>
                  <a:lnTo>
                    <a:pt x="9" y="14"/>
                  </a:lnTo>
                  <a:lnTo>
                    <a:pt x="9" y="14"/>
                  </a:lnTo>
                  <a:lnTo>
                    <a:pt x="9" y="18"/>
                  </a:lnTo>
                  <a:lnTo>
                    <a:pt x="9" y="18"/>
                  </a:lnTo>
                  <a:lnTo>
                    <a:pt x="9" y="18"/>
                  </a:lnTo>
                  <a:lnTo>
                    <a:pt x="9" y="18"/>
                  </a:lnTo>
                  <a:lnTo>
                    <a:pt x="9" y="14"/>
                  </a:lnTo>
                  <a:lnTo>
                    <a:pt x="9" y="14"/>
                  </a:lnTo>
                  <a:lnTo>
                    <a:pt x="9" y="18"/>
                  </a:lnTo>
                  <a:lnTo>
                    <a:pt x="9" y="14"/>
                  </a:lnTo>
                  <a:lnTo>
                    <a:pt x="9" y="14"/>
                  </a:lnTo>
                  <a:lnTo>
                    <a:pt x="9" y="14"/>
                  </a:lnTo>
                  <a:lnTo>
                    <a:pt x="9" y="14"/>
                  </a:lnTo>
                  <a:lnTo>
                    <a:pt x="9" y="14"/>
                  </a:lnTo>
                  <a:lnTo>
                    <a:pt x="4" y="18"/>
                  </a:lnTo>
                  <a:lnTo>
                    <a:pt x="9" y="14"/>
                  </a:lnTo>
                  <a:lnTo>
                    <a:pt x="9" y="14"/>
                  </a:lnTo>
                  <a:lnTo>
                    <a:pt x="9" y="14"/>
                  </a:lnTo>
                  <a:lnTo>
                    <a:pt x="4" y="14"/>
                  </a:lnTo>
                  <a:lnTo>
                    <a:pt x="4" y="14"/>
                  </a:lnTo>
                  <a:lnTo>
                    <a:pt x="4" y="14"/>
                  </a:lnTo>
                  <a:lnTo>
                    <a:pt x="0" y="9"/>
                  </a:lnTo>
                  <a:lnTo>
                    <a:pt x="0" y="9"/>
                  </a:lnTo>
                  <a:lnTo>
                    <a:pt x="0" y="9"/>
                  </a:lnTo>
                  <a:lnTo>
                    <a:pt x="0" y="9"/>
                  </a:lnTo>
                  <a:lnTo>
                    <a:pt x="0" y="5"/>
                  </a:lnTo>
                  <a:lnTo>
                    <a:pt x="0" y="5"/>
                  </a:lnTo>
                  <a:lnTo>
                    <a:pt x="0" y="5"/>
                  </a:lnTo>
                  <a:lnTo>
                    <a:pt x="0" y="9"/>
                  </a:lnTo>
                  <a:lnTo>
                    <a:pt x="0" y="5"/>
                  </a:lnTo>
                  <a:lnTo>
                    <a:pt x="0" y="5"/>
                  </a:lnTo>
                  <a:lnTo>
                    <a:pt x="0" y="5"/>
                  </a:lnTo>
                  <a:lnTo>
                    <a:pt x="4" y="5"/>
                  </a:lnTo>
                  <a:lnTo>
                    <a:pt x="0" y="5"/>
                  </a:lnTo>
                  <a:lnTo>
                    <a:pt x="0" y="5"/>
                  </a:lnTo>
                  <a:lnTo>
                    <a:pt x="0" y="5"/>
                  </a:lnTo>
                  <a:lnTo>
                    <a:pt x="0" y="5"/>
                  </a:lnTo>
                  <a:lnTo>
                    <a:pt x="0" y="5"/>
                  </a:lnTo>
                  <a:lnTo>
                    <a:pt x="0" y="5"/>
                  </a:lnTo>
                  <a:lnTo>
                    <a:pt x="0" y="5"/>
                  </a:lnTo>
                  <a:lnTo>
                    <a:pt x="4" y="5"/>
                  </a:lnTo>
                  <a:lnTo>
                    <a:pt x="4" y="5"/>
                  </a:lnTo>
                  <a:lnTo>
                    <a:pt x="4" y="5"/>
                  </a:lnTo>
                  <a:lnTo>
                    <a:pt x="4" y="5"/>
                  </a:lnTo>
                  <a:lnTo>
                    <a:pt x="4" y="5"/>
                  </a:lnTo>
                  <a:lnTo>
                    <a:pt x="4" y="5"/>
                  </a:lnTo>
                  <a:lnTo>
                    <a:pt x="4" y="5"/>
                  </a:lnTo>
                  <a:lnTo>
                    <a:pt x="4" y="5"/>
                  </a:lnTo>
                  <a:lnTo>
                    <a:pt x="4" y="5"/>
                  </a:lnTo>
                  <a:lnTo>
                    <a:pt x="4" y="5"/>
                  </a:lnTo>
                  <a:lnTo>
                    <a:pt x="4" y="0"/>
                  </a:lnTo>
                  <a:lnTo>
                    <a:pt x="4" y="5"/>
                  </a:lnTo>
                  <a:lnTo>
                    <a:pt x="4" y="5"/>
                  </a:lnTo>
                  <a:lnTo>
                    <a:pt x="4" y="5"/>
                  </a:lnTo>
                  <a:lnTo>
                    <a:pt x="4" y="5"/>
                  </a:lnTo>
                  <a:lnTo>
                    <a:pt x="4" y="5"/>
                  </a:lnTo>
                  <a:lnTo>
                    <a:pt x="4" y="5"/>
                  </a:lnTo>
                  <a:lnTo>
                    <a:pt x="4" y="5"/>
                  </a:lnTo>
                  <a:lnTo>
                    <a:pt x="4" y="0"/>
                  </a:lnTo>
                  <a:lnTo>
                    <a:pt x="4" y="0"/>
                  </a:lnTo>
                  <a:lnTo>
                    <a:pt x="4" y="5"/>
                  </a:lnTo>
                  <a:lnTo>
                    <a:pt x="9" y="0"/>
                  </a:lnTo>
                  <a:lnTo>
                    <a:pt x="4" y="0"/>
                  </a:lnTo>
                  <a:lnTo>
                    <a:pt x="9" y="0"/>
                  </a:lnTo>
                  <a:lnTo>
                    <a:pt x="9" y="5"/>
                  </a:lnTo>
                  <a:lnTo>
                    <a:pt x="9" y="5"/>
                  </a:lnTo>
                  <a:lnTo>
                    <a:pt x="9" y="0"/>
                  </a:lnTo>
                  <a:lnTo>
                    <a:pt x="9" y="5"/>
                  </a:lnTo>
                  <a:lnTo>
                    <a:pt x="9" y="5"/>
                  </a:lnTo>
                  <a:lnTo>
                    <a:pt x="9" y="5"/>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2" name="Freeform 50"/>
            <p:cNvSpPr/>
            <p:nvPr/>
          </p:nvSpPr>
          <p:spPr bwMode="auto">
            <a:xfrm>
              <a:off x="2613025" y="3048000"/>
              <a:ext cx="14288" cy="14287"/>
            </a:xfrm>
            <a:custGeom>
              <a:gdLst>
                <a:gd fmla="*/ 9 w 9" name="T0"/>
                <a:gd fmla="*/ 0 h 9" name="T1"/>
                <a:gd fmla="*/ 9 w 9" name="T2"/>
                <a:gd fmla="*/ 0 h 9" name="T3"/>
                <a:gd fmla="*/ 9 w 9" name="T4"/>
                <a:gd fmla="*/ 0 h 9" name="T5"/>
                <a:gd fmla="*/ 9 w 9" name="T6"/>
                <a:gd fmla="*/ 4 h 9" name="T7"/>
                <a:gd fmla="*/ 9 w 9" name="T8"/>
                <a:gd fmla="*/ 9 h 9" name="T9"/>
                <a:gd fmla="*/ 9 w 9" name="T10"/>
                <a:gd fmla="*/ 9 h 9" name="T11"/>
                <a:gd fmla="*/ 5 w 9" name="T12"/>
                <a:gd fmla="*/ 9 h 9" name="T13"/>
                <a:gd fmla="*/ 5 w 9" name="T14"/>
                <a:gd fmla="*/ 9 h 9" name="T15"/>
                <a:gd fmla="*/ 0 w 9" name="T16"/>
                <a:gd fmla="*/ 9 h 9" name="T17"/>
                <a:gd fmla="*/ 0 w 9" name="T18"/>
                <a:gd fmla="*/ 4 h 9" name="T19"/>
                <a:gd fmla="*/ 0 w 9" name="T20"/>
                <a:gd fmla="*/ 0 h 9" name="T21"/>
                <a:gd fmla="*/ 0 w 9" name="T22"/>
                <a:gd fmla="*/ 4 h 9" name="T23"/>
                <a:gd fmla="*/ 0 w 9" name="T24"/>
                <a:gd fmla="*/ 4 h 9" name="T25"/>
                <a:gd fmla="*/ 5 w 9" name="T26"/>
                <a:gd fmla="*/ 4 h 9" name="T27"/>
                <a:gd fmla="*/ 9 w 9" name="T28"/>
                <a:gd fmla="*/ 9 h 9" name="T29"/>
                <a:gd fmla="*/ 9 w 9" name="T30"/>
                <a:gd fmla="*/ 4 h 9" name="T31"/>
                <a:gd fmla="*/ 9 w 9" name="T32"/>
                <a:gd fmla="*/ 4 h 9" name="T33"/>
                <a:gd fmla="*/ 9 w 9" name="T34"/>
                <a:gd fmla="*/ 4 h 9" name="T35"/>
                <a:gd fmla="*/ 9 w 9" name="T36"/>
                <a:gd fmla="*/ 4 h 9" name="T37"/>
                <a:gd fmla="*/ 9 w 9" name="T38"/>
                <a:gd fmla="*/ 4 h 9" name="T39"/>
                <a:gd fmla="*/ 9 w 9" name="T40"/>
                <a:gd fmla="*/ 4 h 9" name="T41"/>
                <a:gd fmla="*/ 9 w 9" name="T42"/>
                <a:gd fmla="*/ 4 h 9" name="T43"/>
                <a:gd fmla="*/ 9 w 9" name="T44"/>
                <a:gd fmla="*/ 0 h 9" name="T45"/>
                <a:gd fmla="*/ 9 w 9" name="T46"/>
                <a:gd fmla="*/ 0 h 9" name="T47"/>
                <a:gd fmla="*/ 9 w 9" name="T48"/>
                <a:gd fmla="*/ 0 h 9" name="T49"/>
                <a:gd fmla="*/ 9 w 9" name="T50"/>
                <a:gd fmla="*/ 0 h 9" name="T51"/>
                <a:gd fmla="*/ 9 w 9" name="T52"/>
                <a:gd fmla="*/ 0 h 9" name="T53"/>
                <a:gd fmla="*/ 9 w 9" name="T54"/>
                <a:gd fmla="*/ 0 h 9" name="T55"/>
                <a:gd fmla="*/ 9 w 9" name="T56"/>
                <a:gd fmla="*/ 0 h 9" name="T57"/>
                <a:gd fmla="*/ 9 w 9" name="T58"/>
                <a:gd fmla="*/ 0 h 9" name="T59"/>
                <a:gd fmla="*/ 9 w 9" name="T60"/>
                <a:gd fmla="*/ 0 h 9"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 w="9">
                  <a:moveTo>
                    <a:pt x="9" y="0"/>
                  </a:moveTo>
                  <a:lnTo>
                    <a:pt x="9" y="0"/>
                  </a:lnTo>
                  <a:lnTo>
                    <a:pt x="9" y="0"/>
                  </a:lnTo>
                  <a:lnTo>
                    <a:pt x="9" y="4"/>
                  </a:lnTo>
                  <a:lnTo>
                    <a:pt x="9" y="9"/>
                  </a:lnTo>
                  <a:lnTo>
                    <a:pt x="9" y="9"/>
                  </a:lnTo>
                  <a:lnTo>
                    <a:pt x="5" y="9"/>
                  </a:lnTo>
                  <a:lnTo>
                    <a:pt x="5" y="9"/>
                  </a:lnTo>
                  <a:lnTo>
                    <a:pt x="0" y="9"/>
                  </a:lnTo>
                  <a:lnTo>
                    <a:pt x="0" y="4"/>
                  </a:lnTo>
                  <a:lnTo>
                    <a:pt x="0" y="0"/>
                  </a:lnTo>
                  <a:lnTo>
                    <a:pt x="0" y="4"/>
                  </a:lnTo>
                  <a:lnTo>
                    <a:pt x="0" y="4"/>
                  </a:lnTo>
                  <a:lnTo>
                    <a:pt x="5" y="4"/>
                  </a:lnTo>
                  <a:lnTo>
                    <a:pt x="9" y="9"/>
                  </a:lnTo>
                  <a:lnTo>
                    <a:pt x="9" y="4"/>
                  </a:lnTo>
                  <a:lnTo>
                    <a:pt x="9" y="4"/>
                  </a:lnTo>
                  <a:lnTo>
                    <a:pt x="9" y="4"/>
                  </a:lnTo>
                  <a:lnTo>
                    <a:pt x="9" y="4"/>
                  </a:lnTo>
                  <a:lnTo>
                    <a:pt x="9" y="4"/>
                  </a:lnTo>
                  <a:lnTo>
                    <a:pt x="9" y="4"/>
                  </a:lnTo>
                  <a:lnTo>
                    <a:pt x="9" y="4"/>
                  </a:lnTo>
                  <a:lnTo>
                    <a:pt x="9" y="0"/>
                  </a:lnTo>
                  <a:lnTo>
                    <a:pt x="9" y="0"/>
                  </a:lnTo>
                  <a:lnTo>
                    <a:pt x="9" y="0"/>
                  </a:lnTo>
                  <a:lnTo>
                    <a:pt x="9" y="0"/>
                  </a:lnTo>
                  <a:lnTo>
                    <a:pt x="9" y="0"/>
                  </a:lnTo>
                  <a:lnTo>
                    <a:pt x="9" y="0"/>
                  </a:lnTo>
                  <a:lnTo>
                    <a:pt x="9" y="0"/>
                  </a:lnTo>
                  <a:lnTo>
                    <a:pt x="9" y="0"/>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3" name="Freeform 51"/>
            <p:cNvSpPr/>
            <p:nvPr/>
          </p:nvSpPr>
          <p:spPr bwMode="auto">
            <a:xfrm>
              <a:off x="2606675" y="3054350"/>
              <a:ext cx="14288" cy="7937"/>
            </a:xfrm>
            <a:custGeom>
              <a:gdLst>
                <a:gd fmla="*/ 0 w 9" name="T0"/>
                <a:gd fmla="*/ 5 h 5" name="T1"/>
                <a:gd fmla="*/ 0 w 9" name="T2"/>
                <a:gd fmla="*/ 5 h 5" name="T3"/>
                <a:gd fmla="*/ 4 w 9" name="T4"/>
                <a:gd fmla="*/ 0 h 5" name="T5"/>
                <a:gd fmla="*/ 4 w 9" name="T6"/>
                <a:gd fmla="*/ 5 h 5" name="T7"/>
                <a:gd fmla="*/ 9 w 9" name="T8"/>
                <a:gd fmla="*/ 5 h 5" name="T9"/>
                <a:gd fmla="*/ 4 w 9" name="T10"/>
                <a:gd fmla="*/ 5 h 5" name="T11"/>
                <a:gd fmla="*/ 0 w 9" name="T12"/>
                <a:gd fmla="*/ 5 h 5" name="T13"/>
              </a:gdLst>
              <a:cxnLst>
                <a:cxn ang="0">
                  <a:pos x="T0" y="T1"/>
                </a:cxn>
                <a:cxn ang="0">
                  <a:pos x="T2" y="T3"/>
                </a:cxn>
                <a:cxn ang="0">
                  <a:pos x="T4" y="T5"/>
                </a:cxn>
                <a:cxn ang="0">
                  <a:pos x="T6" y="T7"/>
                </a:cxn>
                <a:cxn ang="0">
                  <a:pos x="T8" y="T9"/>
                </a:cxn>
                <a:cxn ang="0">
                  <a:pos x="T10" y="T11"/>
                </a:cxn>
                <a:cxn ang="0">
                  <a:pos x="T12" y="T13"/>
                </a:cxn>
              </a:cxnLst>
              <a:rect b="b" l="0" r="r" t="0"/>
              <a:pathLst>
                <a:path h="5" w="9">
                  <a:moveTo>
                    <a:pt x="0" y="5"/>
                  </a:moveTo>
                  <a:lnTo>
                    <a:pt x="0" y="5"/>
                  </a:lnTo>
                  <a:lnTo>
                    <a:pt x="4" y="0"/>
                  </a:lnTo>
                  <a:lnTo>
                    <a:pt x="4" y="5"/>
                  </a:lnTo>
                  <a:lnTo>
                    <a:pt x="9" y="5"/>
                  </a:lnTo>
                  <a:lnTo>
                    <a:pt x="4" y="5"/>
                  </a:lnTo>
                  <a:lnTo>
                    <a:pt x="0"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4" name="Freeform 52"/>
            <p:cNvSpPr/>
            <p:nvPr/>
          </p:nvSpPr>
          <p:spPr bwMode="auto">
            <a:xfrm>
              <a:off x="2627313" y="3117850"/>
              <a:ext cx="55563" cy="42862"/>
            </a:xfrm>
            <a:custGeom>
              <a:gdLst>
                <a:gd fmla="*/ 0 w 35" name="T0"/>
                <a:gd fmla="*/ 18 h 27" name="T1"/>
                <a:gd fmla="*/ 9 w 35" name="T2"/>
                <a:gd fmla="*/ 9 h 27" name="T3"/>
                <a:gd fmla="*/ 22 w 35" name="T4"/>
                <a:gd fmla="*/ 0 h 27" name="T5"/>
                <a:gd fmla="*/ 27 w 35" name="T6"/>
                <a:gd fmla="*/ 0 h 27" name="T7"/>
                <a:gd fmla="*/ 31 w 35" name="T8"/>
                <a:gd fmla="*/ 0 h 27" name="T9"/>
                <a:gd fmla="*/ 31 w 35" name="T10"/>
                <a:gd fmla="*/ 4 h 27" name="T11"/>
                <a:gd fmla="*/ 31 w 35" name="T12"/>
                <a:gd fmla="*/ 4 h 27" name="T13"/>
                <a:gd fmla="*/ 35 w 35" name="T14"/>
                <a:gd fmla="*/ 0 h 27" name="T15"/>
                <a:gd fmla="*/ 35 w 35" name="T16"/>
                <a:gd fmla="*/ 0 h 27" name="T17"/>
                <a:gd fmla="*/ 35 w 35" name="T18"/>
                <a:gd fmla="*/ 0 h 27" name="T19"/>
                <a:gd fmla="*/ 35 w 35" name="T20"/>
                <a:gd fmla="*/ 4 h 27" name="T21"/>
                <a:gd fmla="*/ 35 w 35" name="T22"/>
                <a:gd fmla="*/ 4 h 27" name="T23"/>
                <a:gd fmla="*/ 35 w 35" name="T24"/>
                <a:gd fmla="*/ 9 h 27" name="T25"/>
                <a:gd fmla="*/ 35 w 35" name="T26"/>
                <a:gd fmla="*/ 13 h 27" name="T27"/>
                <a:gd fmla="*/ 35 w 35" name="T28"/>
                <a:gd fmla="*/ 18 h 27" name="T29"/>
                <a:gd fmla="*/ 35 w 35" name="T30"/>
                <a:gd fmla="*/ 18 h 27" name="T31"/>
                <a:gd fmla="*/ 35 w 35" name="T32"/>
                <a:gd fmla="*/ 22 h 27" name="T33"/>
                <a:gd fmla="*/ 35 w 35" name="T34"/>
                <a:gd fmla="*/ 22 h 27" name="T35"/>
                <a:gd fmla="*/ 35 w 35" name="T36"/>
                <a:gd fmla="*/ 27 h 27" name="T37"/>
                <a:gd fmla="*/ 31 w 35" name="T38"/>
                <a:gd fmla="*/ 27 h 27" name="T39"/>
                <a:gd fmla="*/ 31 w 35" name="T40"/>
                <a:gd fmla="*/ 27 h 27" name="T41"/>
                <a:gd fmla="*/ 22 w 35" name="T42"/>
                <a:gd fmla="*/ 27 h 27" name="T43"/>
                <a:gd fmla="*/ 18 w 35" name="T44"/>
                <a:gd fmla="*/ 27 h 27" name="T45"/>
                <a:gd fmla="*/ 9 w 35" name="T46"/>
                <a:gd fmla="*/ 22 h 27" name="T47"/>
                <a:gd fmla="*/ 0 w 35" name="T48"/>
                <a:gd fmla="*/ 18 h 27"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7" w="35">
                  <a:moveTo>
                    <a:pt x="0" y="18"/>
                  </a:moveTo>
                  <a:lnTo>
                    <a:pt x="9" y="9"/>
                  </a:lnTo>
                  <a:lnTo>
                    <a:pt x="22" y="0"/>
                  </a:lnTo>
                  <a:lnTo>
                    <a:pt x="27" y="0"/>
                  </a:lnTo>
                  <a:lnTo>
                    <a:pt x="31" y="0"/>
                  </a:lnTo>
                  <a:lnTo>
                    <a:pt x="31" y="4"/>
                  </a:lnTo>
                  <a:lnTo>
                    <a:pt x="31" y="4"/>
                  </a:lnTo>
                  <a:lnTo>
                    <a:pt x="35" y="0"/>
                  </a:lnTo>
                  <a:lnTo>
                    <a:pt x="35" y="0"/>
                  </a:lnTo>
                  <a:lnTo>
                    <a:pt x="35" y="0"/>
                  </a:lnTo>
                  <a:lnTo>
                    <a:pt x="35" y="4"/>
                  </a:lnTo>
                  <a:lnTo>
                    <a:pt x="35" y="4"/>
                  </a:lnTo>
                  <a:lnTo>
                    <a:pt x="35" y="9"/>
                  </a:lnTo>
                  <a:lnTo>
                    <a:pt x="35" y="13"/>
                  </a:lnTo>
                  <a:lnTo>
                    <a:pt x="35" y="18"/>
                  </a:lnTo>
                  <a:lnTo>
                    <a:pt x="35" y="18"/>
                  </a:lnTo>
                  <a:lnTo>
                    <a:pt x="35" y="22"/>
                  </a:lnTo>
                  <a:lnTo>
                    <a:pt x="35" y="22"/>
                  </a:lnTo>
                  <a:lnTo>
                    <a:pt x="35" y="27"/>
                  </a:lnTo>
                  <a:lnTo>
                    <a:pt x="31" y="27"/>
                  </a:lnTo>
                  <a:lnTo>
                    <a:pt x="31" y="27"/>
                  </a:lnTo>
                  <a:lnTo>
                    <a:pt x="22" y="27"/>
                  </a:lnTo>
                  <a:lnTo>
                    <a:pt x="18" y="27"/>
                  </a:lnTo>
                  <a:lnTo>
                    <a:pt x="9" y="22"/>
                  </a:lnTo>
                  <a:lnTo>
                    <a:pt x="0" y="18"/>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5" name="Freeform 53"/>
            <p:cNvSpPr/>
            <p:nvPr/>
          </p:nvSpPr>
          <p:spPr bwMode="auto">
            <a:xfrm>
              <a:off x="2641600" y="3132138"/>
              <a:ext cx="28575" cy="6350"/>
            </a:xfrm>
            <a:custGeom>
              <a:gdLst>
                <a:gd fmla="*/ 0 w 18" name="T0"/>
                <a:gd fmla="*/ 4 h 4" name="T1"/>
                <a:gd fmla="*/ 4 w 18" name="T2"/>
                <a:gd fmla="*/ 4 h 4" name="T3"/>
                <a:gd fmla="*/ 9 w 18" name="T4"/>
                <a:gd fmla="*/ 4 h 4" name="T5"/>
                <a:gd fmla="*/ 13 w 18" name="T6"/>
                <a:gd fmla="*/ 0 h 4" name="T7"/>
                <a:gd fmla="*/ 18 w 18" name="T8"/>
                <a:gd fmla="*/ 0 h 4" name="T9"/>
                <a:gd fmla="*/ 18 w 18" name="T10"/>
                <a:gd fmla="*/ 4 h 4" name="T11"/>
                <a:gd fmla="*/ 13 w 18" name="T12"/>
                <a:gd fmla="*/ 4 h 4" name="T13"/>
                <a:gd fmla="*/ 13 w 18" name="T14"/>
                <a:gd fmla="*/ 4 h 4" name="T15"/>
                <a:gd fmla="*/ 13 w 18" name="T16"/>
                <a:gd fmla="*/ 4 h 4" name="T17"/>
                <a:gd fmla="*/ 9 w 18" name="T18"/>
                <a:gd fmla="*/ 4 h 4" name="T19"/>
                <a:gd fmla="*/ 4 w 18" name="T20"/>
                <a:gd fmla="*/ 4 h 4" name="T21"/>
                <a:gd fmla="*/ 0 w 18" name="T22"/>
                <a:gd fmla="*/ 4 h 4" name="T23"/>
                <a:gd fmla="*/ 0 w 18" name="T24"/>
                <a:gd fmla="*/ 4 h 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 w="18">
                  <a:moveTo>
                    <a:pt x="0" y="4"/>
                  </a:moveTo>
                  <a:lnTo>
                    <a:pt x="4" y="4"/>
                  </a:lnTo>
                  <a:lnTo>
                    <a:pt x="9" y="4"/>
                  </a:lnTo>
                  <a:lnTo>
                    <a:pt x="13" y="0"/>
                  </a:lnTo>
                  <a:lnTo>
                    <a:pt x="18" y="0"/>
                  </a:lnTo>
                  <a:lnTo>
                    <a:pt x="18" y="4"/>
                  </a:lnTo>
                  <a:lnTo>
                    <a:pt x="13" y="4"/>
                  </a:lnTo>
                  <a:lnTo>
                    <a:pt x="13" y="4"/>
                  </a:lnTo>
                  <a:lnTo>
                    <a:pt x="13" y="4"/>
                  </a:lnTo>
                  <a:lnTo>
                    <a:pt x="9" y="4"/>
                  </a:lnTo>
                  <a:lnTo>
                    <a:pt x="4" y="4"/>
                  </a:lnTo>
                  <a:lnTo>
                    <a:pt x="0" y="4"/>
                  </a:lnTo>
                  <a:lnTo>
                    <a:pt x="0"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6" name="Freeform 54"/>
            <p:cNvSpPr/>
            <p:nvPr/>
          </p:nvSpPr>
          <p:spPr bwMode="auto">
            <a:xfrm>
              <a:off x="2676525" y="3062288"/>
              <a:ext cx="6350" cy="34925"/>
            </a:xfrm>
            <a:custGeom>
              <a:gdLst>
                <a:gd fmla="*/ 0 w 4" name="T0"/>
                <a:gd fmla="*/ 0 h 22" name="T1"/>
                <a:gd fmla="*/ 0 w 4" name="T2"/>
                <a:gd fmla="*/ 4 h 22" name="T3"/>
                <a:gd fmla="*/ 4 w 4" name="T4"/>
                <a:gd fmla="*/ 13 h 22" name="T5"/>
                <a:gd fmla="*/ 4 w 4" name="T6"/>
                <a:gd fmla="*/ 17 h 22" name="T7"/>
                <a:gd fmla="*/ 4 w 4" name="T8"/>
                <a:gd fmla="*/ 17 h 22" name="T9"/>
                <a:gd fmla="*/ 4 w 4" name="T10"/>
                <a:gd fmla="*/ 22 h 22" name="T11"/>
                <a:gd fmla="*/ 4 w 4" name="T12"/>
                <a:gd fmla="*/ 22 h 22" name="T13"/>
                <a:gd fmla="*/ 4 w 4" name="T14"/>
                <a:gd fmla="*/ 22 h 22" name="T15"/>
                <a:gd fmla="*/ 4 w 4" name="T16"/>
                <a:gd fmla="*/ 17 h 22" name="T17"/>
                <a:gd fmla="*/ 4 w 4" name="T18"/>
                <a:gd fmla="*/ 13 h 22" name="T19"/>
                <a:gd fmla="*/ 4 w 4" name="T20"/>
                <a:gd fmla="*/ 13 h 22" name="T21"/>
                <a:gd fmla="*/ 0 w 4" name="T22"/>
                <a:gd fmla="*/ 4 h 22" name="T23"/>
                <a:gd fmla="*/ 0 w 4" name="T24"/>
                <a:gd fmla="*/ 0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4">
                  <a:moveTo>
                    <a:pt x="0" y="0"/>
                  </a:moveTo>
                  <a:lnTo>
                    <a:pt x="0" y="4"/>
                  </a:lnTo>
                  <a:lnTo>
                    <a:pt x="4" y="13"/>
                  </a:lnTo>
                  <a:lnTo>
                    <a:pt x="4" y="17"/>
                  </a:lnTo>
                  <a:lnTo>
                    <a:pt x="4" y="17"/>
                  </a:lnTo>
                  <a:lnTo>
                    <a:pt x="4" y="22"/>
                  </a:lnTo>
                  <a:lnTo>
                    <a:pt x="4" y="22"/>
                  </a:lnTo>
                  <a:lnTo>
                    <a:pt x="4" y="22"/>
                  </a:lnTo>
                  <a:lnTo>
                    <a:pt x="4" y="17"/>
                  </a:lnTo>
                  <a:lnTo>
                    <a:pt x="4" y="13"/>
                  </a:lnTo>
                  <a:lnTo>
                    <a:pt x="4" y="13"/>
                  </a:lnTo>
                  <a:lnTo>
                    <a:pt x="0" y="4"/>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7" name="Freeform 55"/>
            <p:cNvSpPr/>
            <p:nvPr/>
          </p:nvSpPr>
          <p:spPr bwMode="auto">
            <a:xfrm>
              <a:off x="2655888" y="3097213"/>
              <a:ext cx="20638" cy="6350"/>
            </a:xfrm>
            <a:custGeom>
              <a:gdLst>
                <a:gd fmla="*/ 13 w 13" name="T0"/>
                <a:gd fmla="*/ 4 h 4" name="T1"/>
                <a:gd fmla="*/ 13 w 13" name="T2"/>
                <a:gd fmla="*/ 0 h 4" name="T3"/>
                <a:gd fmla="*/ 9 w 13" name="T4"/>
                <a:gd fmla="*/ 0 h 4" name="T5"/>
                <a:gd fmla="*/ 9 w 13" name="T6"/>
                <a:gd fmla="*/ 0 h 4" name="T7"/>
                <a:gd fmla="*/ 0 w 13" name="T8"/>
                <a:gd fmla="*/ 4 h 4" name="T9"/>
                <a:gd fmla="*/ 0 w 13" name="T10"/>
                <a:gd fmla="*/ 4 h 4" name="T11"/>
                <a:gd fmla="*/ 4 w 13" name="T12"/>
                <a:gd fmla="*/ 4 h 4" name="T13"/>
                <a:gd fmla="*/ 4 w 13" name="T14"/>
                <a:gd fmla="*/ 4 h 4" name="T15"/>
                <a:gd fmla="*/ 4 w 13" name="T16"/>
                <a:gd fmla="*/ 0 h 4" name="T17"/>
                <a:gd fmla="*/ 9 w 13" name="T18"/>
                <a:gd fmla="*/ 0 h 4" name="T19"/>
                <a:gd fmla="*/ 13 w 13" name="T20"/>
                <a:gd fmla="*/ 4 h 4" name="T21"/>
                <a:gd fmla="*/ 13 w 13" name="T22"/>
                <a:gd fmla="*/ 4 h 4" name="T23"/>
                <a:gd fmla="*/ 13 w 13" name="T24"/>
                <a:gd fmla="*/ 4 h 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 w="13">
                  <a:moveTo>
                    <a:pt x="13" y="4"/>
                  </a:moveTo>
                  <a:lnTo>
                    <a:pt x="13" y="0"/>
                  </a:lnTo>
                  <a:lnTo>
                    <a:pt x="9" y="0"/>
                  </a:lnTo>
                  <a:lnTo>
                    <a:pt x="9" y="0"/>
                  </a:lnTo>
                  <a:lnTo>
                    <a:pt x="0" y="4"/>
                  </a:lnTo>
                  <a:lnTo>
                    <a:pt x="0" y="4"/>
                  </a:lnTo>
                  <a:lnTo>
                    <a:pt x="4" y="4"/>
                  </a:lnTo>
                  <a:lnTo>
                    <a:pt x="4" y="4"/>
                  </a:lnTo>
                  <a:lnTo>
                    <a:pt x="4" y="0"/>
                  </a:lnTo>
                  <a:lnTo>
                    <a:pt x="9" y="0"/>
                  </a:lnTo>
                  <a:lnTo>
                    <a:pt x="13" y="4"/>
                  </a:lnTo>
                  <a:lnTo>
                    <a:pt x="13" y="4"/>
                  </a:lnTo>
                  <a:lnTo>
                    <a:pt x="13"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8" name="Freeform 56"/>
            <p:cNvSpPr/>
            <p:nvPr/>
          </p:nvSpPr>
          <p:spPr bwMode="auto">
            <a:xfrm flipH="1">
              <a:off x="2647950" y="3089275"/>
              <a:ext cx="0" cy="22225"/>
            </a:xfrm>
            <a:custGeom>
              <a:gdLst>
                <a:gd fmla="*/ 0 h 14" name="T0"/>
                <a:gd fmla="*/ 0 h 14" name="T1"/>
                <a:gd fmla="*/ 5 h 14" name="T2"/>
                <a:gd fmla="*/ 5 h 14" name="T3"/>
                <a:gd fmla="*/ 9 h 14" name="T4"/>
                <a:gd fmla="*/ 9 h 14" name="T5"/>
                <a:gd fmla="*/ 14 h 14" name="T6"/>
                <a:gd fmla="*/ 9 h 14" name="T7"/>
                <a:gd fmla="*/ 9 h 14" name="T8"/>
                <a:gd fmla="*/ 5 h 14" name="T9"/>
                <a:gd fmla="*/ 5 h 14" name="T10"/>
                <a:gd fmla="*/ 0 h 14" name="T11"/>
                <a:gd fmla="*/ 0 h 14" name="T12"/>
              </a:gd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Lst>
              <a:rect b="b" l="0" r="r" t="0"/>
              <a:pathLst>
                <a:path h="14">
                  <a:moveTo>
                    <a:pt x="0" y="0"/>
                  </a:moveTo>
                  <a:lnTo>
                    <a:pt x="0" y="0"/>
                  </a:lnTo>
                  <a:lnTo>
                    <a:pt x="0" y="5"/>
                  </a:lnTo>
                  <a:lnTo>
                    <a:pt x="0" y="5"/>
                  </a:lnTo>
                  <a:lnTo>
                    <a:pt x="0" y="9"/>
                  </a:lnTo>
                  <a:lnTo>
                    <a:pt x="0" y="9"/>
                  </a:lnTo>
                  <a:lnTo>
                    <a:pt x="0" y="14"/>
                  </a:lnTo>
                  <a:lnTo>
                    <a:pt x="0" y="9"/>
                  </a:lnTo>
                  <a:lnTo>
                    <a:pt x="0" y="9"/>
                  </a:lnTo>
                  <a:lnTo>
                    <a:pt x="0" y="5"/>
                  </a:lnTo>
                  <a:lnTo>
                    <a:pt x="0" y="5"/>
                  </a:lnTo>
                  <a:lnTo>
                    <a:pt x="0" y="0"/>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9" name="Freeform 57"/>
            <p:cNvSpPr/>
            <p:nvPr/>
          </p:nvSpPr>
          <p:spPr bwMode="auto">
            <a:xfrm>
              <a:off x="2557463" y="3146425"/>
              <a:ext cx="90488" cy="49212"/>
            </a:xfrm>
            <a:custGeom>
              <a:gdLst>
                <a:gd fmla="*/ 57 w 57" name="T0"/>
                <a:gd fmla="*/ 31 h 31" name="T1"/>
                <a:gd fmla="*/ 53 w 57" name="T2"/>
                <a:gd fmla="*/ 31 h 31" name="T3"/>
                <a:gd fmla="*/ 40 w 57" name="T4"/>
                <a:gd fmla="*/ 26 h 31" name="T5"/>
                <a:gd fmla="*/ 26 w 57" name="T6"/>
                <a:gd fmla="*/ 22 h 31" name="T7"/>
                <a:gd fmla="*/ 18 w 57" name="T8"/>
                <a:gd fmla="*/ 17 h 31" name="T9"/>
                <a:gd fmla="*/ 9 w 57" name="T10"/>
                <a:gd fmla="*/ 13 h 31" name="T11"/>
                <a:gd fmla="*/ 0 w 57" name="T12"/>
                <a:gd fmla="*/ 0 h 31" name="T13"/>
                <a:gd fmla="*/ 4 w 57" name="T14"/>
                <a:gd fmla="*/ 9 h 31" name="T15"/>
                <a:gd fmla="*/ 9 w 57" name="T16"/>
                <a:gd fmla="*/ 13 h 31" name="T17"/>
                <a:gd fmla="*/ 13 w 57" name="T18"/>
                <a:gd fmla="*/ 17 h 31" name="T19"/>
                <a:gd fmla="*/ 18 w 57" name="T20"/>
                <a:gd fmla="*/ 17 h 31" name="T21"/>
                <a:gd fmla="*/ 26 w 57" name="T22"/>
                <a:gd fmla="*/ 26 h 31" name="T23"/>
                <a:gd fmla="*/ 35 w 57" name="T24"/>
                <a:gd fmla="*/ 26 h 31" name="T25"/>
                <a:gd fmla="*/ 53 w 57" name="T26"/>
                <a:gd fmla="*/ 31 h 31" name="T27"/>
                <a:gd fmla="*/ 57 w 57" name="T28"/>
                <a:gd fmla="*/ 31 h 3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1" w="57">
                  <a:moveTo>
                    <a:pt x="57" y="31"/>
                  </a:moveTo>
                  <a:lnTo>
                    <a:pt x="53" y="31"/>
                  </a:lnTo>
                  <a:lnTo>
                    <a:pt x="40" y="26"/>
                  </a:lnTo>
                  <a:lnTo>
                    <a:pt x="26" y="22"/>
                  </a:lnTo>
                  <a:lnTo>
                    <a:pt x="18" y="17"/>
                  </a:lnTo>
                  <a:lnTo>
                    <a:pt x="9" y="13"/>
                  </a:lnTo>
                  <a:lnTo>
                    <a:pt x="0" y="0"/>
                  </a:lnTo>
                  <a:lnTo>
                    <a:pt x="4" y="9"/>
                  </a:lnTo>
                  <a:lnTo>
                    <a:pt x="9" y="13"/>
                  </a:lnTo>
                  <a:lnTo>
                    <a:pt x="13" y="17"/>
                  </a:lnTo>
                  <a:lnTo>
                    <a:pt x="18" y="17"/>
                  </a:lnTo>
                  <a:lnTo>
                    <a:pt x="26" y="26"/>
                  </a:lnTo>
                  <a:lnTo>
                    <a:pt x="35" y="26"/>
                  </a:lnTo>
                  <a:lnTo>
                    <a:pt x="53" y="31"/>
                  </a:lnTo>
                  <a:lnTo>
                    <a:pt x="57" y="3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0" name="Freeform 58"/>
            <p:cNvSpPr>
              <a:spLocks noEditPoints="1"/>
            </p:cNvSpPr>
            <p:nvPr/>
          </p:nvSpPr>
          <p:spPr bwMode="auto">
            <a:xfrm>
              <a:off x="2670175" y="3033713"/>
              <a:ext cx="47625" cy="20637"/>
            </a:xfrm>
            <a:custGeom>
              <a:gdLst>
                <a:gd fmla="*/ 13 w 30" name="T0"/>
                <a:gd fmla="*/ 13 h 13" name="T1"/>
                <a:gd fmla="*/ 4 w 30" name="T2"/>
                <a:gd fmla="*/ 4 h 13" name="T3"/>
                <a:gd fmla="*/ 13 w 30" name="T4"/>
                <a:gd fmla="*/ 9 h 13" name="T5"/>
                <a:gd fmla="*/ 13 w 30" name="T6"/>
                <a:gd fmla="*/ 4 h 13" name="T7"/>
                <a:gd fmla="*/ 8 w 30" name="T8"/>
                <a:gd fmla="*/ 9 h 13" name="T9"/>
                <a:gd fmla="*/ 8 w 30" name="T10"/>
                <a:gd fmla="*/ 9 h 13" name="T11"/>
                <a:gd fmla="*/ 8 w 30" name="T12"/>
                <a:gd fmla="*/ 4 h 13" name="T13"/>
                <a:gd fmla="*/ 13 w 30" name="T14"/>
                <a:gd fmla="*/ 4 h 13" name="T15"/>
                <a:gd fmla="*/ 13 w 30" name="T16"/>
                <a:gd fmla="*/ 4 h 13" name="T17"/>
                <a:gd fmla="*/ 8 w 30" name="T18"/>
                <a:gd fmla="*/ 9 h 13" name="T19"/>
                <a:gd fmla="*/ 13 w 30" name="T20"/>
                <a:gd fmla="*/ 9 h 13" name="T21"/>
                <a:gd fmla="*/ 13 w 30" name="T22"/>
                <a:gd fmla="*/ 4 h 13" name="T23"/>
                <a:gd fmla="*/ 13 w 30" name="T24"/>
                <a:gd fmla="*/ 4 h 13" name="T25"/>
                <a:gd fmla="*/ 22 w 30" name="T26"/>
                <a:gd fmla="*/ 9 h 13" name="T27"/>
                <a:gd fmla="*/ 17 w 30" name="T28"/>
                <a:gd fmla="*/ 0 h 13" name="T29"/>
                <a:gd fmla="*/ 22 w 30" name="T30"/>
                <a:gd fmla="*/ 0 h 13" name="T31"/>
                <a:gd fmla="*/ 22 w 30" name="T32"/>
                <a:gd fmla="*/ 0 h 13" name="T33"/>
                <a:gd fmla="*/ 22 w 30" name="T34"/>
                <a:gd fmla="*/ 0 h 13" name="T35"/>
                <a:gd fmla="*/ 22 w 30" name="T36"/>
                <a:gd fmla="*/ 0 h 13" name="T37"/>
                <a:gd fmla="*/ 22 w 30" name="T38"/>
                <a:gd fmla="*/ 0 h 13" name="T39"/>
                <a:gd fmla="*/ 26 w 30" name="T40"/>
                <a:gd fmla="*/ 0 h 13" name="T41"/>
                <a:gd fmla="*/ 26 w 30" name="T42"/>
                <a:gd fmla="*/ 4 h 13" name="T43"/>
                <a:gd fmla="*/ 26 w 30" name="T44"/>
                <a:gd fmla="*/ 0 h 13" name="T45"/>
                <a:gd fmla="*/ 30 w 30" name="T46"/>
                <a:gd fmla="*/ 4 h 13" name="T47"/>
                <a:gd fmla="*/ 22 w 30" name="T48"/>
                <a:gd fmla="*/ 9 h 13" name="T49"/>
                <a:gd fmla="*/ 22 w 30" name="T50"/>
                <a:gd fmla="*/ 9 h 13" name="T51"/>
                <a:gd fmla="*/ 22 w 30" name="T52"/>
                <a:gd fmla="*/ 9 h 13" name="T53"/>
                <a:gd fmla="*/ 22 w 30" name="T54"/>
                <a:gd fmla="*/ 13 h 13" name="T55"/>
                <a:gd fmla="*/ 22 w 30" name="T56"/>
                <a:gd fmla="*/ 13 h 13" name="T57"/>
                <a:gd fmla="*/ 22 w 30" name="T58"/>
                <a:gd fmla="*/ 13 h 13" name="T59"/>
                <a:gd fmla="*/ 22 w 30" name="T60"/>
                <a:gd fmla="*/ 13 h 13" name="T61"/>
                <a:gd fmla="*/ 17 w 30" name="T62"/>
                <a:gd fmla="*/ 13 h 13" name="T63"/>
                <a:gd fmla="*/ 17 w 30" name="T64"/>
                <a:gd fmla="*/ 13 h 13" name="T65"/>
                <a:gd fmla="*/ 17 w 30" name="T66"/>
                <a:gd fmla="*/ 13 h 13" name="T67"/>
                <a:gd fmla="*/ 13 w 30" name="T68"/>
                <a:gd fmla="*/ 13 h 13" name="T69"/>
                <a:gd fmla="*/ 13 w 30" name="T70"/>
                <a:gd fmla="*/ 13 h 13" name="T71"/>
                <a:gd fmla="*/ 13 w 30" name="T72"/>
                <a:gd fmla="*/ 13 h 13" name="T73"/>
                <a:gd fmla="*/ 8 w 30" name="T74"/>
                <a:gd fmla="*/ 13 h 13" name="T75"/>
                <a:gd fmla="*/ 8 w 30" name="T76"/>
                <a:gd fmla="*/ 13 h 13" name="T77"/>
                <a:gd fmla="*/ 8 w 30" name="T78"/>
                <a:gd fmla="*/ 13 h 13" name="T79"/>
                <a:gd fmla="*/ 4 w 30" name="T80"/>
                <a:gd fmla="*/ 9 h 13" name="T81"/>
                <a:gd fmla="*/ 4 w 30" name="T82"/>
                <a:gd fmla="*/ 4 h 13" name="T83"/>
                <a:gd fmla="*/ 0 w 30" name="T84"/>
                <a:gd fmla="*/ 9 h 13" name="T85"/>
                <a:gd fmla="*/ 0 w 30" name="T86"/>
                <a:gd fmla="*/ 4 h 13" name="T87"/>
                <a:gd fmla="*/ 4 w 30" name="T88"/>
                <a:gd fmla="*/ 4 h 13" name="T89"/>
                <a:gd fmla="*/ 4 w 30" name="T90"/>
                <a:gd fmla="*/ 0 h 13" name="T91"/>
                <a:gd fmla="*/ 8 w 30" name="T92"/>
                <a:gd fmla="*/ 0 h 13" name="T93"/>
                <a:gd fmla="*/ 8 w 30" name="T94"/>
                <a:gd fmla="*/ 0 h 13" name="T95"/>
                <a:gd fmla="*/ 8 w 30" name="T96"/>
                <a:gd fmla="*/ 4 h 13" name="T97"/>
                <a:gd fmla="*/ 8 w 30" name="T98"/>
                <a:gd fmla="*/ 4 h 13" name="T99"/>
                <a:gd fmla="*/ 13 w 30" name="T100"/>
                <a:gd fmla="*/ 0 h 13" name="T101"/>
                <a:gd fmla="*/ 13 w 30" name="T102"/>
                <a:gd fmla="*/ 4 h 13" name="T103"/>
                <a:gd fmla="*/ 13 w 30" name="T104"/>
                <a:gd fmla="*/ 0 h 13" name="T105"/>
                <a:gd fmla="*/ 17 w 30" name="T106"/>
                <a:gd fmla="*/ 0 h 13"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3" w="30">
                  <a:moveTo>
                    <a:pt x="22" y="9"/>
                  </a:moveTo>
                  <a:lnTo>
                    <a:pt x="17" y="9"/>
                  </a:lnTo>
                  <a:lnTo>
                    <a:pt x="17" y="9"/>
                  </a:lnTo>
                  <a:lnTo>
                    <a:pt x="17" y="9"/>
                  </a:lnTo>
                  <a:lnTo>
                    <a:pt x="13" y="13"/>
                  </a:lnTo>
                  <a:lnTo>
                    <a:pt x="17" y="9"/>
                  </a:lnTo>
                  <a:lnTo>
                    <a:pt x="22" y="9"/>
                  </a:lnTo>
                  <a:close/>
                  <a:moveTo>
                    <a:pt x="4" y="4"/>
                  </a:moveTo>
                  <a:lnTo>
                    <a:pt x="4" y="4"/>
                  </a:lnTo>
                  <a:lnTo>
                    <a:pt x="4" y="4"/>
                  </a:lnTo>
                  <a:lnTo>
                    <a:pt x="4" y="9"/>
                  </a:lnTo>
                  <a:lnTo>
                    <a:pt x="8" y="13"/>
                  </a:lnTo>
                  <a:lnTo>
                    <a:pt x="8" y="13"/>
                  </a:lnTo>
                  <a:lnTo>
                    <a:pt x="13" y="13"/>
                  </a:lnTo>
                  <a:lnTo>
                    <a:pt x="13" y="9"/>
                  </a:lnTo>
                  <a:lnTo>
                    <a:pt x="13" y="9"/>
                  </a:lnTo>
                  <a:lnTo>
                    <a:pt x="13" y="9"/>
                  </a:lnTo>
                  <a:lnTo>
                    <a:pt x="13" y="4"/>
                  </a:lnTo>
                  <a:lnTo>
                    <a:pt x="13" y="4"/>
                  </a:lnTo>
                  <a:lnTo>
                    <a:pt x="13" y="4"/>
                  </a:lnTo>
                  <a:lnTo>
                    <a:pt x="13" y="9"/>
                  </a:lnTo>
                  <a:lnTo>
                    <a:pt x="8" y="9"/>
                  </a:lnTo>
                  <a:lnTo>
                    <a:pt x="8" y="9"/>
                  </a:lnTo>
                  <a:lnTo>
                    <a:pt x="8" y="9"/>
                  </a:lnTo>
                  <a:lnTo>
                    <a:pt x="8" y="9"/>
                  </a:lnTo>
                  <a:lnTo>
                    <a:pt x="8" y="9"/>
                  </a:lnTo>
                  <a:lnTo>
                    <a:pt x="8" y="9"/>
                  </a:lnTo>
                  <a:lnTo>
                    <a:pt x="8" y="9"/>
                  </a:lnTo>
                  <a:lnTo>
                    <a:pt x="8" y="9"/>
                  </a:lnTo>
                  <a:lnTo>
                    <a:pt x="8" y="9"/>
                  </a:lnTo>
                  <a:lnTo>
                    <a:pt x="8" y="9"/>
                  </a:lnTo>
                  <a:lnTo>
                    <a:pt x="8" y="9"/>
                  </a:lnTo>
                  <a:lnTo>
                    <a:pt x="8" y="4"/>
                  </a:lnTo>
                  <a:lnTo>
                    <a:pt x="8" y="4"/>
                  </a:lnTo>
                  <a:lnTo>
                    <a:pt x="8" y="4"/>
                  </a:lnTo>
                  <a:lnTo>
                    <a:pt x="8" y="4"/>
                  </a:lnTo>
                  <a:lnTo>
                    <a:pt x="8" y="4"/>
                  </a:lnTo>
                  <a:lnTo>
                    <a:pt x="4" y="4"/>
                  </a:lnTo>
                  <a:close/>
                  <a:moveTo>
                    <a:pt x="13" y="4"/>
                  </a:moveTo>
                  <a:lnTo>
                    <a:pt x="13" y="4"/>
                  </a:lnTo>
                  <a:lnTo>
                    <a:pt x="8" y="4"/>
                  </a:lnTo>
                  <a:lnTo>
                    <a:pt x="13" y="4"/>
                  </a:lnTo>
                  <a:lnTo>
                    <a:pt x="13" y="4"/>
                  </a:lnTo>
                  <a:lnTo>
                    <a:pt x="13" y="4"/>
                  </a:lnTo>
                  <a:lnTo>
                    <a:pt x="13" y="4"/>
                  </a:lnTo>
                  <a:lnTo>
                    <a:pt x="8" y="4"/>
                  </a:lnTo>
                  <a:lnTo>
                    <a:pt x="8" y="4"/>
                  </a:lnTo>
                  <a:lnTo>
                    <a:pt x="8" y="4"/>
                  </a:lnTo>
                  <a:lnTo>
                    <a:pt x="8" y="9"/>
                  </a:lnTo>
                  <a:lnTo>
                    <a:pt x="8" y="9"/>
                  </a:lnTo>
                  <a:lnTo>
                    <a:pt x="13" y="9"/>
                  </a:lnTo>
                  <a:lnTo>
                    <a:pt x="13" y="9"/>
                  </a:lnTo>
                  <a:lnTo>
                    <a:pt x="13" y="9"/>
                  </a:lnTo>
                  <a:lnTo>
                    <a:pt x="13" y="4"/>
                  </a:lnTo>
                  <a:lnTo>
                    <a:pt x="13" y="9"/>
                  </a:lnTo>
                  <a:lnTo>
                    <a:pt x="13" y="4"/>
                  </a:lnTo>
                  <a:lnTo>
                    <a:pt x="13" y="4"/>
                  </a:lnTo>
                  <a:close/>
                  <a:moveTo>
                    <a:pt x="13" y="4"/>
                  </a:moveTo>
                  <a:lnTo>
                    <a:pt x="13" y="4"/>
                  </a:lnTo>
                  <a:lnTo>
                    <a:pt x="13" y="4"/>
                  </a:lnTo>
                  <a:lnTo>
                    <a:pt x="13" y="4"/>
                  </a:lnTo>
                  <a:lnTo>
                    <a:pt x="13" y="4"/>
                  </a:lnTo>
                  <a:lnTo>
                    <a:pt x="13" y="4"/>
                  </a:lnTo>
                  <a:lnTo>
                    <a:pt x="13" y="4"/>
                  </a:lnTo>
                  <a:lnTo>
                    <a:pt x="13" y="4"/>
                  </a:lnTo>
                  <a:lnTo>
                    <a:pt x="13" y="4"/>
                  </a:lnTo>
                  <a:close/>
                  <a:moveTo>
                    <a:pt x="22" y="13"/>
                  </a:moveTo>
                  <a:lnTo>
                    <a:pt x="22" y="9"/>
                  </a:lnTo>
                  <a:lnTo>
                    <a:pt x="22" y="9"/>
                  </a:lnTo>
                  <a:lnTo>
                    <a:pt x="22" y="9"/>
                  </a:lnTo>
                  <a:lnTo>
                    <a:pt x="22" y="9"/>
                  </a:lnTo>
                  <a:lnTo>
                    <a:pt x="22" y="9"/>
                  </a:lnTo>
                  <a:lnTo>
                    <a:pt x="22" y="13"/>
                  </a:lnTo>
                  <a:close/>
                  <a:moveTo>
                    <a:pt x="17" y="4"/>
                  </a:moveTo>
                  <a:lnTo>
                    <a:pt x="17" y="0"/>
                  </a:lnTo>
                  <a:lnTo>
                    <a:pt x="17" y="0"/>
                  </a:lnTo>
                  <a:lnTo>
                    <a:pt x="17" y="0"/>
                  </a:lnTo>
                  <a:lnTo>
                    <a:pt x="17" y="0"/>
                  </a:lnTo>
                  <a:lnTo>
                    <a:pt x="17"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2" y="0"/>
                  </a:lnTo>
                  <a:lnTo>
                    <a:pt x="26" y="0"/>
                  </a:lnTo>
                  <a:lnTo>
                    <a:pt x="26" y="0"/>
                  </a:lnTo>
                  <a:lnTo>
                    <a:pt x="26" y="0"/>
                  </a:lnTo>
                  <a:lnTo>
                    <a:pt x="26" y="0"/>
                  </a:lnTo>
                  <a:lnTo>
                    <a:pt x="26" y="0"/>
                  </a:lnTo>
                  <a:lnTo>
                    <a:pt x="26" y="0"/>
                  </a:lnTo>
                  <a:lnTo>
                    <a:pt x="26" y="4"/>
                  </a:lnTo>
                  <a:lnTo>
                    <a:pt x="26" y="0"/>
                  </a:lnTo>
                  <a:lnTo>
                    <a:pt x="26" y="0"/>
                  </a:lnTo>
                  <a:lnTo>
                    <a:pt x="26" y="0"/>
                  </a:lnTo>
                  <a:lnTo>
                    <a:pt x="26" y="4"/>
                  </a:lnTo>
                  <a:lnTo>
                    <a:pt x="26" y="0"/>
                  </a:lnTo>
                  <a:lnTo>
                    <a:pt x="26" y="0"/>
                  </a:lnTo>
                  <a:lnTo>
                    <a:pt x="26" y="4"/>
                  </a:lnTo>
                  <a:lnTo>
                    <a:pt x="26" y="4"/>
                  </a:lnTo>
                  <a:lnTo>
                    <a:pt x="26" y="4"/>
                  </a:lnTo>
                  <a:lnTo>
                    <a:pt x="30" y="4"/>
                  </a:lnTo>
                  <a:lnTo>
                    <a:pt x="26" y="4"/>
                  </a:lnTo>
                  <a:lnTo>
                    <a:pt x="26" y="9"/>
                  </a:lnTo>
                  <a:lnTo>
                    <a:pt x="22" y="9"/>
                  </a:lnTo>
                  <a:lnTo>
                    <a:pt x="22" y="9"/>
                  </a:lnTo>
                  <a:lnTo>
                    <a:pt x="22" y="9"/>
                  </a:lnTo>
                  <a:lnTo>
                    <a:pt x="22" y="9"/>
                  </a:lnTo>
                  <a:lnTo>
                    <a:pt x="22" y="9"/>
                  </a:lnTo>
                  <a:lnTo>
                    <a:pt x="22" y="9"/>
                  </a:lnTo>
                  <a:lnTo>
                    <a:pt x="22" y="9"/>
                  </a:lnTo>
                  <a:lnTo>
                    <a:pt x="22" y="9"/>
                  </a:lnTo>
                  <a:lnTo>
                    <a:pt x="22" y="9"/>
                  </a:lnTo>
                  <a:lnTo>
                    <a:pt x="22" y="9"/>
                  </a:lnTo>
                  <a:lnTo>
                    <a:pt x="22" y="9"/>
                  </a:lnTo>
                  <a:lnTo>
                    <a:pt x="22" y="13"/>
                  </a:lnTo>
                  <a:lnTo>
                    <a:pt x="22" y="9"/>
                  </a:lnTo>
                  <a:lnTo>
                    <a:pt x="22" y="9"/>
                  </a:lnTo>
                  <a:lnTo>
                    <a:pt x="22" y="13"/>
                  </a:lnTo>
                  <a:lnTo>
                    <a:pt x="22" y="13"/>
                  </a:lnTo>
                  <a:lnTo>
                    <a:pt x="22" y="13"/>
                  </a:lnTo>
                  <a:lnTo>
                    <a:pt x="22" y="13"/>
                  </a:lnTo>
                  <a:lnTo>
                    <a:pt x="22" y="13"/>
                  </a:lnTo>
                  <a:lnTo>
                    <a:pt x="22" y="9"/>
                  </a:lnTo>
                  <a:lnTo>
                    <a:pt x="22" y="9"/>
                  </a:lnTo>
                  <a:lnTo>
                    <a:pt x="22" y="13"/>
                  </a:lnTo>
                  <a:lnTo>
                    <a:pt x="22" y="13"/>
                  </a:lnTo>
                  <a:lnTo>
                    <a:pt x="22" y="13"/>
                  </a:lnTo>
                  <a:lnTo>
                    <a:pt x="22" y="13"/>
                  </a:lnTo>
                  <a:lnTo>
                    <a:pt x="22" y="13"/>
                  </a:lnTo>
                  <a:lnTo>
                    <a:pt x="22" y="13"/>
                  </a:lnTo>
                  <a:lnTo>
                    <a:pt x="22" y="13"/>
                  </a:lnTo>
                  <a:lnTo>
                    <a:pt x="22" y="13"/>
                  </a:lnTo>
                  <a:lnTo>
                    <a:pt x="22" y="9"/>
                  </a:lnTo>
                  <a:lnTo>
                    <a:pt x="22" y="13"/>
                  </a:lnTo>
                  <a:lnTo>
                    <a:pt x="22" y="13"/>
                  </a:lnTo>
                  <a:lnTo>
                    <a:pt x="22" y="13"/>
                  </a:lnTo>
                  <a:lnTo>
                    <a:pt x="17" y="13"/>
                  </a:lnTo>
                  <a:lnTo>
                    <a:pt x="22" y="13"/>
                  </a:lnTo>
                  <a:lnTo>
                    <a:pt x="22" y="13"/>
                  </a:lnTo>
                  <a:lnTo>
                    <a:pt x="17" y="13"/>
                  </a:lnTo>
                  <a:lnTo>
                    <a:pt x="17" y="13"/>
                  </a:lnTo>
                  <a:lnTo>
                    <a:pt x="17" y="13"/>
                  </a:lnTo>
                  <a:lnTo>
                    <a:pt x="17" y="13"/>
                  </a:lnTo>
                  <a:lnTo>
                    <a:pt x="17" y="13"/>
                  </a:lnTo>
                  <a:lnTo>
                    <a:pt x="17" y="13"/>
                  </a:lnTo>
                  <a:lnTo>
                    <a:pt x="17" y="13"/>
                  </a:lnTo>
                  <a:lnTo>
                    <a:pt x="17" y="13"/>
                  </a:lnTo>
                  <a:lnTo>
                    <a:pt x="17" y="13"/>
                  </a:lnTo>
                  <a:lnTo>
                    <a:pt x="17" y="13"/>
                  </a:lnTo>
                  <a:lnTo>
                    <a:pt x="17" y="13"/>
                  </a:lnTo>
                  <a:lnTo>
                    <a:pt x="17" y="13"/>
                  </a:lnTo>
                  <a:lnTo>
                    <a:pt x="17" y="13"/>
                  </a:lnTo>
                  <a:lnTo>
                    <a:pt x="17" y="13"/>
                  </a:lnTo>
                  <a:lnTo>
                    <a:pt x="17" y="13"/>
                  </a:lnTo>
                  <a:lnTo>
                    <a:pt x="17" y="13"/>
                  </a:lnTo>
                  <a:lnTo>
                    <a:pt x="13" y="13"/>
                  </a:lnTo>
                  <a:lnTo>
                    <a:pt x="13" y="13"/>
                  </a:lnTo>
                  <a:lnTo>
                    <a:pt x="13" y="13"/>
                  </a:lnTo>
                  <a:lnTo>
                    <a:pt x="13" y="13"/>
                  </a:lnTo>
                  <a:lnTo>
                    <a:pt x="13" y="13"/>
                  </a:lnTo>
                  <a:lnTo>
                    <a:pt x="13" y="13"/>
                  </a:lnTo>
                  <a:lnTo>
                    <a:pt x="13" y="13"/>
                  </a:lnTo>
                  <a:lnTo>
                    <a:pt x="13" y="13"/>
                  </a:lnTo>
                  <a:lnTo>
                    <a:pt x="13" y="13"/>
                  </a:lnTo>
                  <a:lnTo>
                    <a:pt x="13" y="13"/>
                  </a:lnTo>
                  <a:lnTo>
                    <a:pt x="13" y="13"/>
                  </a:lnTo>
                  <a:lnTo>
                    <a:pt x="13" y="13"/>
                  </a:lnTo>
                  <a:lnTo>
                    <a:pt x="13"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4" y="13"/>
                  </a:lnTo>
                  <a:lnTo>
                    <a:pt x="4" y="13"/>
                  </a:lnTo>
                  <a:lnTo>
                    <a:pt x="4" y="9"/>
                  </a:lnTo>
                  <a:lnTo>
                    <a:pt x="4" y="9"/>
                  </a:lnTo>
                  <a:lnTo>
                    <a:pt x="4" y="9"/>
                  </a:lnTo>
                  <a:lnTo>
                    <a:pt x="4" y="9"/>
                  </a:lnTo>
                  <a:lnTo>
                    <a:pt x="4" y="9"/>
                  </a:lnTo>
                  <a:lnTo>
                    <a:pt x="4" y="9"/>
                  </a:lnTo>
                  <a:lnTo>
                    <a:pt x="4" y="9"/>
                  </a:lnTo>
                  <a:lnTo>
                    <a:pt x="4" y="4"/>
                  </a:lnTo>
                  <a:lnTo>
                    <a:pt x="4" y="9"/>
                  </a:lnTo>
                  <a:lnTo>
                    <a:pt x="4" y="4"/>
                  </a:lnTo>
                  <a:lnTo>
                    <a:pt x="0" y="9"/>
                  </a:lnTo>
                  <a:lnTo>
                    <a:pt x="0" y="9"/>
                  </a:lnTo>
                  <a:lnTo>
                    <a:pt x="0" y="9"/>
                  </a:lnTo>
                  <a:lnTo>
                    <a:pt x="0" y="9"/>
                  </a:lnTo>
                  <a:lnTo>
                    <a:pt x="0" y="9"/>
                  </a:lnTo>
                  <a:lnTo>
                    <a:pt x="4" y="4"/>
                  </a:lnTo>
                  <a:lnTo>
                    <a:pt x="0" y="4"/>
                  </a:lnTo>
                  <a:lnTo>
                    <a:pt x="0" y="4"/>
                  </a:lnTo>
                  <a:lnTo>
                    <a:pt x="4" y="4"/>
                  </a:lnTo>
                  <a:lnTo>
                    <a:pt x="4" y="4"/>
                  </a:lnTo>
                  <a:lnTo>
                    <a:pt x="4" y="4"/>
                  </a:lnTo>
                  <a:lnTo>
                    <a:pt x="4" y="4"/>
                  </a:lnTo>
                  <a:lnTo>
                    <a:pt x="4" y="4"/>
                  </a:lnTo>
                  <a:lnTo>
                    <a:pt x="4" y="0"/>
                  </a:lnTo>
                  <a:lnTo>
                    <a:pt x="4" y="4"/>
                  </a:lnTo>
                  <a:lnTo>
                    <a:pt x="4" y="4"/>
                  </a:lnTo>
                  <a:lnTo>
                    <a:pt x="4" y="4"/>
                  </a:lnTo>
                  <a:lnTo>
                    <a:pt x="4" y="0"/>
                  </a:lnTo>
                  <a:lnTo>
                    <a:pt x="4" y="0"/>
                  </a:lnTo>
                  <a:lnTo>
                    <a:pt x="4" y="0"/>
                  </a:lnTo>
                  <a:lnTo>
                    <a:pt x="4" y="4"/>
                  </a:lnTo>
                  <a:lnTo>
                    <a:pt x="8" y="4"/>
                  </a:lnTo>
                  <a:lnTo>
                    <a:pt x="8" y="0"/>
                  </a:lnTo>
                  <a:lnTo>
                    <a:pt x="8" y="0"/>
                  </a:lnTo>
                  <a:lnTo>
                    <a:pt x="8" y="0"/>
                  </a:lnTo>
                  <a:lnTo>
                    <a:pt x="8" y="0"/>
                  </a:lnTo>
                  <a:lnTo>
                    <a:pt x="8" y="0"/>
                  </a:lnTo>
                  <a:lnTo>
                    <a:pt x="8" y="0"/>
                  </a:lnTo>
                  <a:lnTo>
                    <a:pt x="8" y="4"/>
                  </a:lnTo>
                  <a:lnTo>
                    <a:pt x="8" y="4"/>
                  </a:lnTo>
                  <a:lnTo>
                    <a:pt x="8" y="4"/>
                  </a:lnTo>
                  <a:lnTo>
                    <a:pt x="8" y="4"/>
                  </a:lnTo>
                  <a:lnTo>
                    <a:pt x="8" y="4"/>
                  </a:lnTo>
                  <a:lnTo>
                    <a:pt x="8" y="4"/>
                  </a:lnTo>
                  <a:lnTo>
                    <a:pt x="8" y="0"/>
                  </a:lnTo>
                  <a:lnTo>
                    <a:pt x="8" y="0"/>
                  </a:lnTo>
                  <a:lnTo>
                    <a:pt x="8" y="0"/>
                  </a:lnTo>
                  <a:lnTo>
                    <a:pt x="8" y="4"/>
                  </a:lnTo>
                  <a:lnTo>
                    <a:pt x="8" y="0"/>
                  </a:lnTo>
                  <a:lnTo>
                    <a:pt x="8" y="0"/>
                  </a:lnTo>
                  <a:lnTo>
                    <a:pt x="8" y="0"/>
                  </a:lnTo>
                  <a:lnTo>
                    <a:pt x="13" y="0"/>
                  </a:lnTo>
                  <a:lnTo>
                    <a:pt x="13" y="0"/>
                  </a:lnTo>
                  <a:lnTo>
                    <a:pt x="13" y="0"/>
                  </a:lnTo>
                  <a:lnTo>
                    <a:pt x="13" y="0"/>
                  </a:lnTo>
                  <a:lnTo>
                    <a:pt x="13" y="0"/>
                  </a:lnTo>
                  <a:lnTo>
                    <a:pt x="13" y="0"/>
                  </a:lnTo>
                  <a:lnTo>
                    <a:pt x="13" y="4"/>
                  </a:lnTo>
                  <a:lnTo>
                    <a:pt x="13" y="0"/>
                  </a:lnTo>
                  <a:lnTo>
                    <a:pt x="13" y="0"/>
                  </a:lnTo>
                  <a:lnTo>
                    <a:pt x="13" y="0"/>
                  </a:lnTo>
                  <a:lnTo>
                    <a:pt x="13" y="0"/>
                  </a:lnTo>
                  <a:lnTo>
                    <a:pt x="13" y="0"/>
                  </a:lnTo>
                  <a:lnTo>
                    <a:pt x="13" y="0"/>
                  </a:lnTo>
                  <a:lnTo>
                    <a:pt x="13" y="0"/>
                  </a:lnTo>
                  <a:lnTo>
                    <a:pt x="17" y="0"/>
                  </a:lnTo>
                  <a:lnTo>
                    <a:pt x="17" y="0"/>
                  </a:lnTo>
                  <a:lnTo>
                    <a:pt x="17" y="0"/>
                  </a:lnTo>
                  <a:lnTo>
                    <a:pt x="17" y="0"/>
                  </a:lnTo>
                  <a:lnTo>
                    <a:pt x="17"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1" name="Freeform 59"/>
            <p:cNvSpPr/>
            <p:nvPr/>
          </p:nvSpPr>
          <p:spPr bwMode="auto">
            <a:xfrm>
              <a:off x="2682875" y="3040063"/>
              <a:ext cx="7938" cy="7937"/>
            </a:xfrm>
            <a:custGeom>
              <a:gdLst>
                <a:gd fmla="*/ 5 w 5" name="T0"/>
                <a:gd fmla="*/ 0 h 5" name="T1"/>
                <a:gd fmla="*/ 5 w 5" name="T2"/>
                <a:gd fmla="*/ 0 h 5" name="T3"/>
                <a:gd fmla="*/ 5 w 5" name="T4"/>
                <a:gd fmla="*/ 0 h 5" name="T5"/>
                <a:gd fmla="*/ 5 w 5" name="T6"/>
                <a:gd fmla="*/ 0 h 5" name="T7"/>
                <a:gd fmla="*/ 5 w 5" name="T8"/>
                <a:gd fmla="*/ 0 h 5" name="T9"/>
                <a:gd fmla="*/ 5 w 5" name="T10"/>
                <a:gd fmla="*/ 0 h 5" name="T11"/>
                <a:gd fmla="*/ 5 w 5" name="T12"/>
                <a:gd fmla="*/ 0 h 5" name="T13"/>
                <a:gd fmla="*/ 5 w 5" name="T14"/>
                <a:gd fmla="*/ 0 h 5" name="T15"/>
                <a:gd fmla="*/ 5 w 5" name="T16"/>
                <a:gd fmla="*/ 0 h 5" name="T17"/>
                <a:gd fmla="*/ 0 w 5" name="T18"/>
                <a:gd fmla="*/ 0 h 5" name="T19"/>
                <a:gd fmla="*/ 0 w 5" name="T20"/>
                <a:gd fmla="*/ 5 h 5" name="T21"/>
                <a:gd fmla="*/ 5 w 5" name="T22"/>
                <a:gd fmla="*/ 5 h 5" name="T23"/>
                <a:gd fmla="*/ 5 w 5" name="T24"/>
                <a:gd fmla="*/ 5 h 5" name="T25"/>
                <a:gd fmla="*/ 5 w 5" name="T26"/>
                <a:gd fmla="*/ 5 h 5" name="T27"/>
                <a:gd fmla="*/ 5 w 5" name="T28"/>
                <a:gd fmla="*/ 5 h 5" name="T29"/>
                <a:gd fmla="*/ 5 w 5" name="T30"/>
                <a:gd fmla="*/ 0 h 5" name="T31"/>
                <a:gd fmla="*/ 5 w 5" name="T32"/>
                <a:gd fmla="*/ 5 h 5" name="T33"/>
                <a:gd fmla="*/ 5 w 5" name="T34"/>
                <a:gd fmla="*/ 0 h 5" name="T35"/>
                <a:gd fmla="*/ 5 w 5" name="T36"/>
                <a:gd fmla="*/ 0 h 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5" w="5">
                  <a:moveTo>
                    <a:pt x="5" y="0"/>
                  </a:moveTo>
                  <a:lnTo>
                    <a:pt x="5" y="0"/>
                  </a:lnTo>
                  <a:lnTo>
                    <a:pt x="5" y="0"/>
                  </a:lnTo>
                  <a:lnTo>
                    <a:pt x="5" y="0"/>
                  </a:lnTo>
                  <a:lnTo>
                    <a:pt x="5" y="0"/>
                  </a:lnTo>
                  <a:lnTo>
                    <a:pt x="5" y="0"/>
                  </a:lnTo>
                  <a:lnTo>
                    <a:pt x="5" y="0"/>
                  </a:lnTo>
                  <a:lnTo>
                    <a:pt x="5" y="0"/>
                  </a:lnTo>
                  <a:lnTo>
                    <a:pt x="5" y="0"/>
                  </a:lnTo>
                  <a:lnTo>
                    <a:pt x="0" y="0"/>
                  </a:lnTo>
                  <a:lnTo>
                    <a:pt x="0" y="5"/>
                  </a:lnTo>
                  <a:lnTo>
                    <a:pt x="5" y="5"/>
                  </a:lnTo>
                  <a:lnTo>
                    <a:pt x="5" y="5"/>
                  </a:lnTo>
                  <a:lnTo>
                    <a:pt x="5" y="5"/>
                  </a:lnTo>
                  <a:lnTo>
                    <a:pt x="5" y="5"/>
                  </a:lnTo>
                  <a:lnTo>
                    <a:pt x="5" y="0"/>
                  </a:lnTo>
                  <a:lnTo>
                    <a:pt x="5" y="5"/>
                  </a:lnTo>
                  <a:lnTo>
                    <a:pt x="5" y="0"/>
                  </a:lnTo>
                  <a:lnTo>
                    <a:pt x="5"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2" name="Freeform 60"/>
            <p:cNvSpPr/>
            <p:nvPr/>
          </p:nvSpPr>
          <p:spPr bwMode="auto">
            <a:xfrm>
              <a:off x="2676525" y="3040063"/>
              <a:ext cx="20638" cy="14287"/>
            </a:xfrm>
            <a:custGeom>
              <a:gdLst>
                <a:gd fmla="*/ 0 w 13" name="T0"/>
                <a:gd fmla="*/ 0 h 9" name="T1"/>
                <a:gd fmla="*/ 0 w 13" name="T2"/>
                <a:gd fmla="*/ 0 h 9" name="T3"/>
                <a:gd fmla="*/ 0 w 13" name="T4"/>
                <a:gd fmla="*/ 0 h 9" name="T5"/>
                <a:gd fmla="*/ 0 w 13" name="T6"/>
                <a:gd fmla="*/ 5 h 9" name="T7"/>
                <a:gd fmla="*/ 4 w 13" name="T8"/>
                <a:gd fmla="*/ 9 h 9" name="T9"/>
                <a:gd fmla="*/ 9 w 13" name="T10"/>
                <a:gd fmla="*/ 9 h 9" name="T11"/>
                <a:gd fmla="*/ 9 w 13" name="T12"/>
                <a:gd fmla="*/ 9 h 9" name="T13"/>
                <a:gd fmla="*/ 13 w 13" name="T14"/>
                <a:gd fmla="*/ 5 h 9" name="T15"/>
                <a:gd fmla="*/ 13 w 13" name="T16"/>
                <a:gd fmla="*/ 5 h 9" name="T17"/>
                <a:gd fmla="*/ 13 w 13" name="T18"/>
                <a:gd fmla="*/ 5 h 9" name="T19"/>
                <a:gd fmla="*/ 9 w 13" name="T20"/>
                <a:gd fmla="*/ 0 h 9" name="T21"/>
                <a:gd fmla="*/ 9 w 13" name="T22"/>
                <a:gd fmla="*/ 0 h 9" name="T23"/>
                <a:gd fmla="*/ 9 w 13" name="T24"/>
                <a:gd fmla="*/ 0 h 9" name="T25"/>
                <a:gd fmla="*/ 9 w 13" name="T26"/>
                <a:gd fmla="*/ 5 h 9" name="T27"/>
                <a:gd fmla="*/ 9 w 13" name="T28"/>
                <a:gd fmla="*/ 5 h 9" name="T29"/>
                <a:gd fmla="*/ 4 w 13" name="T30"/>
                <a:gd fmla="*/ 5 h 9" name="T31"/>
                <a:gd fmla="*/ 4 w 13" name="T32"/>
                <a:gd fmla="*/ 5 h 9" name="T33"/>
                <a:gd fmla="*/ 4 w 13" name="T34"/>
                <a:gd fmla="*/ 5 h 9" name="T35"/>
                <a:gd fmla="*/ 4 w 13" name="T36"/>
                <a:gd fmla="*/ 5 h 9" name="T37"/>
                <a:gd fmla="*/ 4 w 13" name="T38"/>
                <a:gd fmla="*/ 5 h 9" name="T39"/>
                <a:gd fmla="*/ 4 w 13" name="T40"/>
                <a:gd fmla="*/ 5 h 9" name="T41"/>
                <a:gd fmla="*/ 4 w 13" name="T42"/>
                <a:gd fmla="*/ 5 h 9" name="T43"/>
                <a:gd fmla="*/ 4 w 13" name="T44"/>
                <a:gd fmla="*/ 5 h 9" name="T45"/>
                <a:gd fmla="*/ 4 w 13" name="T46"/>
                <a:gd fmla="*/ 5 h 9" name="T47"/>
                <a:gd fmla="*/ 4 w 13" name="T48"/>
                <a:gd fmla="*/ 5 h 9" name="T49"/>
                <a:gd fmla="*/ 4 w 13" name="T50"/>
                <a:gd fmla="*/ 0 h 9" name="T51"/>
                <a:gd fmla="*/ 4 w 13" name="T52"/>
                <a:gd fmla="*/ 0 h 9" name="T53"/>
                <a:gd fmla="*/ 4 w 13" name="T54"/>
                <a:gd fmla="*/ 0 h 9" name="T55"/>
                <a:gd fmla="*/ 4 w 13" name="T56"/>
                <a:gd fmla="*/ 0 h 9" name="T57"/>
                <a:gd fmla="*/ 4 w 13" name="T58"/>
                <a:gd fmla="*/ 0 h 9" name="T59"/>
                <a:gd fmla="*/ 0 w 13" name="T60"/>
                <a:gd fmla="*/ 0 h 9"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 w="13">
                  <a:moveTo>
                    <a:pt x="0" y="0"/>
                  </a:moveTo>
                  <a:lnTo>
                    <a:pt x="0" y="0"/>
                  </a:lnTo>
                  <a:lnTo>
                    <a:pt x="0" y="0"/>
                  </a:lnTo>
                  <a:lnTo>
                    <a:pt x="0" y="5"/>
                  </a:lnTo>
                  <a:lnTo>
                    <a:pt x="4" y="9"/>
                  </a:lnTo>
                  <a:lnTo>
                    <a:pt x="9" y="9"/>
                  </a:lnTo>
                  <a:lnTo>
                    <a:pt x="9" y="9"/>
                  </a:lnTo>
                  <a:lnTo>
                    <a:pt x="13" y="5"/>
                  </a:lnTo>
                  <a:lnTo>
                    <a:pt x="13" y="5"/>
                  </a:lnTo>
                  <a:lnTo>
                    <a:pt x="13" y="5"/>
                  </a:lnTo>
                  <a:lnTo>
                    <a:pt x="9" y="0"/>
                  </a:lnTo>
                  <a:lnTo>
                    <a:pt x="9" y="0"/>
                  </a:lnTo>
                  <a:lnTo>
                    <a:pt x="9" y="0"/>
                  </a:lnTo>
                  <a:lnTo>
                    <a:pt x="9" y="5"/>
                  </a:lnTo>
                  <a:lnTo>
                    <a:pt x="9" y="5"/>
                  </a:lnTo>
                  <a:lnTo>
                    <a:pt x="4" y="5"/>
                  </a:lnTo>
                  <a:lnTo>
                    <a:pt x="4" y="5"/>
                  </a:lnTo>
                  <a:lnTo>
                    <a:pt x="4" y="5"/>
                  </a:lnTo>
                  <a:lnTo>
                    <a:pt x="4" y="5"/>
                  </a:lnTo>
                  <a:lnTo>
                    <a:pt x="4" y="5"/>
                  </a:lnTo>
                  <a:lnTo>
                    <a:pt x="4" y="5"/>
                  </a:lnTo>
                  <a:lnTo>
                    <a:pt x="4" y="5"/>
                  </a:lnTo>
                  <a:lnTo>
                    <a:pt x="4" y="5"/>
                  </a:lnTo>
                  <a:lnTo>
                    <a:pt x="4" y="5"/>
                  </a:lnTo>
                  <a:lnTo>
                    <a:pt x="4" y="5"/>
                  </a:lnTo>
                  <a:lnTo>
                    <a:pt x="4" y="0"/>
                  </a:lnTo>
                  <a:lnTo>
                    <a:pt x="4" y="0"/>
                  </a:lnTo>
                  <a:lnTo>
                    <a:pt x="4" y="0"/>
                  </a:lnTo>
                  <a:lnTo>
                    <a:pt x="4" y="0"/>
                  </a:lnTo>
                  <a:lnTo>
                    <a:pt x="4" y="0"/>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3" name="Freeform 61"/>
            <p:cNvSpPr/>
            <p:nvPr/>
          </p:nvSpPr>
          <p:spPr bwMode="auto">
            <a:xfrm>
              <a:off x="2697163" y="3048000"/>
              <a:ext cx="7938" cy="6350"/>
            </a:xfrm>
            <a:custGeom>
              <a:gdLst>
                <a:gd fmla="*/ 5 w 5" name="T0"/>
                <a:gd fmla="*/ 0 h 4" name="T1"/>
                <a:gd fmla="*/ 0 w 5" name="T2"/>
                <a:gd fmla="*/ 0 h 4" name="T3"/>
                <a:gd fmla="*/ 0 w 5" name="T4"/>
                <a:gd fmla="*/ 0 h 4" name="T5"/>
                <a:gd fmla="*/ 0 w 5" name="T6"/>
                <a:gd fmla="*/ 4 h 4" name="T7"/>
                <a:gd fmla="*/ 0 w 5" name="T8"/>
                <a:gd fmla="*/ 4 h 4" name="T9"/>
                <a:gd fmla="*/ 0 w 5" name="T10"/>
                <a:gd fmla="*/ 4 h 4" name="T11"/>
                <a:gd fmla="*/ 5 w 5" name="T12"/>
                <a:gd fmla="*/ 0 h 4" name="T13"/>
              </a:gdLst>
              <a:cxnLst>
                <a:cxn ang="0">
                  <a:pos x="T0" y="T1"/>
                </a:cxn>
                <a:cxn ang="0">
                  <a:pos x="T2" y="T3"/>
                </a:cxn>
                <a:cxn ang="0">
                  <a:pos x="T4" y="T5"/>
                </a:cxn>
                <a:cxn ang="0">
                  <a:pos x="T6" y="T7"/>
                </a:cxn>
                <a:cxn ang="0">
                  <a:pos x="T8" y="T9"/>
                </a:cxn>
                <a:cxn ang="0">
                  <a:pos x="T10" y="T11"/>
                </a:cxn>
                <a:cxn ang="0">
                  <a:pos x="T12" y="T13"/>
                </a:cxn>
              </a:cxnLst>
              <a:rect b="b" l="0" r="r" t="0"/>
              <a:pathLst>
                <a:path h="4" w="5">
                  <a:moveTo>
                    <a:pt x="5" y="0"/>
                  </a:moveTo>
                  <a:lnTo>
                    <a:pt x="0" y="0"/>
                  </a:lnTo>
                  <a:lnTo>
                    <a:pt x="0" y="0"/>
                  </a:lnTo>
                  <a:lnTo>
                    <a:pt x="0" y="4"/>
                  </a:lnTo>
                  <a:lnTo>
                    <a:pt x="0" y="4"/>
                  </a:lnTo>
                  <a:lnTo>
                    <a:pt x="0" y="4"/>
                  </a:lnTo>
                  <a:lnTo>
                    <a:pt x="5"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4" name="Freeform 62"/>
            <p:cNvSpPr/>
            <p:nvPr/>
          </p:nvSpPr>
          <p:spPr bwMode="auto">
            <a:xfrm>
              <a:off x="3678238" y="3433763"/>
              <a:ext cx="238125" cy="315912"/>
            </a:xfrm>
            <a:custGeom>
              <a:gdLst>
                <a:gd fmla="*/ 9 w 150" name="T0"/>
                <a:gd fmla="*/ 18 h 199" name="T1"/>
                <a:gd fmla="*/ 18 w 150" name="T2"/>
                <a:gd fmla="*/ 9 h 199" name="T3"/>
                <a:gd fmla="*/ 31 w 150" name="T4"/>
                <a:gd fmla="*/ 4 h 199" name="T5"/>
                <a:gd fmla="*/ 49 w 150" name="T6"/>
                <a:gd fmla="*/ 0 h 199" name="T7"/>
                <a:gd fmla="*/ 66 w 150" name="T8"/>
                <a:gd fmla="*/ 0 h 199" name="T9"/>
                <a:gd fmla="*/ 93 w 150" name="T10"/>
                <a:gd fmla="*/ 4 h 199" name="T11"/>
                <a:gd fmla="*/ 110 w 150" name="T12"/>
                <a:gd fmla="*/ 9 h 199" name="T13"/>
                <a:gd fmla="*/ 124 w 150" name="T14"/>
                <a:gd fmla="*/ 18 h 199" name="T15"/>
                <a:gd fmla="*/ 132 w 150" name="T16"/>
                <a:gd fmla="*/ 22 h 199" name="T17"/>
                <a:gd fmla="*/ 141 w 150" name="T18"/>
                <a:gd fmla="*/ 35 h 199" name="T19"/>
                <a:gd fmla="*/ 146 w 150" name="T20"/>
                <a:gd fmla="*/ 49 h 199" name="T21"/>
                <a:gd fmla="*/ 150 w 150" name="T22"/>
                <a:gd fmla="*/ 71 h 199" name="T23"/>
                <a:gd fmla="*/ 146 w 150" name="T24"/>
                <a:gd fmla="*/ 93 h 199" name="T25"/>
                <a:gd fmla="*/ 146 w 150" name="T26"/>
                <a:gd fmla="*/ 115 h 199" name="T27"/>
                <a:gd fmla="*/ 137 w 150" name="T28"/>
                <a:gd fmla="*/ 137 h 199" name="T29"/>
                <a:gd fmla="*/ 132 w 150" name="T30"/>
                <a:gd fmla="*/ 146 h 199" name="T31"/>
                <a:gd fmla="*/ 115 w 150" name="T32"/>
                <a:gd fmla="*/ 168 h 199" name="T33"/>
                <a:gd fmla="*/ 97 w 150" name="T34"/>
                <a:gd fmla="*/ 181 h 199" name="T35"/>
                <a:gd fmla="*/ 79 w 150" name="T36"/>
                <a:gd fmla="*/ 190 h 199" name="T37"/>
                <a:gd fmla="*/ 62 w 150" name="T38"/>
                <a:gd fmla="*/ 194 h 199" name="T39"/>
                <a:gd fmla="*/ 49 w 150" name="T40"/>
                <a:gd fmla="*/ 194 h 199" name="T41"/>
                <a:gd fmla="*/ 40 w 150" name="T42"/>
                <a:gd fmla="*/ 194 h 199" name="T43"/>
                <a:gd fmla="*/ 35 w 150" name="T44"/>
                <a:gd fmla="*/ 190 h 199" name="T45"/>
                <a:gd fmla="*/ 26 w 150" name="T46"/>
                <a:gd fmla="*/ 181 h 199" name="T47"/>
                <a:gd fmla="*/ 22 w 150" name="T48"/>
                <a:gd fmla="*/ 168 h 199" name="T49"/>
                <a:gd fmla="*/ 18 w 150" name="T50"/>
                <a:gd fmla="*/ 155 h 199" name="T51"/>
                <a:gd fmla="*/ 13 w 150" name="T52"/>
                <a:gd fmla="*/ 137 h 199" name="T53"/>
                <a:gd fmla="*/ 9 w 150" name="T54"/>
                <a:gd fmla="*/ 128 h 199" name="T55"/>
                <a:gd fmla="*/ 9 w 150" name="T56"/>
                <a:gd fmla="*/ 110 h 199" name="T57"/>
                <a:gd fmla="*/ 9 w 150" name="T58"/>
                <a:gd fmla="*/ 102 h 199" name="T59"/>
                <a:gd fmla="*/ 9 w 150" name="T60"/>
                <a:gd fmla="*/ 93 h 199" name="T61"/>
                <a:gd fmla="*/ 4 w 150" name="T62"/>
                <a:gd fmla="*/ 79 h 199" name="T63"/>
                <a:gd fmla="*/ 0 w 150" name="T64"/>
                <a:gd fmla="*/ 71 h 199" name="T65"/>
                <a:gd fmla="*/ 4 w 150" name="T66"/>
                <a:gd fmla="*/ 53 h 199" name="T67"/>
                <a:gd fmla="*/ 4 w 150" name="T68"/>
                <a:gd fmla="*/ 31 h 199" name="T69"/>
                <a:gd fmla="*/ 9 w 150" name="T70"/>
                <a:gd fmla="*/ 22 h 199"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99" w="150">
                  <a:moveTo>
                    <a:pt x="9" y="22"/>
                  </a:moveTo>
                  <a:lnTo>
                    <a:pt x="9" y="18"/>
                  </a:lnTo>
                  <a:lnTo>
                    <a:pt x="13" y="18"/>
                  </a:lnTo>
                  <a:lnTo>
                    <a:pt x="18" y="9"/>
                  </a:lnTo>
                  <a:lnTo>
                    <a:pt x="26" y="4"/>
                  </a:lnTo>
                  <a:lnTo>
                    <a:pt x="31" y="4"/>
                  </a:lnTo>
                  <a:lnTo>
                    <a:pt x="40" y="0"/>
                  </a:lnTo>
                  <a:lnTo>
                    <a:pt x="49" y="0"/>
                  </a:lnTo>
                  <a:lnTo>
                    <a:pt x="57" y="0"/>
                  </a:lnTo>
                  <a:lnTo>
                    <a:pt x="66" y="0"/>
                  </a:lnTo>
                  <a:lnTo>
                    <a:pt x="79" y="0"/>
                  </a:lnTo>
                  <a:lnTo>
                    <a:pt x="93" y="4"/>
                  </a:lnTo>
                  <a:lnTo>
                    <a:pt x="106" y="9"/>
                  </a:lnTo>
                  <a:lnTo>
                    <a:pt x="110" y="9"/>
                  </a:lnTo>
                  <a:lnTo>
                    <a:pt x="115" y="13"/>
                  </a:lnTo>
                  <a:lnTo>
                    <a:pt x="124" y="18"/>
                  </a:lnTo>
                  <a:lnTo>
                    <a:pt x="128" y="18"/>
                  </a:lnTo>
                  <a:lnTo>
                    <a:pt x="132" y="22"/>
                  </a:lnTo>
                  <a:lnTo>
                    <a:pt x="137" y="26"/>
                  </a:lnTo>
                  <a:lnTo>
                    <a:pt x="141" y="35"/>
                  </a:lnTo>
                  <a:lnTo>
                    <a:pt x="141" y="40"/>
                  </a:lnTo>
                  <a:lnTo>
                    <a:pt x="146" y="49"/>
                  </a:lnTo>
                  <a:lnTo>
                    <a:pt x="146" y="57"/>
                  </a:lnTo>
                  <a:lnTo>
                    <a:pt x="150" y="71"/>
                  </a:lnTo>
                  <a:lnTo>
                    <a:pt x="150" y="84"/>
                  </a:lnTo>
                  <a:lnTo>
                    <a:pt x="146" y="93"/>
                  </a:lnTo>
                  <a:lnTo>
                    <a:pt x="146" y="106"/>
                  </a:lnTo>
                  <a:lnTo>
                    <a:pt x="146" y="115"/>
                  </a:lnTo>
                  <a:lnTo>
                    <a:pt x="141" y="124"/>
                  </a:lnTo>
                  <a:lnTo>
                    <a:pt x="137" y="137"/>
                  </a:lnTo>
                  <a:lnTo>
                    <a:pt x="137" y="141"/>
                  </a:lnTo>
                  <a:lnTo>
                    <a:pt x="132" y="146"/>
                  </a:lnTo>
                  <a:lnTo>
                    <a:pt x="119" y="159"/>
                  </a:lnTo>
                  <a:lnTo>
                    <a:pt x="115" y="168"/>
                  </a:lnTo>
                  <a:lnTo>
                    <a:pt x="106" y="177"/>
                  </a:lnTo>
                  <a:lnTo>
                    <a:pt x="97" y="181"/>
                  </a:lnTo>
                  <a:lnTo>
                    <a:pt x="88" y="186"/>
                  </a:lnTo>
                  <a:lnTo>
                    <a:pt x="79" y="190"/>
                  </a:lnTo>
                  <a:lnTo>
                    <a:pt x="71" y="194"/>
                  </a:lnTo>
                  <a:lnTo>
                    <a:pt x="62" y="194"/>
                  </a:lnTo>
                  <a:lnTo>
                    <a:pt x="57" y="199"/>
                  </a:lnTo>
                  <a:lnTo>
                    <a:pt x="49" y="194"/>
                  </a:lnTo>
                  <a:lnTo>
                    <a:pt x="44" y="194"/>
                  </a:lnTo>
                  <a:lnTo>
                    <a:pt x="40" y="194"/>
                  </a:lnTo>
                  <a:lnTo>
                    <a:pt x="40" y="190"/>
                  </a:lnTo>
                  <a:lnTo>
                    <a:pt x="35" y="190"/>
                  </a:lnTo>
                  <a:lnTo>
                    <a:pt x="31" y="186"/>
                  </a:lnTo>
                  <a:lnTo>
                    <a:pt x="26" y="181"/>
                  </a:lnTo>
                  <a:lnTo>
                    <a:pt x="26" y="172"/>
                  </a:lnTo>
                  <a:lnTo>
                    <a:pt x="22" y="168"/>
                  </a:lnTo>
                  <a:lnTo>
                    <a:pt x="22" y="163"/>
                  </a:lnTo>
                  <a:lnTo>
                    <a:pt x="18" y="155"/>
                  </a:lnTo>
                  <a:lnTo>
                    <a:pt x="13" y="141"/>
                  </a:lnTo>
                  <a:lnTo>
                    <a:pt x="13" y="137"/>
                  </a:lnTo>
                  <a:lnTo>
                    <a:pt x="9" y="132"/>
                  </a:lnTo>
                  <a:lnTo>
                    <a:pt x="9" y="128"/>
                  </a:lnTo>
                  <a:lnTo>
                    <a:pt x="9" y="119"/>
                  </a:lnTo>
                  <a:lnTo>
                    <a:pt x="9" y="110"/>
                  </a:lnTo>
                  <a:lnTo>
                    <a:pt x="9" y="102"/>
                  </a:lnTo>
                  <a:lnTo>
                    <a:pt x="9" y="102"/>
                  </a:lnTo>
                  <a:lnTo>
                    <a:pt x="9" y="93"/>
                  </a:lnTo>
                  <a:lnTo>
                    <a:pt x="9" y="93"/>
                  </a:lnTo>
                  <a:lnTo>
                    <a:pt x="9" y="88"/>
                  </a:lnTo>
                  <a:lnTo>
                    <a:pt x="4" y="79"/>
                  </a:lnTo>
                  <a:lnTo>
                    <a:pt x="4" y="75"/>
                  </a:lnTo>
                  <a:lnTo>
                    <a:pt x="0" y="71"/>
                  </a:lnTo>
                  <a:lnTo>
                    <a:pt x="0" y="62"/>
                  </a:lnTo>
                  <a:lnTo>
                    <a:pt x="4" y="53"/>
                  </a:lnTo>
                  <a:lnTo>
                    <a:pt x="4" y="44"/>
                  </a:lnTo>
                  <a:lnTo>
                    <a:pt x="4" y="31"/>
                  </a:lnTo>
                  <a:lnTo>
                    <a:pt x="9" y="22"/>
                  </a:lnTo>
                  <a:lnTo>
                    <a:pt x="9" y="22"/>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5" name="Freeform 63"/>
            <p:cNvSpPr/>
            <p:nvPr/>
          </p:nvSpPr>
          <p:spPr bwMode="auto">
            <a:xfrm>
              <a:off x="3783013" y="3686175"/>
              <a:ext cx="77788" cy="55562"/>
            </a:xfrm>
            <a:custGeom>
              <a:gdLst>
                <a:gd fmla="*/ 0 w 49" name="T0"/>
                <a:gd fmla="*/ 35 h 35" name="T1"/>
                <a:gd fmla="*/ 5 w 49" name="T2"/>
                <a:gd fmla="*/ 31 h 35" name="T3"/>
                <a:gd fmla="*/ 22 w 49" name="T4"/>
                <a:gd fmla="*/ 22 h 35" name="T5"/>
                <a:gd fmla="*/ 31 w 49" name="T6"/>
                <a:gd fmla="*/ 18 h 35" name="T7"/>
                <a:gd fmla="*/ 40 w 49" name="T8"/>
                <a:gd fmla="*/ 13 h 35" name="T9"/>
                <a:gd fmla="*/ 44 w 49" name="T10"/>
                <a:gd fmla="*/ 4 h 35" name="T11"/>
                <a:gd fmla="*/ 49 w 49" name="T12"/>
                <a:gd fmla="*/ 0 h 35" name="T13"/>
                <a:gd fmla="*/ 49 w 49" name="T14"/>
                <a:gd fmla="*/ 4 h 35" name="T15"/>
                <a:gd fmla="*/ 40 w 49" name="T16"/>
                <a:gd fmla="*/ 13 h 35" name="T17"/>
                <a:gd fmla="*/ 31 w 49" name="T18"/>
                <a:gd fmla="*/ 18 h 35" name="T19"/>
                <a:gd fmla="*/ 22 w 49" name="T20"/>
                <a:gd fmla="*/ 22 h 35" name="T21"/>
                <a:gd fmla="*/ 13 w 49" name="T22"/>
                <a:gd fmla="*/ 27 h 35" name="T23"/>
                <a:gd fmla="*/ 0 w 49" name="T24"/>
                <a:gd fmla="*/ 35 h 3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5" w="49">
                  <a:moveTo>
                    <a:pt x="0" y="35"/>
                  </a:moveTo>
                  <a:lnTo>
                    <a:pt x="5" y="31"/>
                  </a:lnTo>
                  <a:lnTo>
                    <a:pt x="22" y="22"/>
                  </a:lnTo>
                  <a:lnTo>
                    <a:pt x="31" y="18"/>
                  </a:lnTo>
                  <a:lnTo>
                    <a:pt x="40" y="13"/>
                  </a:lnTo>
                  <a:lnTo>
                    <a:pt x="44" y="4"/>
                  </a:lnTo>
                  <a:lnTo>
                    <a:pt x="49" y="0"/>
                  </a:lnTo>
                  <a:lnTo>
                    <a:pt x="49" y="4"/>
                  </a:lnTo>
                  <a:lnTo>
                    <a:pt x="40" y="13"/>
                  </a:lnTo>
                  <a:lnTo>
                    <a:pt x="31" y="18"/>
                  </a:lnTo>
                  <a:lnTo>
                    <a:pt x="22" y="22"/>
                  </a:lnTo>
                  <a:lnTo>
                    <a:pt x="13" y="27"/>
                  </a:lnTo>
                  <a:lnTo>
                    <a:pt x="0" y="3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6" name="Freeform 64"/>
            <p:cNvSpPr/>
            <p:nvPr/>
          </p:nvSpPr>
          <p:spPr bwMode="auto">
            <a:xfrm>
              <a:off x="3614738" y="3271838"/>
              <a:ext cx="463550" cy="504825"/>
            </a:xfrm>
            <a:custGeom>
              <a:gdLst>
                <a:gd fmla="*/ 31 w 292" name="T0"/>
                <a:gd fmla="*/ 173 h 318" name="T1"/>
                <a:gd fmla="*/ 5 w 292" name="T2"/>
                <a:gd fmla="*/ 133 h 318" name="T3"/>
                <a:gd fmla="*/ 0 w 292" name="T4"/>
                <a:gd fmla="*/ 98 h 318" name="T5"/>
                <a:gd fmla="*/ 27 w 292" name="T6"/>
                <a:gd fmla="*/ 58 h 318" name="T7"/>
                <a:gd fmla="*/ 49 w 292" name="T8"/>
                <a:gd fmla="*/ 40 h 318" name="T9"/>
                <a:gd fmla="*/ 66 w 292" name="T10"/>
                <a:gd fmla="*/ 36 h 318" name="T11"/>
                <a:gd fmla="*/ 75 w 292" name="T12"/>
                <a:gd fmla="*/ 18 h 318" name="T13"/>
                <a:gd fmla="*/ 102 w 292" name="T14"/>
                <a:gd fmla="*/ 14 h 318" name="T15"/>
                <a:gd fmla="*/ 133 w 292" name="T16"/>
                <a:gd fmla="*/ 9 h 318" name="T17"/>
                <a:gd fmla="*/ 150 w 292" name="T18"/>
                <a:gd fmla="*/ 0 h 318" name="T19"/>
                <a:gd fmla="*/ 186 w 292" name="T20"/>
                <a:gd fmla="*/ 14 h 318" name="T21"/>
                <a:gd fmla="*/ 212 w 292" name="T22"/>
                <a:gd fmla="*/ 44 h 318" name="T23"/>
                <a:gd fmla="*/ 225 w 292" name="T24"/>
                <a:gd fmla="*/ 49 h 318" name="T25"/>
                <a:gd fmla="*/ 247 w 292" name="T26"/>
                <a:gd fmla="*/ 58 h 318" name="T27"/>
                <a:gd fmla="*/ 269 w 292" name="T28"/>
                <a:gd fmla="*/ 71 h 318" name="T29"/>
                <a:gd fmla="*/ 283 w 292" name="T30"/>
                <a:gd fmla="*/ 89 h 318" name="T31"/>
                <a:gd fmla="*/ 278 w 292" name="T32"/>
                <a:gd fmla="*/ 93 h 318" name="T33"/>
                <a:gd fmla="*/ 269 w 292" name="T34"/>
                <a:gd fmla="*/ 124 h 318" name="T35"/>
                <a:gd fmla="*/ 247 w 292" name="T36"/>
                <a:gd fmla="*/ 155 h 318" name="T37"/>
                <a:gd fmla="*/ 261 w 292" name="T38"/>
                <a:gd fmla="*/ 155 h 318" name="T39"/>
                <a:gd fmla="*/ 265 w 292" name="T40"/>
                <a:gd fmla="*/ 142 h 318" name="T41"/>
                <a:gd fmla="*/ 265 w 292" name="T42"/>
                <a:gd fmla="*/ 159 h 318" name="T43"/>
                <a:gd fmla="*/ 239 w 292" name="T44"/>
                <a:gd fmla="*/ 159 h 318" name="T45"/>
                <a:gd fmla="*/ 243 w 292" name="T46"/>
                <a:gd fmla="*/ 177 h 318" name="T47"/>
                <a:gd fmla="*/ 252 w 292" name="T48"/>
                <a:gd fmla="*/ 181 h 318" name="T49"/>
                <a:gd fmla="*/ 230 w 292" name="T50"/>
                <a:gd fmla="*/ 181 h 318" name="T51"/>
                <a:gd fmla="*/ 230 w 292" name="T52"/>
                <a:gd fmla="*/ 208 h 318" name="T53"/>
                <a:gd fmla="*/ 208 w 292" name="T54"/>
                <a:gd fmla="*/ 217 h 318" name="T55"/>
                <a:gd fmla="*/ 172 w 292" name="T56"/>
                <a:gd fmla="*/ 208 h 318" name="T57"/>
                <a:gd fmla="*/ 150 w 292" name="T58"/>
                <a:gd fmla="*/ 230 h 318" name="T59"/>
                <a:gd fmla="*/ 159 w 292" name="T60"/>
                <a:gd fmla="*/ 257 h 318" name="T61"/>
                <a:gd fmla="*/ 181 w 292" name="T62"/>
                <a:gd fmla="*/ 288 h 318" name="T63"/>
                <a:gd fmla="*/ 164 w 292" name="T64"/>
                <a:gd fmla="*/ 292 h 318" name="T65"/>
                <a:gd fmla="*/ 177 w 292" name="T66"/>
                <a:gd fmla="*/ 288 h 318" name="T67"/>
                <a:gd fmla="*/ 177 w 292" name="T68"/>
                <a:gd fmla="*/ 283 h 318" name="T69"/>
                <a:gd fmla="*/ 150 w 292" name="T70"/>
                <a:gd fmla="*/ 252 h 318" name="T71"/>
                <a:gd fmla="*/ 142 w 292" name="T72"/>
                <a:gd fmla="*/ 234 h 318" name="T73"/>
                <a:gd fmla="*/ 142 w 292" name="T74"/>
                <a:gd fmla="*/ 265 h 318" name="T75"/>
                <a:gd fmla="*/ 155 w 292" name="T76"/>
                <a:gd fmla="*/ 288 h 318" name="T77"/>
                <a:gd fmla="*/ 146 w 292" name="T78"/>
                <a:gd fmla="*/ 301 h 318" name="T79"/>
                <a:gd fmla="*/ 155 w 292" name="T80"/>
                <a:gd fmla="*/ 292 h 318" name="T81"/>
                <a:gd fmla="*/ 146 w 292" name="T82"/>
                <a:gd fmla="*/ 274 h 318" name="T83"/>
                <a:gd fmla="*/ 137 w 292" name="T84"/>
                <a:gd fmla="*/ 292 h 318" name="T85"/>
                <a:gd fmla="*/ 119 w 292" name="T86"/>
                <a:gd fmla="*/ 314 h 318" name="T87"/>
                <a:gd fmla="*/ 119 w 292" name="T88"/>
                <a:gd fmla="*/ 318 h 318" name="T89"/>
                <a:gd fmla="*/ 133 w 292" name="T90"/>
                <a:gd fmla="*/ 292 h 318" name="T91"/>
                <a:gd fmla="*/ 128 w 292" name="T92"/>
                <a:gd fmla="*/ 257 h 318" name="T93"/>
                <a:gd fmla="*/ 128 w 292" name="T94"/>
                <a:gd fmla="*/ 226 h 318" name="T95"/>
                <a:gd fmla="*/ 133 w 292" name="T96"/>
                <a:gd fmla="*/ 173 h 318" name="T97"/>
                <a:gd fmla="*/ 115 w 292" name="T98"/>
                <a:gd fmla="*/ 146 h 318" name="T99"/>
                <a:gd fmla="*/ 102 w 292" name="T100"/>
                <a:gd fmla="*/ 133 h 318" name="T101"/>
                <a:gd fmla="*/ 80 w 292" name="T102"/>
                <a:gd fmla="*/ 151 h 318" name="T103"/>
                <a:gd fmla="*/ 111 w 292" name="T104"/>
                <a:gd fmla="*/ 155 h 318" name="T105"/>
                <a:gd fmla="*/ 115 w 292" name="T106"/>
                <a:gd fmla="*/ 159 h 318" name="T107"/>
                <a:gd fmla="*/ 62 w 292" name="T108"/>
                <a:gd fmla="*/ 181 h 318"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318" w="292">
                  <a:moveTo>
                    <a:pt x="62" y="181"/>
                  </a:moveTo>
                  <a:lnTo>
                    <a:pt x="58" y="181"/>
                  </a:lnTo>
                  <a:lnTo>
                    <a:pt x="49" y="181"/>
                  </a:lnTo>
                  <a:lnTo>
                    <a:pt x="40" y="177"/>
                  </a:lnTo>
                  <a:lnTo>
                    <a:pt x="31" y="173"/>
                  </a:lnTo>
                  <a:lnTo>
                    <a:pt x="31" y="173"/>
                  </a:lnTo>
                  <a:lnTo>
                    <a:pt x="27" y="168"/>
                  </a:lnTo>
                  <a:lnTo>
                    <a:pt x="22" y="159"/>
                  </a:lnTo>
                  <a:lnTo>
                    <a:pt x="18" y="155"/>
                  </a:lnTo>
                  <a:lnTo>
                    <a:pt x="5" y="133"/>
                  </a:lnTo>
                  <a:lnTo>
                    <a:pt x="5" y="124"/>
                  </a:lnTo>
                  <a:lnTo>
                    <a:pt x="5" y="120"/>
                  </a:lnTo>
                  <a:lnTo>
                    <a:pt x="0" y="111"/>
                  </a:lnTo>
                  <a:lnTo>
                    <a:pt x="0" y="106"/>
                  </a:lnTo>
                  <a:lnTo>
                    <a:pt x="0" y="98"/>
                  </a:lnTo>
                  <a:lnTo>
                    <a:pt x="0" y="93"/>
                  </a:lnTo>
                  <a:lnTo>
                    <a:pt x="5" y="89"/>
                  </a:lnTo>
                  <a:lnTo>
                    <a:pt x="18" y="71"/>
                  </a:lnTo>
                  <a:lnTo>
                    <a:pt x="22" y="62"/>
                  </a:lnTo>
                  <a:lnTo>
                    <a:pt x="27" y="58"/>
                  </a:lnTo>
                  <a:lnTo>
                    <a:pt x="31" y="53"/>
                  </a:lnTo>
                  <a:lnTo>
                    <a:pt x="40" y="53"/>
                  </a:lnTo>
                  <a:lnTo>
                    <a:pt x="44" y="49"/>
                  </a:lnTo>
                  <a:lnTo>
                    <a:pt x="44" y="44"/>
                  </a:lnTo>
                  <a:lnTo>
                    <a:pt x="49" y="40"/>
                  </a:lnTo>
                  <a:lnTo>
                    <a:pt x="53" y="40"/>
                  </a:lnTo>
                  <a:lnTo>
                    <a:pt x="53" y="36"/>
                  </a:lnTo>
                  <a:lnTo>
                    <a:pt x="62" y="36"/>
                  </a:lnTo>
                  <a:lnTo>
                    <a:pt x="62" y="36"/>
                  </a:lnTo>
                  <a:lnTo>
                    <a:pt x="66" y="36"/>
                  </a:lnTo>
                  <a:lnTo>
                    <a:pt x="71" y="31"/>
                  </a:lnTo>
                  <a:lnTo>
                    <a:pt x="71" y="27"/>
                  </a:lnTo>
                  <a:lnTo>
                    <a:pt x="71" y="22"/>
                  </a:lnTo>
                  <a:lnTo>
                    <a:pt x="75" y="22"/>
                  </a:lnTo>
                  <a:lnTo>
                    <a:pt x="75" y="18"/>
                  </a:lnTo>
                  <a:lnTo>
                    <a:pt x="80" y="14"/>
                  </a:lnTo>
                  <a:lnTo>
                    <a:pt x="84" y="14"/>
                  </a:lnTo>
                  <a:lnTo>
                    <a:pt x="93" y="14"/>
                  </a:lnTo>
                  <a:lnTo>
                    <a:pt x="97" y="14"/>
                  </a:lnTo>
                  <a:lnTo>
                    <a:pt x="102" y="14"/>
                  </a:lnTo>
                  <a:lnTo>
                    <a:pt x="106" y="9"/>
                  </a:lnTo>
                  <a:lnTo>
                    <a:pt x="111" y="9"/>
                  </a:lnTo>
                  <a:lnTo>
                    <a:pt x="115" y="9"/>
                  </a:lnTo>
                  <a:lnTo>
                    <a:pt x="124" y="9"/>
                  </a:lnTo>
                  <a:lnTo>
                    <a:pt x="133" y="9"/>
                  </a:lnTo>
                  <a:lnTo>
                    <a:pt x="133" y="5"/>
                  </a:lnTo>
                  <a:lnTo>
                    <a:pt x="137" y="0"/>
                  </a:lnTo>
                  <a:lnTo>
                    <a:pt x="137" y="0"/>
                  </a:lnTo>
                  <a:lnTo>
                    <a:pt x="142" y="0"/>
                  </a:lnTo>
                  <a:lnTo>
                    <a:pt x="150" y="0"/>
                  </a:lnTo>
                  <a:lnTo>
                    <a:pt x="159" y="0"/>
                  </a:lnTo>
                  <a:lnTo>
                    <a:pt x="172" y="9"/>
                  </a:lnTo>
                  <a:lnTo>
                    <a:pt x="177" y="9"/>
                  </a:lnTo>
                  <a:lnTo>
                    <a:pt x="181" y="14"/>
                  </a:lnTo>
                  <a:lnTo>
                    <a:pt x="186" y="14"/>
                  </a:lnTo>
                  <a:lnTo>
                    <a:pt x="190" y="22"/>
                  </a:lnTo>
                  <a:lnTo>
                    <a:pt x="199" y="27"/>
                  </a:lnTo>
                  <a:lnTo>
                    <a:pt x="203" y="36"/>
                  </a:lnTo>
                  <a:lnTo>
                    <a:pt x="208" y="49"/>
                  </a:lnTo>
                  <a:lnTo>
                    <a:pt x="212" y="44"/>
                  </a:lnTo>
                  <a:lnTo>
                    <a:pt x="217" y="44"/>
                  </a:lnTo>
                  <a:lnTo>
                    <a:pt x="217" y="44"/>
                  </a:lnTo>
                  <a:lnTo>
                    <a:pt x="221" y="44"/>
                  </a:lnTo>
                  <a:lnTo>
                    <a:pt x="225" y="49"/>
                  </a:lnTo>
                  <a:lnTo>
                    <a:pt x="225" y="49"/>
                  </a:lnTo>
                  <a:lnTo>
                    <a:pt x="230" y="49"/>
                  </a:lnTo>
                  <a:lnTo>
                    <a:pt x="239" y="53"/>
                  </a:lnTo>
                  <a:lnTo>
                    <a:pt x="243" y="53"/>
                  </a:lnTo>
                  <a:lnTo>
                    <a:pt x="243" y="53"/>
                  </a:lnTo>
                  <a:lnTo>
                    <a:pt x="247" y="58"/>
                  </a:lnTo>
                  <a:lnTo>
                    <a:pt x="252" y="58"/>
                  </a:lnTo>
                  <a:lnTo>
                    <a:pt x="256" y="62"/>
                  </a:lnTo>
                  <a:lnTo>
                    <a:pt x="261" y="62"/>
                  </a:lnTo>
                  <a:lnTo>
                    <a:pt x="265" y="67"/>
                  </a:lnTo>
                  <a:lnTo>
                    <a:pt x="269" y="71"/>
                  </a:lnTo>
                  <a:lnTo>
                    <a:pt x="269" y="80"/>
                  </a:lnTo>
                  <a:lnTo>
                    <a:pt x="269" y="84"/>
                  </a:lnTo>
                  <a:lnTo>
                    <a:pt x="274" y="84"/>
                  </a:lnTo>
                  <a:lnTo>
                    <a:pt x="278" y="89"/>
                  </a:lnTo>
                  <a:lnTo>
                    <a:pt x="283" y="89"/>
                  </a:lnTo>
                  <a:lnTo>
                    <a:pt x="287" y="93"/>
                  </a:lnTo>
                  <a:lnTo>
                    <a:pt x="292" y="93"/>
                  </a:lnTo>
                  <a:lnTo>
                    <a:pt x="292" y="98"/>
                  </a:lnTo>
                  <a:lnTo>
                    <a:pt x="287" y="93"/>
                  </a:lnTo>
                  <a:lnTo>
                    <a:pt x="278" y="93"/>
                  </a:lnTo>
                  <a:lnTo>
                    <a:pt x="274" y="93"/>
                  </a:lnTo>
                  <a:lnTo>
                    <a:pt x="274" y="93"/>
                  </a:lnTo>
                  <a:lnTo>
                    <a:pt x="274" y="98"/>
                  </a:lnTo>
                  <a:lnTo>
                    <a:pt x="274" y="115"/>
                  </a:lnTo>
                  <a:lnTo>
                    <a:pt x="269" y="124"/>
                  </a:lnTo>
                  <a:lnTo>
                    <a:pt x="265" y="133"/>
                  </a:lnTo>
                  <a:lnTo>
                    <a:pt x="261" y="137"/>
                  </a:lnTo>
                  <a:lnTo>
                    <a:pt x="261" y="146"/>
                  </a:lnTo>
                  <a:lnTo>
                    <a:pt x="252" y="151"/>
                  </a:lnTo>
                  <a:lnTo>
                    <a:pt x="247" y="155"/>
                  </a:lnTo>
                  <a:lnTo>
                    <a:pt x="252" y="159"/>
                  </a:lnTo>
                  <a:lnTo>
                    <a:pt x="256" y="159"/>
                  </a:lnTo>
                  <a:lnTo>
                    <a:pt x="261" y="159"/>
                  </a:lnTo>
                  <a:lnTo>
                    <a:pt x="261" y="159"/>
                  </a:lnTo>
                  <a:lnTo>
                    <a:pt x="261" y="155"/>
                  </a:lnTo>
                  <a:lnTo>
                    <a:pt x="265" y="155"/>
                  </a:lnTo>
                  <a:lnTo>
                    <a:pt x="265" y="155"/>
                  </a:lnTo>
                  <a:lnTo>
                    <a:pt x="265" y="151"/>
                  </a:lnTo>
                  <a:lnTo>
                    <a:pt x="265" y="146"/>
                  </a:lnTo>
                  <a:lnTo>
                    <a:pt x="265" y="142"/>
                  </a:lnTo>
                  <a:lnTo>
                    <a:pt x="265" y="146"/>
                  </a:lnTo>
                  <a:lnTo>
                    <a:pt x="269" y="155"/>
                  </a:lnTo>
                  <a:lnTo>
                    <a:pt x="269" y="155"/>
                  </a:lnTo>
                  <a:lnTo>
                    <a:pt x="269" y="159"/>
                  </a:lnTo>
                  <a:lnTo>
                    <a:pt x="265" y="159"/>
                  </a:lnTo>
                  <a:lnTo>
                    <a:pt x="261" y="159"/>
                  </a:lnTo>
                  <a:lnTo>
                    <a:pt x="261" y="164"/>
                  </a:lnTo>
                  <a:lnTo>
                    <a:pt x="252" y="164"/>
                  </a:lnTo>
                  <a:lnTo>
                    <a:pt x="247" y="164"/>
                  </a:lnTo>
                  <a:lnTo>
                    <a:pt x="239" y="159"/>
                  </a:lnTo>
                  <a:lnTo>
                    <a:pt x="239" y="164"/>
                  </a:lnTo>
                  <a:lnTo>
                    <a:pt x="239" y="168"/>
                  </a:lnTo>
                  <a:lnTo>
                    <a:pt x="239" y="173"/>
                  </a:lnTo>
                  <a:lnTo>
                    <a:pt x="239" y="173"/>
                  </a:lnTo>
                  <a:lnTo>
                    <a:pt x="243" y="177"/>
                  </a:lnTo>
                  <a:lnTo>
                    <a:pt x="247" y="177"/>
                  </a:lnTo>
                  <a:lnTo>
                    <a:pt x="252" y="177"/>
                  </a:lnTo>
                  <a:lnTo>
                    <a:pt x="256" y="177"/>
                  </a:lnTo>
                  <a:lnTo>
                    <a:pt x="256" y="177"/>
                  </a:lnTo>
                  <a:lnTo>
                    <a:pt x="252" y="181"/>
                  </a:lnTo>
                  <a:lnTo>
                    <a:pt x="247" y="181"/>
                  </a:lnTo>
                  <a:lnTo>
                    <a:pt x="243" y="181"/>
                  </a:lnTo>
                  <a:lnTo>
                    <a:pt x="234" y="177"/>
                  </a:lnTo>
                  <a:lnTo>
                    <a:pt x="230" y="173"/>
                  </a:lnTo>
                  <a:lnTo>
                    <a:pt x="230" y="181"/>
                  </a:lnTo>
                  <a:lnTo>
                    <a:pt x="234" y="190"/>
                  </a:lnTo>
                  <a:lnTo>
                    <a:pt x="234" y="195"/>
                  </a:lnTo>
                  <a:lnTo>
                    <a:pt x="230" y="199"/>
                  </a:lnTo>
                  <a:lnTo>
                    <a:pt x="230" y="204"/>
                  </a:lnTo>
                  <a:lnTo>
                    <a:pt x="230" y="208"/>
                  </a:lnTo>
                  <a:lnTo>
                    <a:pt x="225" y="208"/>
                  </a:lnTo>
                  <a:lnTo>
                    <a:pt x="221" y="212"/>
                  </a:lnTo>
                  <a:lnTo>
                    <a:pt x="217" y="212"/>
                  </a:lnTo>
                  <a:lnTo>
                    <a:pt x="212" y="217"/>
                  </a:lnTo>
                  <a:lnTo>
                    <a:pt x="208" y="217"/>
                  </a:lnTo>
                  <a:lnTo>
                    <a:pt x="203" y="217"/>
                  </a:lnTo>
                  <a:lnTo>
                    <a:pt x="199" y="217"/>
                  </a:lnTo>
                  <a:lnTo>
                    <a:pt x="186" y="212"/>
                  </a:lnTo>
                  <a:lnTo>
                    <a:pt x="181" y="212"/>
                  </a:lnTo>
                  <a:lnTo>
                    <a:pt x="172" y="208"/>
                  </a:lnTo>
                  <a:lnTo>
                    <a:pt x="164" y="204"/>
                  </a:lnTo>
                  <a:lnTo>
                    <a:pt x="155" y="199"/>
                  </a:lnTo>
                  <a:lnTo>
                    <a:pt x="150" y="212"/>
                  </a:lnTo>
                  <a:lnTo>
                    <a:pt x="150" y="221"/>
                  </a:lnTo>
                  <a:lnTo>
                    <a:pt x="150" y="230"/>
                  </a:lnTo>
                  <a:lnTo>
                    <a:pt x="155" y="239"/>
                  </a:lnTo>
                  <a:lnTo>
                    <a:pt x="155" y="248"/>
                  </a:lnTo>
                  <a:lnTo>
                    <a:pt x="159" y="252"/>
                  </a:lnTo>
                  <a:lnTo>
                    <a:pt x="159" y="252"/>
                  </a:lnTo>
                  <a:lnTo>
                    <a:pt x="159" y="257"/>
                  </a:lnTo>
                  <a:lnTo>
                    <a:pt x="168" y="265"/>
                  </a:lnTo>
                  <a:lnTo>
                    <a:pt x="177" y="274"/>
                  </a:lnTo>
                  <a:lnTo>
                    <a:pt x="181" y="279"/>
                  </a:lnTo>
                  <a:lnTo>
                    <a:pt x="181" y="283"/>
                  </a:lnTo>
                  <a:lnTo>
                    <a:pt x="181" y="288"/>
                  </a:lnTo>
                  <a:lnTo>
                    <a:pt x="181" y="288"/>
                  </a:lnTo>
                  <a:lnTo>
                    <a:pt x="181" y="292"/>
                  </a:lnTo>
                  <a:lnTo>
                    <a:pt x="177" y="292"/>
                  </a:lnTo>
                  <a:lnTo>
                    <a:pt x="168" y="292"/>
                  </a:lnTo>
                  <a:lnTo>
                    <a:pt x="164" y="292"/>
                  </a:lnTo>
                  <a:lnTo>
                    <a:pt x="168" y="292"/>
                  </a:lnTo>
                  <a:lnTo>
                    <a:pt x="172" y="292"/>
                  </a:lnTo>
                  <a:lnTo>
                    <a:pt x="177" y="292"/>
                  </a:lnTo>
                  <a:lnTo>
                    <a:pt x="177" y="292"/>
                  </a:lnTo>
                  <a:lnTo>
                    <a:pt x="177" y="288"/>
                  </a:lnTo>
                  <a:lnTo>
                    <a:pt x="177" y="283"/>
                  </a:lnTo>
                  <a:lnTo>
                    <a:pt x="172" y="288"/>
                  </a:lnTo>
                  <a:lnTo>
                    <a:pt x="168" y="288"/>
                  </a:lnTo>
                  <a:lnTo>
                    <a:pt x="172" y="288"/>
                  </a:lnTo>
                  <a:lnTo>
                    <a:pt x="177" y="283"/>
                  </a:lnTo>
                  <a:lnTo>
                    <a:pt x="172" y="279"/>
                  </a:lnTo>
                  <a:lnTo>
                    <a:pt x="164" y="270"/>
                  </a:lnTo>
                  <a:lnTo>
                    <a:pt x="155" y="265"/>
                  </a:lnTo>
                  <a:lnTo>
                    <a:pt x="150" y="257"/>
                  </a:lnTo>
                  <a:lnTo>
                    <a:pt x="150" y="252"/>
                  </a:lnTo>
                  <a:lnTo>
                    <a:pt x="146" y="243"/>
                  </a:lnTo>
                  <a:lnTo>
                    <a:pt x="146" y="234"/>
                  </a:lnTo>
                  <a:lnTo>
                    <a:pt x="142" y="230"/>
                  </a:lnTo>
                  <a:lnTo>
                    <a:pt x="142" y="230"/>
                  </a:lnTo>
                  <a:lnTo>
                    <a:pt x="142" y="234"/>
                  </a:lnTo>
                  <a:lnTo>
                    <a:pt x="137" y="234"/>
                  </a:lnTo>
                  <a:lnTo>
                    <a:pt x="137" y="239"/>
                  </a:lnTo>
                  <a:lnTo>
                    <a:pt x="137" y="248"/>
                  </a:lnTo>
                  <a:lnTo>
                    <a:pt x="137" y="252"/>
                  </a:lnTo>
                  <a:lnTo>
                    <a:pt x="142" y="265"/>
                  </a:lnTo>
                  <a:lnTo>
                    <a:pt x="146" y="270"/>
                  </a:lnTo>
                  <a:lnTo>
                    <a:pt x="146" y="274"/>
                  </a:lnTo>
                  <a:lnTo>
                    <a:pt x="155" y="283"/>
                  </a:lnTo>
                  <a:lnTo>
                    <a:pt x="155" y="283"/>
                  </a:lnTo>
                  <a:lnTo>
                    <a:pt x="155" y="288"/>
                  </a:lnTo>
                  <a:lnTo>
                    <a:pt x="155" y="288"/>
                  </a:lnTo>
                  <a:lnTo>
                    <a:pt x="155" y="292"/>
                  </a:lnTo>
                  <a:lnTo>
                    <a:pt x="155" y="296"/>
                  </a:lnTo>
                  <a:lnTo>
                    <a:pt x="150" y="296"/>
                  </a:lnTo>
                  <a:lnTo>
                    <a:pt x="146" y="301"/>
                  </a:lnTo>
                  <a:lnTo>
                    <a:pt x="142" y="301"/>
                  </a:lnTo>
                  <a:lnTo>
                    <a:pt x="146" y="301"/>
                  </a:lnTo>
                  <a:lnTo>
                    <a:pt x="150" y="296"/>
                  </a:lnTo>
                  <a:lnTo>
                    <a:pt x="155" y="292"/>
                  </a:lnTo>
                  <a:lnTo>
                    <a:pt x="155" y="292"/>
                  </a:lnTo>
                  <a:lnTo>
                    <a:pt x="155" y="288"/>
                  </a:lnTo>
                  <a:lnTo>
                    <a:pt x="155" y="288"/>
                  </a:lnTo>
                  <a:lnTo>
                    <a:pt x="155" y="283"/>
                  </a:lnTo>
                  <a:lnTo>
                    <a:pt x="155" y="283"/>
                  </a:lnTo>
                  <a:lnTo>
                    <a:pt x="146" y="274"/>
                  </a:lnTo>
                  <a:lnTo>
                    <a:pt x="146" y="274"/>
                  </a:lnTo>
                  <a:lnTo>
                    <a:pt x="146" y="274"/>
                  </a:lnTo>
                  <a:lnTo>
                    <a:pt x="142" y="283"/>
                  </a:lnTo>
                  <a:lnTo>
                    <a:pt x="142" y="288"/>
                  </a:lnTo>
                  <a:lnTo>
                    <a:pt x="137" y="292"/>
                  </a:lnTo>
                  <a:lnTo>
                    <a:pt x="133" y="296"/>
                  </a:lnTo>
                  <a:lnTo>
                    <a:pt x="128" y="301"/>
                  </a:lnTo>
                  <a:lnTo>
                    <a:pt x="124" y="305"/>
                  </a:lnTo>
                  <a:lnTo>
                    <a:pt x="119" y="310"/>
                  </a:lnTo>
                  <a:lnTo>
                    <a:pt x="119" y="314"/>
                  </a:lnTo>
                  <a:lnTo>
                    <a:pt x="119" y="314"/>
                  </a:lnTo>
                  <a:lnTo>
                    <a:pt x="124" y="318"/>
                  </a:lnTo>
                  <a:lnTo>
                    <a:pt x="124" y="318"/>
                  </a:lnTo>
                  <a:lnTo>
                    <a:pt x="124" y="318"/>
                  </a:lnTo>
                  <a:lnTo>
                    <a:pt x="119" y="318"/>
                  </a:lnTo>
                  <a:lnTo>
                    <a:pt x="115" y="314"/>
                  </a:lnTo>
                  <a:lnTo>
                    <a:pt x="115" y="310"/>
                  </a:lnTo>
                  <a:lnTo>
                    <a:pt x="119" y="305"/>
                  </a:lnTo>
                  <a:lnTo>
                    <a:pt x="124" y="301"/>
                  </a:lnTo>
                  <a:lnTo>
                    <a:pt x="133" y="292"/>
                  </a:lnTo>
                  <a:lnTo>
                    <a:pt x="137" y="283"/>
                  </a:lnTo>
                  <a:lnTo>
                    <a:pt x="142" y="279"/>
                  </a:lnTo>
                  <a:lnTo>
                    <a:pt x="137" y="265"/>
                  </a:lnTo>
                  <a:lnTo>
                    <a:pt x="137" y="265"/>
                  </a:lnTo>
                  <a:lnTo>
                    <a:pt x="128" y="257"/>
                  </a:lnTo>
                  <a:lnTo>
                    <a:pt x="128" y="252"/>
                  </a:lnTo>
                  <a:lnTo>
                    <a:pt x="124" y="248"/>
                  </a:lnTo>
                  <a:lnTo>
                    <a:pt x="124" y="239"/>
                  </a:lnTo>
                  <a:lnTo>
                    <a:pt x="124" y="234"/>
                  </a:lnTo>
                  <a:lnTo>
                    <a:pt x="128" y="226"/>
                  </a:lnTo>
                  <a:lnTo>
                    <a:pt x="133" y="208"/>
                  </a:lnTo>
                  <a:lnTo>
                    <a:pt x="133" y="199"/>
                  </a:lnTo>
                  <a:lnTo>
                    <a:pt x="137" y="190"/>
                  </a:lnTo>
                  <a:lnTo>
                    <a:pt x="137" y="181"/>
                  </a:lnTo>
                  <a:lnTo>
                    <a:pt x="133" y="173"/>
                  </a:lnTo>
                  <a:lnTo>
                    <a:pt x="133" y="164"/>
                  </a:lnTo>
                  <a:lnTo>
                    <a:pt x="128" y="159"/>
                  </a:lnTo>
                  <a:lnTo>
                    <a:pt x="124" y="155"/>
                  </a:lnTo>
                  <a:lnTo>
                    <a:pt x="124" y="151"/>
                  </a:lnTo>
                  <a:lnTo>
                    <a:pt x="115" y="146"/>
                  </a:lnTo>
                  <a:lnTo>
                    <a:pt x="115" y="146"/>
                  </a:lnTo>
                  <a:lnTo>
                    <a:pt x="111" y="146"/>
                  </a:lnTo>
                  <a:lnTo>
                    <a:pt x="111" y="137"/>
                  </a:lnTo>
                  <a:lnTo>
                    <a:pt x="106" y="137"/>
                  </a:lnTo>
                  <a:lnTo>
                    <a:pt x="102" y="133"/>
                  </a:lnTo>
                  <a:lnTo>
                    <a:pt x="97" y="133"/>
                  </a:lnTo>
                  <a:lnTo>
                    <a:pt x="93" y="137"/>
                  </a:lnTo>
                  <a:lnTo>
                    <a:pt x="84" y="137"/>
                  </a:lnTo>
                  <a:lnTo>
                    <a:pt x="80" y="142"/>
                  </a:lnTo>
                  <a:lnTo>
                    <a:pt x="80" y="151"/>
                  </a:lnTo>
                  <a:lnTo>
                    <a:pt x="80" y="155"/>
                  </a:lnTo>
                  <a:lnTo>
                    <a:pt x="84" y="155"/>
                  </a:lnTo>
                  <a:lnTo>
                    <a:pt x="84" y="159"/>
                  </a:lnTo>
                  <a:lnTo>
                    <a:pt x="93" y="155"/>
                  </a:lnTo>
                  <a:lnTo>
                    <a:pt x="111" y="155"/>
                  </a:lnTo>
                  <a:lnTo>
                    <a:pt x="106" y="159"/>
                  </a:lnTo>
                  <a:lnTo>
                    <a:pt x="102" y="159"/>
                  </a:lnTo>
                  <a:lnTo>
                    <a:pt x="106" y="159"/>
                  </a:lnTo>
                  <a:lnTo>
                    <a:pt x="115" y="155"/>
                  </a:lnTo>
                  <a:lnTo>
                    <a:pt x="115" y="159"/>
                  </a:lnTo>
                  <a:lnTo>
                    <a:pt x="111" y="164"/>
                  </a:lnTo>
                  <a:lnTo>
                    <a:pt x="102" y="168"/>
                  </a:lnTo>
                  <a:lnTo>
                    <a:pt x="89" y="173"/>
                  </a:lnTo>
                  <a:lnTo>
                    <a:pt x="71" y="177"/>
                  </a:lnTo>
                  <a:lnTo>
                    <a:pt x="62" y="18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7" name="Freeform 65"/>
            <p:cNvSpPr/>
            <p:nvPr/>
          </p:nvSpPr>
          <p:spPr bwMode="auto">
            <a:xfrm>
              <a:off x="3649663" y="3355975"/>
              <a:ext cx="147638" cy="168275"/>
            </a:xfrm>
            <a:custGeom>
              <a:gdLst>
                <a:gd fmla="*/ 18 w 93" name="T0"/>
                <a:gd fmla="*/ 0 h 106" name="T1"/>
                <a:gd fmla="*/ 18 w 93" name="T2"/>
                <a:gd fmla="*/ 5 h 106" name="T3"/>
                <a:gd fmla="*/ 14 w 93" name="T4"/>
                <a:gd fmla="*/ 18 h 106" name="T5"/>
                <a:gd fmla="*/ 18 w 93" name="T6"/>
                <a:gd fmla="*/ 27 h 106" name="T7"/>
                <a:gd fmla="*/ 18 w 93" name="T8"/>
                <a:gd fmla="*/ 36 h 106" name="T9"/>
                <a:gd fmla="*/ 18 w 93" name="T10"/>
                <a:gd fmla="*/ 45 h 106" name="T11"/>
                <a:gd fmla="*/ 22 w 93" name="T12"/>
                <a:gd fmla="*/ 53 h 106" name="T13"/>
                <a:gd fmla="*/ 22 w 93" name="T14"/>
                <a:gd fmla="*/ 67 h 106" name="T15"/>
                <a:gd fmla="*/ 31 w 93" name="T16"/>
                <a:gd fmla="*/ 75 h 106" name="T17"/>
                <a:gd fmla="*/ 36 w 93" name="T18"/>
                <a:gd fmla="*/ 80 h 106" name="T19"/>
                <a:gd fmla="*/ 44 w 93" name="T20"/>
                <a:gd fmla="*/ 89 h 106" name="T21"/>
                <a:gd fmla="*/ 49 w 93" name="T22"/>
                <a:gd fmla="*/ 93 h 106" name="T23"/>
                <a:gd fmla="*/ 53 w 93" name="T24"/>
                <a:gd fmla="*/ 93 h 106" name="T25"/>
                <a:gd fmla="*/ 58 w 93" name="T26"/>
                <a:gd fmla="*/ 98 h 106" name="T27"/>
                <a:gd fmla="*/ 62 w 93" name="T28"/>
                <a:gd fmla="*/ 98 h 106" name="T29"/>
                <a:gd fmla="*/ 71 w 93" name="T30"/>
                <a:gd fmla="*/ 98 h 106" name="T31"/>
                <a:gd fmla="*/ 80 w 93" name="T32"/>
                <a:gd fmla="*/ 98 h 106" name="T33"/>
                <a:gd fmla="*/ 84 w 93" name="T34"/>
                <a:gd fmla="*/ 98 h 106" name="T35"/>
                <a:gd fmla="*/ 93 w 93" name="T36"/>
                <a:gd fmla="*/ 98 h 106" name="T37"/>
                <a:gd fmla="*/ 84 w 93" name="T38"/>
                <a:gd fmla="*/ 102 h 106" name="T39"/>
                <a:gd fmla="*/ 75 w 93" name="T40"/>
                <a:gd fmla="*/ 106 h 106" name="T41"/>
                <a:gd fmla="*/ 67 w 93" name="T42"/>
                <a:gd fmla="*/ 106 h 106" name="T43"/>
                <a:gd fmla="*/ 58 w 93" name="T44"/>
                <a:gd fmla="*/ 106 h 106" name="T45"/>
                <a:gd fmla="*/ 53 w 93" name="T46"/>
                <a:gd fmla="*/ 106 h 106" name="T47"/>
                <a:gd fmla="*/ 44 w 93" name="T48"/>
                <a:gd fmla="*/ 106 h 106" name="T49"/>
                <a:gd fmla="*/ 40 w 93" name="T50"/>
                <a:gd fmla="*/ 106 h 106" name="T51"/>
                <a:gd fmla="*/ 36 w 93" name="T52"/>
                <a:gd fmla="*/ 102 h 106" name="T53"/>
                <a:gd fmla="*/ 31 w 93" name="T54"/>
                <a:gd fmla="*/ 102 h 106" name="T55"/>
                <a:gd fmla="*/ 27 w 93" name="T56"/>
                <a:gd fmla="*/ 98 h 106" name="T57"/>
                <a:gd fmla="*/ 22 w 93" name="T58"/>
                <a:gd fmla="*/ 93 h 106" name="T59"/>
                <a:gd fmla="*/ 18 w 93" name="T60"/>
                <a:gd fmla="*/ 93 h 106" name="T61"/>
                <a:gd fmla="*/ 9 w 93" name="T62"/>
                <a:gd fmla="*/ 84 h 106" name="T63"/>
                <a:gd fmla="*/ 5 w 93" name="T64"/>
                <a:gd fmla="*/ 75 h 106" name="T65"/>
                <a:gd fmla="*/ 5 w 93" name="T66"/>
                <a:gd fmla="*/ 62 h 106" name="T67"/>
                <a:gd fmla="*/ 0 w 93" name="T68"/>
                <a:gd fmla="*/ 53 h 106" name="T69"/>
                <a:gd fmla="*/ 0 w 93" name="T70"/>
                <a:gd fmla="*/ 45 h 106" name="T71"/>
                <a:gd fmla="*/ 0 w 93" name="T72"/>
                <a:gd fmla="*/ 36 h 106" name="T73"/>
                <a:gd fmla="*/ 0 w 93" name="T74"/>
                <a:gd fmla="*/ 22 h 106" name="T75"/>
                <a:gd fmla="*/ 0 w 93" name="T76"/>
                <a:gd fmla="*/ 14 h 106" name="T77"/>
                <a:gd fmla="*/ 0 w 93" name="T78"/>
                <a:gd fmla="*/ 14 h 106" name="T79"/>
                <a:gd fmla="*/ 5 w 93" name="T80"/>
                <a:gd fmla="*/ 9 h 106" name="T81"/>
                <a:gd fmla="*/ 9 w 93" name="T82"/>
                <a:gd fmla="*/ 5 h 106" name="T83"/>
                <a:gd fmla="*/ 18 w 93" name="T84"/>
                <a:gd fmla="*/ 0 h 10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05" w="93">
                  <a:moveTo>
                    <a:pt x="18" y="0"/>
                  </a:moveTo>
                  <a:lnTo>
                    <a:pt x="18" y="5"/>
                  </a:lnTo>
                  <a:lnTo>
                    <a:pt x="14" y="18"/>
                  </a:lnTo>
                  <a:lnTo>
                    <a:pt x="18" y="27"/>
                  </a:lnTo>
                  <a:lnTo>
                    <a:pt x="18" y="36"/>
                  </a:lnTo>
                  <a:lnTo>
                    <a:pt x="18" y="45"/>
                  </a:lnTo>
                  <a:lnTo>
                    <a:pt x="22" y="53"/>
                  </a:lnTo>
                  <a:lnTo>
                    <a:pt x="22" y="67"/>
                  </a:lnTo>
                  <a:lnTo>
                    <a:pt x="31" y="75"/>
                  </a:lnTo>
                  <a:lnTo>
                    <a:pt x="36" y="80"/>
                  </a:lnTo>
                  <a:lnTo>
                    <a:pt x="44" y="89"/>
                  </a:lnTo>
                  <a:lnTo>
                    <a:pt x="49" y="93"/>
                  </a:lnTo>
                  <a:lnTo>
                    <a:pt x="53" y="93"/>
                  </a:lnTo>
                  <a:lnTo>
                    <a:pt x="58" y="98"/>
                  </a:lnTo>
                  <a:lnTo>
                    <a:pt x="62" y="98"/>
                  </a:lnTo>
                  <a:lnTo>
                    <a:pt x="71" y="98"/>
                  </a:lnTo>
                  <a:lnTo>
                    <a:pt x="80" y="98"/>
                  </a:lnTo>
                  <a:lnTo>
                    <a:pt x="84" y="98"/>
                  </a:lnTo>
                  <a:lnTo>
                    <a:pt x="93" y="98"/>
                  </a:lnTo>
                  <a:lnTo>
                    <a:pt x="84" y="102"/>
                  </a:lnTo>
                  <a:lnTo>
                    <a:pt x="75" y="106"/>
                  </a:lnTo>
                  <a:lnTo>
                    <a:pt x="67" y="106"/>
                  </a:lnTo>
                  <a:lnTo>
                    <a:pt x="58" y="106"/>
                  </a:lnTo>
                  <a:lnTo>
                    <a:pt x="53" y="106"/>
                  </a:lnTo>
                  <a:lnTo>
                    <a:pt x="44" y="106"/>
                  </a:lnTo>
                  <a:lnTo>
                    <a:pt x="40" y="106"/>
                  </a:lnTo>
                  <a:lnTo>
                    <a:pt x="36" y="102"/>
                  </a:lnTo>
                  <a:lnTo>
                    <a:pt x="31" y="102"/>
                  </a:lnTo>
                  <a:lnTo>
                    <a:pt x="27" y="98"/>
                  </a:lnTo>
                  <a:lnTo>
                    <a:pt x="22" y="93"/>
                  </a:lnTo>
                  <a:lnTo>
                    <a:pt x="18" y="93"/>
                  </a:lnTo>
                  <a:lnTo>
                    <a:pt x="9" y="84"/>
                  </a:lnTo>
                  <a:lnTo>
                    <a:pt x="5" y="75"/>
                  </a:lnTo>
                  <a:lnTo>
                    <a:pt x="5" y="62"/>
                  </a:lnTo>
                  <a:lnTo>
                    <a:pt x="0" y="53"/>
                  </a:lnTo>
                  <a:lnTo>
                    <a:pt x="0" y="45"/>
                  </a:lnTo>
                  <a:lnTo>
                    <a:pt x="0" y="36"/>
                  </a:lnTo>
                  <a:lnTo>
                    <a:pt x="0" y="22"/>
                  </a:lnTo>
                  <a:lnTo>
                    <a:pt x="0" y="14"/>
                  </a:lnTo>
                  <a:lnTo>
                    <a:pt x="0" y="14"/>
                  </a:lnTo>
                  <a:lnTo>
                    <a:pt x="5" y="9"/>
                  </a:lnTo>
                  <a:lnTo>
                    <a:pt x="9" y="5"/>
                  </a:lnTo>
                  <a:lnTo>
                    <a:pt x="18"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8" name="Freeform 66"/>
            <p:cNvSpPr/>
            <p:nvPr/>
          </p:nvSpPr>
          <p:spPr bwMode="auto">
            <a:xfrm>
              <a:off x="3657600" y="3370263"/>
              <a:ext cx="98425" cy="153987"/>
            </a:xfrm>
            <a:custGeom>
              <a:gdLst>
                <a:gd fmla="*/ 0 w 62" name="T0"/>
                <a:gd fmla="*/ 0 h 97" name="T1"/>
                <a:gd fmla="*/ 0 w 62" name="T2"/>
                <a:gd fmla="*/ 5 h 97" name="T3"/>
                <a:gd fmla="*/ 0 w 62" name="T4"/>
                <a:gd fmla="*/ 13 h 97" name="T5"/>
                <a:gd fmla="*/ 0 w 62" name="T6"/>
                <a:gd fmla="*/ 27 h 97" name="T7"/>
                <a:gd fmla="*/ 4 w 62" name="T8"/>
                <a:gd fmla="*/ 44 h 97" name="T9"/>
                <a:gd fmla="*/ 9 w 62" name="T10"/>
                <a:gd fmla="*/ 53 h 97" name="T11"/>
                <a:gd fmla="*/ 13 w 62" name="T12"/>
                <a:gd fmla="*/ 62 h 97" name="T13"/>
                <a:gd fmla="*/ 17 w 62" name="T14"/>
                <a:gd fmla="*/ 71 h 97" name="T15"/>
                <a:gd fmla="*/ 22 w 62" name="T16"/>
                <a:gd fmla="*/ 80 h 97" name="T17"/>
                <a:gd fmla="*/ 31 w 62" name="T18"/>
                <a:gd fmla="*/ 84 h 97" name="T19"/>
                <a:gd fmla="*/ 39 w 62" name="T20"/>
                <a:gd fmla="*/ 93 h 97" name="T21"/>
                <a:gd fmla="*/ 48 w 62" name="T22"/>
                <a:gd fmla="*/ 97 h 97" name="T23"/>
                <a:gd fmla="*/ 62 w 62" name="T24"/>
                <a:gd fmla="*/ 97 h 97" name="T25"/>
                <a:gd fmla="*/ 44 w 62" name="T26"/>
                <a:gd fmla="*/ 97 h 97" name="T27"/>
                <a:gd fmla="*/ 35 w 62" name="T28"/>
                <a:gd fmla="*/ 93 h 97" name="T29"/>
                <a:gd fmla="*/ 26 w 62" name="T30"/>
                <a:gd fmla="*/ 84 h 97" name="T31"/>
                <a:gd fmla="*/ 17 w 62" name="T32"/>
                <a:gd fmla="*/ 75 h 97" name="T33"/>
                <a:gd fmla="*/ 13 w 62" name="T34"/>
                <a:gd fmla="*/ 71 h 97" name="T35"/>
                <a:gd fmla="*/ 9 w 62" name="T36"/>
                <a:gd fmla="*/ 62 h 97" name="T37"/>
                <a:gd fmla="*/ 4 w 62" name="T38"/>
                <a:gd fmla="*/ 53 h 97" name="T39"/>
                <a:gd fmla="*/ 0 w 62" name="T40"/>
                <a:gd fmla="*/ 44 h 97" name="T41"/>
                <a:gd fmla="*/ 0 w 62" name="T42"/>
                <a:gd fmla="*/ 36 h 97" name="T43"/>
                <a:gd fmla="*/ 0 w 62" name="T44"/>
                <a:gd fmla="*/ 27 h 97" name="T45"/>
                <a:gd fmla="*/ 0 w 62" name="T46"/>
                <a:gd fmla="*/ 22 h 97" name="T47"/>
                <a:gd fmla="*/ 0 w 62" name="T48"/>
                <a:gd fmla="*/ 13 h 97" name="T49"/>
                <a:gd fmla="*/ 0 w 62" name="T50"/>
                <a:gd fmla="*/ 5 h 97" name="T51"/>
                <a:gd fmla="*/ 0 w 62" name="T52"/>
                <a:gd fmla="*/ 0 h 9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97" w="62">
                  <a:moveTo>
                    <a:pt x="0" y="0"/>
                  </a:moveTo>
                  <a:lnTo>
                    <a:pt x="0" y="5"/>
                  </a:lnTo>
                  <a:lnTo>
                    <a:pt x="0" y="13"/>
                  </a:lnTo>
                  <a:lnTo>
                    <a:pt x="0" y="27"/>
                  </a:lnTo>
                  <a:lnTo>
                    <a:pt x="4" y="44"/>
                  </a:lnTo>
                  <a:lnTo>
                    <a:pt x="9" y="53"/>
                  </a:lnTo>
                  <a:lnTo>
                    <a:pt x="13" y="62"/>
                  </a:lnTo>
                  <a:lnTo>
                    <a:pt x="17" y="71"/>
                  </a:lnTo>
                  <a:lnTo>
                    <a:pt x="22" y="80"/>
                  </a:lnTo>
                  <a:lnTo>
                    <a:pt x="31" y="84"/>
                  </a:lnTo>
                  <a:lnTo>
                    <a:pt x="39" y="93"/>
                  </a:lnTo>
                  <a:lnTo>
                    <a:pt x="48" y="97"/>
                  </a:lnTo>
                  <a:lnTo>
                    <a:pt x="62" y="97"/>
                  </a:lnTo>
                  <a:lnTo>
                    <a:pt x="44" y="97"/>
                  </a:lnTo>
                  <a:lnTo>
                    <a:pt x="35" y="93"/>
                  </a:lnTo>
                  <a:lnTo>
                    <a:pt x="26" y="84"/>
                  </a:lnTo>
                  <a:lnTo>
                    <a:pt x="17" y="75"/>
                  </a:lnTo>
                  <a:lnTo>
                    <a:pt x="13" y="71"/>
                  </a:lnTo>
                  <a:lnTo>
                    <a:pt x="9" y="62"/>
                  </a:lnTo>
                  <a:lnTo>
                    <a:pt x="4" y="53"/>
                  </a:lnTo>
                  <a:lnTo>
                    <a:pt x="0" y="44"/>
                  </a:lnTo>
                  <a:lnTo>
                    <a:pt x="0" y="36"/>
                  </a:lnTo>
                  <a:lnTo>
                    <a:pt x="0" y="27"/>
                  </a:lnTo>
                  <a:lnTo>
                    <a:pt x="0" y="22"/>
                  </a:lnTo>
                  <a:lnTo>
                    <a:pt x="0" y="13"/>
                  </a:lnTo>
                  <a:lnTo>
                    <a:pt x="0" y="5"/>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9" name="Freeform 67"/>
            <p:cNvSpPr/>
            <p:nvPr/>
          </p:nvSpPr>
          <p:spPr bwMode="auto">
            <a:xfrm>
              <a:off x="3636963" y="3390900"/>
              <a:ext cx="90488" cy="155575"/>
            </a:xfrm>
            <a:custGeom>
              <a:gdLst>
                <a:gd fmla="*/ 4 w 57" name="T0"/>
                <a:gd fmla="*/ 0 h 98" name="T1"/>
                <a:gd fmla="*/ 4 w 57" name="T2"/>
                <a:gd fmla="*/ 5 h 98" name="T3"/>
                <a:gd fmla="*/ 4 w 57" name="T4"/>
                <a:gd fmla="*/ 14 h 98" name="T5"/>
                <a:gd fmla="*/ 4 w 57" name="T6"/>
                <a:gd fmla="*/ 27 h 98" name="T7"/>
                <a:gd fmla="*/ 4 w 57" name="T8"/>
                <a:gd fmla="*/ 45 h 98" name="T9"/>
                <a:gd fmla="*/ 8 w 57" name="T10"/>
                <a:gd fmla="*/ 53 h 98" name="T11"/>
                <a:gd fmla="*/ 8 w 57" name="T12"/>
                <a:gd fmla="*/ 58 h 98" name="T13"/>
                <a:gd fmla="*/ 13 w 57" name="T14"/>
                <a:gd fmla="*/ 67 h 98" name="T15"/>
                <a:gd fmla="*/ 17 w 57" name="T16"/>
                <a:gd fmla="*/ 76 h 98" name="T17"/>
                <a:gd fmla="*/ 26 w 57" name="T18"/>
                <a:gd fmla="*/ 84 h 98" name="T19"/>
                <a:gd fmla="*/ 35 w 57" name="T20"/>
                <a:gd fmla="*/ 89 h 98" name="T21"/>
                <a:gd fmla="*/ 44 w 57" name="T22"/>
                <a:gd fmla="*/ 93 h 98" name="T23"/>
                <a:gd fmla="*/ 57 w 57" name="T24"/>
                <a:gd fmla="*/ 98 h 98" name="T25"/>
                <a:gd fmla="*/ 44 w 57" name="T26"/>
                <a:gd fmla="*/ 93 h 98" name="T27"/>
                <a:gd fmla="*/ 30 w 57" name="T28"/>
                <a:gd fmla="*/ 89 h 98" name="T29"/>
                <a:gd fmla="*/ 22 w 57" name="T30"/>
                <a:gd fmla="*/ 80 h 98" name="T31"/>
                <a:gd fmla="*/ 13 w 57" name="T32"/>
                <a:gd fmla="*/ 76 h 98" name="T33"/>
                <a:gd fmla="*/ 8 w 57" name="T34"/>
                <a:gd fmla="*/ 67 h 98" name="T35"/>
                <a:gd fmla="*/ 8 w 57" name="T36"/>
                <a:gd fmla="*/ 58 h 98" name="T37"/>
                <a:gd fmla="*/ 4 w 57" name="T38"/>
                <a:gd fmla="*/ 53 h 98" name="T39"/>
                <a:gd fmla="*/ 4 w 57" name="T40"/>
                <a:gd fmla="*/ 45 h 98" name="T41"/>
                <a:gd fmla="*/ 0 w 57" name="T42"/>
                <a:gd fmla="*/ 36 h 98" name="T43"/>
                <a:gd fmla="*/ 0 w 57" name="T44"/>
                <a:gd fmla="*/ 27 h 98" name="T45"/>
                <a:gd fmla="*/ 0 w 57" name="T46"/>
                <a:gd fmla="*/ 18 h 98" name="T47"/>
                <a:gd fmla="*/ 4 w 57" name="T48"/>
                <a:gd fmla="*/ 14 h 98" name="T49"/>
                <a:gd fmla="*/ 4 w 57" name="T50"/>
                <a:gd fmla="*/ 5 h 98" name="T51"/>
                <a:gd fmla="*/ 4 w 57" name="T52"/>
                <a:gd fmla="*/ 0 h 98"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98" w="57">
                  <a:moveTo>
                    <a:pt x="4" y="0"/>
                  </a:moveTo>
                  <a:lnTo>
                    <a:pt x="4" y="5"/>
                  </a:lnTo>
                  <a:lnTo>
                    <a:pt x="4" y="14"/>
                  </a:lnTo>
                  <a:lnTo>
                    <a:pt x="4" y="27"/>
                  </a:lnTo>
                  <a:lnTo>
                    <a:pt x="4" y="45"/>
                  </a:lnTo>
                  <a:lnTo>
                    <a:pt x="8" y="53"/>
                  </a:lnTo>
                  <a:lnTo>
                    <a:pt x="8" y="58"/>
                  </a:lnTo>
                  <a:lnTo>
                    <a:pt x="13" y="67"/>
                  </a:lnTo>
                  <a:lnTo>
                    <a:pt x="17" y="76"/>
                  </a:lnTo>
                  <a:lnTo>
                    <a:pt x="26" y="84"/>
                  </a:lnTo>
                  <a:lnTo>
                    <a:pt x="35" y="89"/>
                  </a:lnTo>
                  <a:lnTo>
                    <a:pt x="44" y="93"/>
                  </a:lnTo>
                  <a:lnTo>
                    <a:pt x="57" y="98"/>
                  </a:lnTo>
                  <a:lnTo>
                    <a:pt x="44" y="93"/>
                  </a:lnTo>
                  <a:lnTo>
                    <a:pt x="30" y="89"/>
                  </a:lnTo>
                  <a:lnTo>
                    <a:pt x="22" y="80"/>
                  </a:lnTo>
                  <a:lnTo>
                    <a:pt x="13" y="76"/>
                  </a:lnTo>
                  <a:lnTo>
                    <a:pt x="8" y="67"/>
                  </a:lnTo>
                  <a:lnTo>
                    <a:pt x="8" y="58"/>
                  </a:lnTo>
                  <a:lnTo>
                    <a:pt x="4" y="53"/>
                  </a:lnTo>
                  <a:lnTo>
                    <a:pt x="4" y="45"/>
                  </a:lnTo>
                  <a:lnTo>
                    <a:pt x="0" y="36"/>
                  </a:lnTo>
                  <a:lnTo>
                    <a:pt x="0" y="27"/>
                  </a:lnTo>
                  <a:lnTo>
                    <a:pt x="0" y="18"/>
                  </a:lnTo>
                  <a:lnTo>
                    <a:pt x="4" y="14"/>
                  </a:lnTo>
                  <a:lnTo>
                    <a:pt x="4" y="5"/>
                  </a:lnTo>
                  <a:lnTo>
                    <a:pt x="4"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0" name="Freeform 68"/>
            <p:cNvSpPr/>
            <p:nvPr/>
          </p:nvSpPr>
          <p:spPr bwMode="auto">
            <a:xfrm>
              <a:off x="3817938" y="3341688"/>
              <a:ext cx="49213" cy="49212"/>
            </a:xfrm>
            <a:custGeom>
              <a:gdLst>
                <a:gd fmla="*/ 0 w 31" name="T0"/>
                <a:gd fmla="*/ 0 h 31" name="T1"/>
                <a:gd fmla="*/ 5 w 31" name="T2"/>
                <a:gd fmla="*/ 5 h 31" name="T3"/>
                <a:gd fmla="*/ 14 w 31" name="T4"/>
                <a:gd fmla="*/ 9 h 31" name="T5"/>
                <a:gd fmla="*/ 18 w 31" name="T6"/>
                <a:gd fmla="*/ 9 h 31" name="T7"/>
                <a:gd fmla="*/ 22 w 31" name="T8"/>
                <a:gd fmla="*/ 14 h 31" name="T9"/>
                <a:gd fmla="*/ 27 w 31" name="T10"/>
                <a:gd fmla="*/ 23 h 31" name="T11"/>
                <a:gd fmla="*/ 31 w 31" name="T12"/>
                <a:gd fmla="*/ 31 h 31" name="T13"/>
                <a:gd fmla="*/ 22 w 31" name="T14"/>
                <a:gd fmla="*/ 18 h 31" name="T15"/>
                <a:gd fmla="*/ 9 w 31" name="T16"/>
                <a:gd fmla="*/ 9 h 31" name="T17"/>
                <a:gd fmla="*/ 5 w 31" name="T18"/>
                <a:gd fmla="*/ 5 h 31" name="T19"/>
                <a:gd fmla="*/ 0 w 31" name="T20"/>
                <a:gd fmla="*/ 0 h 3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1" w="31">
                  <a:moveTo>
                    <a:pt x="0" y="0"/>
                  </a:moveTo>
                  <a:lnTo>
                    <a:pt x="5" y="5"/>
                  </a:lnTo>
                  <a:lnTo>
                    <a:pt x="14" y="9"/>
                  </a:lnTo>
                  <a:lnTo>
                    <a:pt x="18" y="9"/>
                  </a:lnTo>
                  <a:lnTo>
                    <a:pt x="22" y="14"/>
                  </a:lnTo>
                  <a:lnTo>
                    <a:pt x="27" y="23"/>
                  </a:lnTo>
                  <a:lnTo>
                    <a:pt x="31" y="31"/>
                  </a:lnTo>
                  <a:lnTo>
                    <a:pt x="22" y="18"/>
                  </a:lnTo>
                  <a:lnTo>
                    <a:pt x="9" y="9"/>
                  </a:lnTo>
                  <a:lnTo>
                    <a:pt x="5" y="5"/>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1" name="Freeform 69"/>
            <p:cNvSpPr/>
            <p:nvPr/>
          </p:nvSpPr>
          <p:spPr bwMode="auto">
            <a:xfrm>
              <a:off x="3846513" y="3321050"/>
              <a:ext cx="28575" cy="57150"/>
            </a:xfrm>
            <a:custGeom>
              <a:gdLst>
                <a:gd fmla="*/ 0 w 18" name="T0"/>
                <a:gd fmla="*/ 0 h 36" name="T1"/>
                <a:gd fmla="*/ 4 w 18" name="T2"/>
                <a:gd fmla="*/ 5 h 36" name="T3"/>
                <a:gd fmla="*/ 9 w 18" name="T4"/>
                <a:gd fmla="*/ 13 h 36" name="T5"/>
                <a:gd fmla="*/ 13 w 18" name="T6"/>
                <a:gd fmla="*/ 18 h 36" name="T7"/>
                <a:gd fmla="*/ 18 w 18" name="T8"/>
                <a:gd fmla="*/ 27 h 36" name="T9"/>
                <a:gd fmla="*/ 18 w 18" name="T10"/>
                <a:gd fmla="*/ 31 h 36" name="T11"/>
                <a:gd fmla="*/ 18 w 18" name="T12"/>
                <a:gd fmla="*/ 36 h 36" name="T13"/>
                <a:gd fmla="*/ 18 w 18" name="T14"/>
                <a:gd fmla="*/ 27 h 36" name="T15"/>
                <a:gd fmla="*/ 9 w 18" name="T16"/>
                <a:gd fmla="*/ 13 h 36" name="T17"/>
                <a:gd fmla="*/ 4 w 18" name="T18"/>
                <a:gd fmla="*/ 5 h 36" name="T19"/>
                <a:gd fmla="*/ 0 w 18" name="T20"/>
                <a:gd fmla="*/ 0 h 3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6" w="18">
                  <a:moveTo>
                    <a:pt x="0" y="0"/>
                  </a:moveTo>
                  <a:lnTo>
                    <a:pt x="4" y="5"/>
                  </a:lnTo>
                  <a:lnTo>
                    <a:pt x="9" y="13"/>
                  </a:lnTo>
                  <a:lnTo>
                    <a:pt x="13" y="18"/>
                  </a:lnTo>
                  <a:lnTo>
                    <a:pt x="18" y="27"/>
                  </a:lnTo>
                  <a:lnTo>
                    <a:pt x="18" y="31"/>
                  </a:lnTo>
                  <a:lnTo>
                    <a:pt x="18" y="36"/>
                  </a:lnTo>
                  <a:lnTo>
                    <a:pt x="18" y="27"/>
                  </a:lnTo>
                  <a:lnTo>
                    <a:pt x="9" y="13"/>
                  </a:lnTo>
                  <a:lnTo>
                    <a:pt x="4" y="5"/>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2" name="Freeform 70"/>
            <p:cNvSpPr/>
            <p:nvPr/>
          </p:nvSpPr>
          <p:spPr bwMode="auto">
            <a:xfrm>
              <a:off x="3733800" y="3306763"/>
              <a:ext cx="112713" cy="84137"/>
            </a:xfrm>
            <a:custGeom>
              <a:gdLst>
                <a:gd fmla="*/ 0 w 71" name="T0"/>
                <a:gd fmla="*/ 14 h 53" name="T1"/>
                <a:gd fmla="*/ 5 w 71" name="T2"/>
                <a:gd fmla="*/ 18 h 53" name="T3"/>
                <a:gd fmla="*/ 22 w 71" name="T4"/>
                <a:gd fmla="*/ 31 h 53" name="T5"/>
                <a:gd fmla="*/ 36 w 71" name="T6"/>
                <a:gd fmla="*/ 36 h 53" name="T7"/>
                <a:gd fmla="*/ 44 w 71" name="T8"/>
                <a:gd fmla="*/ 45 h 53" name="T9"/>
                <a:gd fmla="*/ 58 w 71" name="T10"/>
                <a:gd fmla="*/ 49 h 53" name="T11"/>
                <a:gd fmla="*/ 67 w 71" name="T12"/>
                <a:gd fmla="*/ 53 h 53" name="T13"/>
                <a:gd fmla="*/ 71 w 71" name="T14"/>
                <a:gd fmla="*/ 49 h 53" name="T15"/>
                <a:gd fmla="*/ 67 w 71" name="T16"/>
                <a:gd fmla="*/ 49 h 53" name="T17"/>
                <a:gd fmla="*/ 67 w 71" name="T18"/>
                <a:gd fmla="*/ 45 h 53" name="T19"/>
                <a:gd fmla="*/ 62 w 71" name="T20"/>
                <a:gd fmla="*/ 40 h 53" name="T21"/>
                <a:gd fmla="*/ 49 w 71" name="T22"/>
                <a:gd fmla="*/ 31 h 53" name="T23"/>
                <a:gd fmla="*/ 40 w 71" name="T24"/>
                <a:gd fmla="*/ 22 h 53" name="T25"/>
                <a:gd fmla="*/ 14 w 71" name="T26"/>
                <a:gd fmla="*/ 5 h 53" name="T27"/>
                <a:gd fmla="*/ 5 w 71" name="T28"/>
                <a:gd fmla="*/ 0 h 53" name="T29"/>
                <a:gd fmla="*/ 0 w 71" name="T30"/>
                <a:gd fmla="*/ 5 h 53" name="T31"/>
                <a:gd fmla="*/ 0 w 71" name="T32"/>
                <a:gd fmla="*/ 14 h 5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2" w="71">
                  <a:moveTo>
                    <a:pt x="0" y="14"/>
                  </a:moveTo>
                  <a:lnTo>
                    <a:pt x="5" y="18"/>
                  </a:lnTo>
                  <a:lnTo>
                    <a:pt x="22" y="31"/>
                  </a:lnTo>
                  <a:lnTo>
                    <a:pt x="36" y="36"/>
                  </a:lnTo>
                  <a:lnTo>
                    <a:pt x="44" y="45"/>
                  </a:lnTo>
                  <a:lnTo>
                    <a:pt x="58" y="49"/>
                  </a:lnTo>
                  <a:lnTo>
                    <a:pt x="67" y="53"/>
                  </a:lnTo>
                  <a:lnTo>
                    <a:pt x="71" y="49"/>
                  </a:lnTo>
                  <a:lnTo>
                    <a:pt x="67" y="49"/>
                  </a:lnTo>
                  <a:lnTo>
                    <a:pt x="67" y="45"/>
                  </a:lnTo>
                  <a:lnTo>
                    <a:pt x="62" y="40"/>
                  </a:lnTo>
                  <a:lnTo>
                    <a:pt x="49" y="31"/>
                  </a:lnTo>
                  <a:lnTo>
                    <a:pt x="40" y="22"/>
                  </a:lnTo>
                  <a:lnTo>
                    <a:pt x="14" y="5"/>
                  </a:lnTo>
                  <a:lnTo>
                    <a:pt x="5" y="0"/>
                  </a:lnTo>
                  <a:lnTo>
                    <a:pt x="0" y="5"/>
                  </a:lnTo>
                  <a:lnTo>
                    <a:pt x="0" y="1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3" name="Freeform 71"/>
            <p:cNvSpPr/>
            <p:nvPr/>
          </p:nvSpPr>
          <p:spPr bwMode="auto">
            <a:xfrm>
              <a:off x="3803650" y="3448050"/>
              <a:ext cx="77788" cy="41275"/>
            </a:xfrm>
            <a:custGeom>
              <a:gdLst>
                <a:gd fmla="*/ 0 w 49" name="T0"/>
                <a:gd fmla="*/ 26 h 26" name="T1"/>
                <a:gd fmla="*/ 0 w 49" name="T2"/>
                <a:gd fmla="*/ 22 h 26" name="T3"/>
                <a:gd fmla="*/ 9 w 49" name="T4"/>
                <a:gd fmla="*/ 17 h 26" name="T5"/>
                <a:gd fmla="*/ 14 w 49" name="T6"/>
                <a:gd fmla="*/ 9 h 26" name="T7"/>
                <a:gd fmla="*/ 23 w 49" name="T8"/>
                <a:gd fmla="*/ 9 h 26" name="T9"/>
                <a:gd fmla="*/ 36 w 49" name="T10"/>
                <a:gd fmla="*/ 4 h 26" name="T11"/>
                <a:gd fmla="*/ 49 w 49" name="T12"/>
                <a:gd fmla="*/ 0 h 26" name="T13"/>
                <a:gd fmla="*/ 40 w 49" name="T14"/>
                <a:gd fmla="*/ 4 h 26" name="T15"/>
                <a:gd fmla="*/ 27 w 49" name="T16"/>
                <a:gd fmla="*/ 4 h 26" name="T17"/>
                <a:gd fmla="*/ 23 w 49" name="T18"/>
                <a:gd fmla="*/ 9 h 26" name="T19"/>
                <a:gd fmla="*/ 14 w 49" name="T20"/>
                <a:gd fmla="*/ 13 h 26" name="T21"/>
                <a:gd fmla="*/ 5 w 49" name="T22"/>
                <a:gd fmla="*/ 22 h 26" name="T23"/>
                <a:gd fmla="*/ 0 w 49" name="T24"/>
                <a:gd fmla="*/ 26 h 2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6" w="49">
                  <a:moveTo>
                    <a:pt x="0" y="26"/>
                  </a:moveTo>
                  <a:lnTo>
                    <a:pt x="0" y="22"/>
                  </a:lnTo>
                  <a:lnTo>
                    <a:pt x="9" y="17"/>
                  </a:lnTo>
                  <a:lnTo>
                    <a:pt x="14" y="9"/>
                  </a:lnTo>
                  <a:lnTo>
                    <a:pt x="23" y="9"/>
                  </a:lnTo>
                  <a:lnTo>
                    <a:pt x="36" y="4"/>
                  </a:lnTo>
                  <a:lnTo>
                    <a:pt x="49" y="0"/>
                  </a:lnTo>
                  <a:lnTo>
                    <a:pt x="40" y="4"/>
                  </a:lnTo>
                  <a:lnTo>
                    <a:pt x="27" y="4"/>
                  </a:lnTo>
                  <a:lnTo>
                    <a:pt x="23" y="9"/>
                  </a:lnTo>
                  <a:lnTo>
                    <a:pt x="14" y="13"/>
                  </a:lnTo>
                  <a:lnTo>
                    <a:pt x="5" y="22"/>
                  </a:lnTo>
                  <a:lnTo>
                    <a:pt x="0" y="26"/>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4" name="Freeform 72"/>
            <p:cNvSpPr/>
            <p:nvPr/>
          </p:nvSpPr>
          <p:spPr bwMode="auto">
            <a:xfrm>
              <a:off x="3875088" y="3398838"/>
              <a:ext cx="55563" cy="14287"/>
            </a:xfrm>
            <a:custGeom>
              <a:gdLst>
                <a:gd fmla="*/ 0 w 35" name="T0"/>
                <a:gd fmla="*/ 4 h 9" name="T1"/>
                <a:gd fmla="*/ 4 w 35" name="T2"/>
                <a:gd fmla="*/ 4 h 9" name="T3"/>
                <a:gd fmla="*/ 13 w 35" name="T4"/>
                <a:gd fmla="*/ 0 h 9" name="T5"/>
                <a:gd fmla="*/ 17 w 35" name="T6"/>
                <a:gd fmla="*/ 0 h 9" name="T7"/>
                <a:gd fmla="*/ 22 w 35" name="T8"/>
                <a:gd fmla="*/ 0 h 9" name="T9"/>
                <a:gd fmla="*/ 26 w 35" name="T10"/>
                <a:gd fmla="*/ 4 h 9" name="T11"/>
                <a:gd fmla="*/ 30 w 35" name="T12"/>
                <a:gd fmla="*/ 4 h 9" name="T13"/>
                <a:gd fmla="*/ 30 w 35" name="T14"/>
                <a:gd fmla="*/ 9 h 9" name="T15"/>
                <a:gd fmla="*/ 35 w 35" name="T16"/>
                <a:gd fmla="*/ 9 h 9" name="T17"/>
                <a:gd fmla="*/ 30 w 35" name="T18"/>
                <a:gd fmla="*/ 9 h 9" name="T19"/>
                <a:gd fmla="*/ 22 w 35" name="T20"/>
                <a:gd fmla="*/ 4 h 9" name="T21"/>
                <a:gd fmla="*/ 17 w 35" name="T22"/>
                <a:gd fmla="*/ 4 h 9" name="T23"/>
                <a:gd fmla="*/ 13 w 35" name="T24"/>
                <a:gd fmla="*/ 4 h 9" name="T25"/>
                <a:gd fmla="*/ 4 w 35" name="T26"/>
                <a:gd fmla="*/ 4 h 9" name="T27"/>
                <a:gd fmla="*/ 0 w 35" name="T28"/>
                <a:gd fmla="*/ 4 h 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 w="35">
                  <a:moveTo>
                    <a:pt x="0" y="4"/>
                  </a:moveTo>
                  <a:lnTo>
                    <a:pt x="4" y="4"/>
                  </a:lnTo>
                  <a:lnTo>
                    <a:pt x="13" y="0"/>
                  </a:lnTo>
                  <a:lnTo>
                    <a:pt x="17" y="0"/>
                  </a:lnTo>
                  <a:lnTo>
                    <a:pt x="22" y="0"/>
                  </a:lnTo>
                  <a:lnTo>
                    <a:pt x="26" y="4"/>
                  </a:lnTo>
                  <a:lnTo>
                    <a:pt x="30" y="4"/>
                  </a:lnTo>
                  <a:lnTo>
                    <a:pt x="30" y="9"/>
                  </a:lnTo>
                  <a:lnTo>
                    <a:pt x="35" y="9"/>
                  </a:lnTo>
                  <a:lnTo>
                    <a:pt x="30" y="9"/>
                  </a:lnTo>
                  <a:lnTo>
                    <a:pt x="22" y="4"/>
                  </a:lnTo>
                  <a:lnTo>
                    <a:pt x="17" y="4"/>
                  </a:lnTo>
                  <a:lnTo>
                    <a:pt x="13" y="4"/>
                  </a:lnTo>
                  <a:lnTo>
                    <a:pt x="4" y="4"/>
                  </a:lnTo>
                  <a:lnTo>
                    <a:pt x="0"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5" name="Freeform 73"/>
            <p:cNvSpPr/>
            <p:nvPr/>
          </p:nvSpPr>
          <p:spPr bwMode="auto">
            <a:xfrm>
              <a:off x="3986213" y="3475038"/>
              <a:ext cx="34925" cy="36512"/>
            </a:xfrm>
            <a:custGeom>
              <a:gdLst>
                <a:gd fmla="*/ 0 w 22" name="T0"/>
                <a:gd fmla="*/ 14 h 23" name="T1"/>
                <a:gd fmla="*/ 5 w 22" name="T2"/>
                <a:gd fmla="*/ 14 h 23" name="T3"/>
                <a:gd fmla="*/ 13 w 22" name="T4"/>
                <a:gd fmla="*/ 9 h 23" name="T5"/>
                <a:gd fmla="*/ 18 w 22" name="T6"/>
                <a:gd fmla="*/ 5 h 23" name="T7"/>
                <a:gd fmla="*/ 22 w 22" name="T8"/>
                <a:gd fmla="*/ 0 h 23" name="T9"/>
                <a:gd fmla="*/ 22 w 22" name="T10"/>
                <a:gd fmla="*/ 5 h 23" name="T11"/>
                <a:gd fmla="*/ 22 w 22" name="T12"/>
                <a:gd fmla="*/ 9 h 23" name="T13"/>
                <a:gd fmla="*/ 18 w 22" name="T14"/>
                <a:gd fmla="*/ 14 h 23" name="T15"/>
                <a:gd fmla="*/ 18 w 22" name="T16"/>
                <a:gd fmla="*/ 18 h 23" name="T17"/>
                <a:gd fmla="*/ 9 w 22" name="T18"/>
                <a:gd fmla="*/ 23 h 23" name="T19"/>
                <a:gd fmla="*/ 5 w 22" name="T20"/>
                <a:gd fmla="*/ 23 h 23" name="T21"/>
                <a:gd fmla="*/ 5 w 22" name="T22"/>
                <a:gd fmla="*/ 23 h 23" name="T23"/>
                <a:gd fmla="*/ 5 w 22" name="T24"/>
                <a:gd fmla="*/ 23 h 23" name="T25"/>
                <a:gd fmla="*/ 5 w 22" name="T26"/>
                <a:gd fmla="*/ 18 h 23" name="T27"/>
                <a:gd fmla="*/ 0 w 22" name="T28"/>
                <a:gd fmla="*/ 14 h 2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3" w="22">
                  <a:moveTo>
                    <a:pt x="0" y="14"/>
                  </a:moveTo>
                  <a:lnTo>
                    <a:pt x="5" y="14"/>
                  </a:lnTo>
                  <a:lnTo>
                    <a:pt x="13" y="9"/>
                  </a:lnTo>
                  <a:lnTo>
                    <a:pt x="18" y="5"/>
                  </a:lnTo>
                  <a:lnTo>
                    <a:pt x="22" y="0"/>
                  </a:lnTo>
                  <a:lnTo>
                    <a:pt x="22" y="5"/>
                  </a:lnTo>
                  <a:lnTo>
                    <a:pt x="22" y="9"/>
                  </a:lnTo>
                  <a:lnTo>
                    <a:pt x="18" y="14"/>
                  </a:lnTo>
                  <a:lnTo>
                    <a:pt x="18" y="18"/>
                  </a:lnTo>
                  <a:lnTo>
                    <a:pt x="9" y="23"/>
                  </a:lnTo>
                  <a:lnTo>
                    <a:pt x="5" y="23"/>
                  </a:lnTo>
                  <a:lnTo>
                    <a:pt x="5" y="23"/>
                  </a:lnTo>
                  <a:lnTo>
                    <a:pt x="5" y="23"/>
                  </a:lnTo>
                  <a:lnTo>
                    <a:pt x="5" y="18"/>
                  </a:lnTo>
                  <a:lnTo>
                    <a:pt x="0" y="1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6" name="Freeform 74"/>
            <p:cNvSpPr/>
            <p:nvPr/>
          </p:nvSpPr>
          <p:spPr bwMode="auto">
            <a:xfrm>
              <a:off x="3959225" y="3489325"/>
              <a:ext cx="20638" cy="14287"/>
            </a:xfrm>
            <a:custGeom>
              <a:gdLst>
                <a:gd fmla="*/ 0 w 13" name="T0"/>
                <a:gd fmla="*/ 0 h 9" name="T1"/>
                <a:gd fmla="*/ 4 w 13" name="T2"/>
                <a:gd fmla="*/ 0 h 9" name="T3"/>
                <a:gd fmla="*/ 8 w 13" name="T4"/>
                <a:gd fmla="*/ 0 h 9" name="T5"/>
                <a:gd fmla="*/ 13 w 13" name="T6"/>
                <a:gd fmla="*/ 5 h 9" name="T7"/>
                <a:gd fmla="*/ 13 w 13" name="T8"/>
                <a:gd fmla="*/ 9 h 9" name="T9"/>
                <a:gd fmla="*/ 13 w 13" name="T10"/>
                <a:gd fmla="*/ 9 h 9" name="T11"/>
                <a:gd fmla="*/ 8 w 13" name="T12"/>
                <a:gd fmla="*/ 9 h 9" name="T13"/>
                <a:gd fmla="*/ 8 w 13" name="T14"/>
                <a:gd fmla="*/ 9 h 9" name="T15"/>
                <a:gd fmla="*/ 4 w 13" name="T16"/>
                <a:gd fmla="*/ 9 h 9" name="T17"/>
                <a:gd fmla="*/ 0 w 13" name="T18"/>
                <a:gd fmla="*/ 5 h 9" name="T19"/>
                <a:gd fmla="*/ 0 w 13" name="T20"/>
                <a:gd fmla="*/ 0 h 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9" w="13">
                  <a:moveTo>
                    <a:pt x="0" y="0"/>
                  </a:moveTo>
                  <a:lnTo>
                    <a:pt x="4" y="0"/>
                  </a:lnTo>
                  <a:lnTo>
                    <a:pt x="8" y="0"/>
                  </a:lnTo>
                  <a:lnTo>
                    <a:pt x="13" y="5"/>
                  </a:lnTo>
                  <a:lnTo>
                    <a:pt x="13" y="9"/>
                  </a:lnTo>
                  <a:lnTo>
                    <a:pt x="13" y="9"/>
                  </a:lnTo>
                  <a:lnTo>
                    <a:pt x="8" y="9"/>
                  </a:lnTo>
                  <a:lnTo>
                    <a:pt x="8" y="9"/>
                  </a:lnTo>
                  <a:lnTo>
                    <a:pt x="4" y="9"/>
                  </a:lnTo>
                  <a:lnTo>
                    <a:pt x="0" y="5"/>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7" name="Freeform 75"/>
            <p:cNvSpPr/>
            <p:nvPr/>
          </p:nvSpPr>
          <p:spPr bwMode="auto">
            <a:xfrm>
              <a:off x="3965575" y="3503613"/>
              <a:ext cx="14288" cy="7937"/>
            </a:xfrm>
            <a:custGeom>
              <a:gdLst>
                <a:gd fmla="*/ 0 w 9" name="T0"/>
                <a:gd fmla="*/ 5 h 5" name="T1"/>
                <a:gd fmla="*/ 4 w 9" name="T2"/>
                <a:gd fmla="*/ 0 h 5" name="T3"/>
                <a:gd fmla="*/ 9 w 9" name="T4"/>
                <a:gd fmla="*/ 0 h 5" name="T5"/>
                <a:gd fmla="*/ 9 w 9" name="T6"/>
                <a:gd fmla="*/ 5 h 5" name="T7"/>
                <a:gd fmla="*/ 9 w 9" name="T8"/>
                <a:gd fmla="*/ 5 h 5" name="T9"/>
                <a:gd fmla="*/ 9 w 9" name="T10"/>
                <a:gd fmla="*/ 5 h 5" name="T11"/>
                <a:gd fmla="*/ 9 w 9" name="T12"/>
                <a:gd fmla="*/ 5 h 5" name="T13"/>
                <a:gd fmla="*/ 4 w 9" name="T14"/>
                <a:gd fmla="*/ 5 h 5" name="T15"/>
                <a:gd fmla="*/ 4 w 9" name="T16"/>
                <a:gd fmla="*/ 5 h 5" name="T17"/>
                <a:gd fmla="*/ 0 w 9" name="T18"/>
                <a:gd fmla="*/ 5 h 5" name="T19"/>
                <a:gd fmla="*/ 0 w 9" name="T20"/>
                <a:gd fmla="*/ 5 h 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 w="9">
                  <a:moveTo>
                    <a:pt x="0" y="5"/>
                  </a:moveTo>
                  <a:lnTo>
                    <a:pt x="4" y="0"/>
                  </a:lnTo>
                  <a:lnTo>
                    <a:pt x="9" y="0"/>
                  </a:lnTo>
                  <a:lnTo>
                    <a:pt x="9" y="5"/>
                  </a:lnTo>
                  <a:lnTo>
                    <a:pt x="9" y="5"/>
                  </a:lnTo>
                  <a:lnTo>
                    <a:pt x="9" y="5"/>
                  </a:lnTo>
                  <a:lnTo>
                    <a:pt x="9" y="5"/>
                  </a:lnTo>
                  <a:lnTo>
                    <a:pt x="4" y="5"/>
                  </a:lnTo>
                  <a:lnTo>
                    <a:pt x="4" y="5"/>
                  </a:lnTo>
                  <a:lnTo>
                    <a:pt x="0" y="5"/>
                  </a:lnTo>
                  <a:lnTo>
                    <a:pt x="0"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8" name="Freeform 76"/>
            <p:cNvSpPr/>
            <p:nvPr/>
          </p:nvSpPr>
          <p:spPr bwMode="auto">
            <a:xfrm>
              <a:off x="4041775" y="3427413"/>
              <a:ext cx="7938" cy="20637"/>
            </a:xfrm>
            <a:custGeom>
              <a:gdLst>
                <a:gd fmla="*/ 0 w 5" name="T0"/>
                <a:gd fmla="*/ 0 h 13" name="T1"/>
                <a:gd fmla="*/ 5 w 5" name="T2"/>
                <a:gd fmla="*/ 0 h 13" name="T3"/>
                <a:gd fmla="*/ 5 w 5" name="T4"/>
                <a:gd fmla="*/ 4 h 13" name="T5"/>
                <a:gd fmla="*/ 5 w 5" name="T6"/>
                <a:gd fmla="*/ 8 h 13" name="T7"/>
                <a:gd fmla="*/ 5 w 5" name="T8"/>
                <a:gd fmla="*/ 8 h 13" name="T9"/>
                <a:gd fmla="*/ 5 w 5" name="T10"/>
                <a:gd fmla="*/ 13 h 13" name="T11"/>
                <a:gd fmla="*/ 0 w 5" name="T12"/>
                <a:gd fmla="*/ 13 h 13" name="T13"/>
                <a:gd fmla="*/ 0 w 5" name="T14"/>
                <a:gd fmla="*/ 4 h 13" name="T15"/>
                <a:gd fmla="*/ 0 w 5" name="T16"/>
                <a:gd fmla="*/ 0 h 1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 w="5">
                  <a:moveTo>
                    <a:pt x="0" y="0"/>
                  </a:moveTo>
                  <a:lnTo>
                    <a:pt x="5" y="0"/>
                  </a:lnTo>
                  <a:lnTo>
                    <a:pt x="5" y="4"/>
                  </a:lnTo>
                  <a:lnTo>
                    <a:pt x="5" y="8"/>
                  </a:lnTo>
                  <a:lnTo>
                    <a:pt x="5" y="8"/>
                  </a:lnTo>
                  <a:lnTo>
                    <a:pt x="5" y="13"/>
                  </a:lnTo>
                  <a:lnTo>
                    <a:pt x="0" y="13"/>
                  </a:lnTo>
                  <a:lnTo>
                    <a:pt x="0" y="4"/>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9" name="Freeform 77"/>
            <p:cNvSpPr/>
            <p:nvPr/>
          </p:nvSpPr>
          <p:spPr bwMode="auto">
            <a:xfrm>
              <a:off x="4035425" y="3427413"/>
              <a:ext cx="6350" cy="12700"/>
            </a:xfrm>
            <a:custGeom>
              <a:gdLst>
                <a:gd fmla="*/ 0 w 4" name="T0"/>
                <a:gd fmla="*/ 0 h 8" name="T1"/>
                <a:gd fmla="*/ 0 w 4" name="T2"/>
                <a:gd fmla="*/ 0 h 8" name="T3"/>
                <a:gd fmla="*/ 4 w 4" name="T4"/>
                <a:gd fmla="*/ 4 h 8" name="T5"/>
                <a:gd fmla="*/ 4 w 4" name="T6"/>
                <a:gd fmla="*/ 4 h 8" name="T7"/>
                <a:gd fmla="*/ 4 w 4" name="T8"/>
                <a:gd fmla="*/ 4 h 8" name="T9"/>
                <a:gd fmla="*/ 0 w 4" name="T10"/>
                <a:gd fmla="*/ 8 h 8" name="T11"/>
                <a:gd fmla="*/ 0 w 4" name="T12"/>
                <a:gd fmla="*/ 8 h 8" name="T13"/>
                <a:gd fmla="*/ 0 w 4" name="T14"/>
                <a:gd fmla="*/ 4 h 8" name="T15"/>
                <a:gd fmla="*/ 0 w 4" name="T16"/>
                <a:gd fmla="*/ 0 h 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 w="4">
                  <a:moveTo>
                    <a:pt x="0" y="0"/>
                  </a:moveTo>
                  <a:lnTo>
                    <a:pt x="0" y="0"/>
                  </a:lnTo>
                  <a:lnTo>
                    <a:pt x="4" y="4"/>
                  </a:lnTo>
                  <a:lnTo>
                    <a:pt x="4" y="4"/>
                  </a:lnTo>
                  <a:lnTo>
                    <a:pt x="4" y="4"/>
                  </a:lnTo>
                  <a:lnTo>
                    <a:pt x="0" y="8"/>
                  </a:lnTo>
                  <a:lnTo>
                    <a:pt x="0" y="8"/>
                  </a:lnTo>
                  <a:lnTo>
                    <a:pt x="0" y="4"/>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0" name="Freeform 78"/>
            <p:cNvSpPr/>
            <p:nvPr/>
          </p:nvSpPr>
          <p:spPr bwMode="auto">
            <a:xfrm>
              <a:off x="3979863" y="3363913"/>
              <a:ext cx="26988" cy="6350"/>
            </a:xfrm>
            <a:custGeom>
              <a:gdLst>
                <a:gd fmla="*/ 0 w 17" name="T0"/>
                <a:gd fmla="*/ 0 h 4" name="T1"/>
                <a:gd fmla="*/ 4 w 17" name="T2"/>
                <a:gd fmla="*/ 0 h 4" name="T3"/>
                <a:gd fmla="*/ 4 w 17" name="T4"/>
                <a:gd fmla="*/ 0 h 4" name="T5"/>
                <a:gd fmla="*/ 9 w 17" name="T6"/>
                <a:gd fmla="*/ 0 h 4" name="T7"/>
                <a:gd fmla="*/ 13 w 17" name="T8"/>
                <a:gd fmla="*/ 0 h 4" name="T9"/>
                <a:gd fmla="*/ 17 w 17" name="T10"/>
                <a:gd fmla="*/ 0 h 4" name="T11"/>
                <a:gd fmla="*/ 17 w 17" name="T12"/>
                <a:gd fmla="*/ 4 h 4" name="T13"/>
                <a:gd fmla="*/ 13 w 17" name="T14"/>
                <a:gd fmla="*/ 4 h 4" name="T15"/>
                <a:gd fmla="*/ 4 w 17" name="T16"/>
                <a:gd fmla="*/ 4 h 4" name="T17"/>
                <a:gd fmla="*/ 4 w 17" name="T18"/>
                <a:gd fmla="*/ 4 h 4" name="T19"/>
                <a:gd fmla="*/ 0 w 17" name="T20"/>
                <a:gd fmla="*/ 4 h 4" name="T21"/>
                <a:gd fmla="*/ 0 w 17" name="T22"/>
                <a:gd fmla="*/ 4 h 4" name="T23"/>
                <a:gd fmla="*/ 0 w 17" name="T24"/>
                <a:gd fmla="*/ 4 h 4" name="T25"/>
                <a:gd fmla="*/ 0 w 17" name="T26"/>
                <a:gd fmla="*/ 0 h 4" name="T27"/>
                <a:gd fmla="*/ 0 w 17" name="T28"/>
                <a:gd fmla="*/ 0 h 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 w="17">
                  <a:moveTo>
                    <a:pt x="0" y="0"/>
                  </a:moveTo>
                  <a:lnTo>
                    <a:pt x="4" y="0"/>
                  </a:lnTo>
                  <a:lnTo>
                    <a:pt x="4" y="0"/>
                  </a:lnTo>
                  <a:lnTo>
                    <a:pt x="9" y="0"/>
                  </a:lnTo>
                  <a:lnTo>
                    <a:pt x="13" y="0"/>
                  </a:lnTo>
                  <a:lnTo>
                    <a:pt x="17" y="0"/>
                  </a:lnTo>
                  <a:lnTo>
                    <a:pt x="17" y="4"/>
                  </a:lnTo>
                  <a:lnTo>
                    <a:pt x="13" y="4"/>
                  </a:lnTo>
                  <a:lnTo>
                    <a:pt x="4" y="4"/>
                  </a:lnTo>
                  <a:lnTo>
                    <a:pt x="4" y="4"/>
                  </a:lnTo>
                  <a:lnTo>
                    <a:pt x="0" y="4"/>
                  </a:lnTo>
                  <a:lnTo>
                    <a:pt x="0" y="4"/>
                  </a:lnTo>
                  <a:lnTo>
                    <a:pt x="0" y="4"/>
                  </a:lnTo>
                  <a:lnTo>
                    <a:pt x="0" y="0"/>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1" name="Freeform 79"/>
            <p:cNvSpPr/>
            <p:nvPr/>
          </p:nvSpPr>
          <p:spPr bwMode="auto">
            <a:xfrm>
              <a:off x="4021138" y="3370263"/>
              <a:ext cx="20638" cy="34925"/>
            </a:xfrm>
            <a:custGeom>
              <a:gdLst>
                <a:gd fmla="*/ 0 w 13" name="T0"/>
                <a:gd fmla="*/ 0 h 22" name="T1"/>
                <a:gd fmla="*/ 5 w 13" name="T2"/>
                <a:gd fmla="*/ 0 h 22" name="T3"/>
                <a:gd fmla="*/ 9 w 13" name="T4"/>
                <a:gd fmla="*/ 5 h 22" name="T5"/>
                <a:gd fmla="*/ 9 w 13" name="T6"/>
                <a:gd fmla="*/ 9 h 22" name="T7"/>
                <a:gd fmla="*/ 9 w 13" name="T8"/>
                <a:gd fmla="*/ 9 h 22" name="T9"/>
                <a:gd fmla="*/ 13 w 13" name="T10"/>
                <a:gd fmla="*/ 13 h 22" name="T11"/>
                <a:gd fmla="*/ 13 w 13" name="T12"/>
                <a:gd fmla="*/ 22 h 22" name="T13"/>
                <a:gd fmla="*/ 9 w 13" name="T14"/>
                <a:gd fmla="*/ 22 h 22" name="T15"/>
                <a:gd fmla="*/ 9 w 13" name="T16"/>
                <a:gd fmla="*/ 18 h 22" name="T17"/>
                <a:gd fmla="*/ 9 w 13" name="T18"/>
                <a:gd fmla="*/ 13 h 22" name="T19"/>
                <a:gd fmla="*/ 9 w 13" name="T20"/>
                <a:gd fmla="*/ 13 h 22" name="T21"/>
                <a:gd fmla="*/ 9 w 13" name="T22"/>
                <a:gd fmla="*/ 13 h 22" name="T23"/>
                <a:gd fmla="*/ 5 w 13" name="T24"/>
                <a:gd fmla="*/ 9 h 22" name="T25"/>
                <a:gd fmla="*/ 5 w 13" name="T26"/>
                <a:gd fmla="*/ 9 h 22" name="T27"/>
                <a:gd fmla="*/ 0 w 13" name="T28"/>
                <a:gd fmla="*/ 9 h 22" name="T29"/>
                <a:gd fmla="*/ 0 w 13" name="T30"/>
                <a:gd fmla="*/ 5 h 22" name="T31"/>
                <a:gd fmla="*/ 0 w 13" name="T32"/>
                <a:gd fmla="*/ 0 h 22"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2" w="13">
                  <a:moveTo>
                    <a:pt x="0" y="0"/>
                  </a:moveTo>
                  <a:lnTo>
                    <a:pt x="5" y="0"/>
                  </a:lnTo>
                  <a:lnTo>
                    <a:pt x="9" y="5"/>
                  </a:lnTo>
                  <a:lnTo>
                    <a:pt x="9" y="9"/>
                  </a:lnTo>
                  <a:lnTo>
                    <a:pt x="9" y="9"/>
                  </a:lnTo>
                  <a:lnTo>
                    <a:pt x="13" y="13"/>
                  </a:lnTo>
                  <a:lnTo>
                    <a:pt x="13" y="22"/>
                  </a:lnTo>
                  <a:lnTo>
                    <a:pt x="9" y="22"/>
                  </a:lnTo>
                  <a:lnTo>
                    <a:pt x="9" y="18"/>
                  </a:lnTo>
                  <a:lnTo>
                    <a:pt x="9" y="13"/>
                  </a:lnTo>
                  <a:lnTo>
                    <a:pt x="9" y="13"/>
                  </a:lnTo>
                  <a:lnTo>
                    <a:pt x="9" y="13"/>
                  </a:lnTo>
                  <a:lnTo>
                    <a:pt x="5" y="9"/>
                  </a:lnTo>
                  <a:lnTo>
                    <a:pt x="5" y="9"/>
                  </a:lnTo>
                  <a:lnTo>
                    <a:pt x="0" y="9"/>
                  </a:lnTo>
                  <a:lnTo>
                    <a:pt x="0" y="5"/>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2" name="Freeform 80"/>
            <p:cNvSpPr/>
            <p:nvPr/>
          </p:nvSpPr>
          <p:spPr bwMode="auto">
            <a:xfrm>
              <a:off x="3887788" y="3524250"/>
              <a:ext cx="42863" cy="49212"/>
            </a:xfrm>
            <a:custGeom>
              <a:gdLst>
                <a:gd fmla="*/ 0 w 27" name="T0"/>
                <a:gd fmla="*/ 31 h 31" name="T1"/>
                <a:gd fmla="*/ 5 w 27" name="T2"/>
                <a:gd fmla="*/ 27 h 31" name="T3"/>
                <a:gd fmla="*/ 9 w 27" name="T4"/>
                <a:gd fmla="*/ 22 h 31" name="T5"/>
                <a:gd fmla="*/ 18 w 27" name="T6"/>
                <a:gd fmla="*/ 9 h 31" name="T7"/>
                <a:gd fmla="*/ 27 w 27" name="T8"/>
                <a:gd fmla="*/ 0 h 31" name="T9"/>
                <a:gd fmla="*/ 9 w 27" name="T10"/>
                <a:gd fmla="*/ 18 h 31" name="T11"/>
                <a:gd fmla="*/ 0 w 27" name="T12"/>
                <a:gd fmla="*/ 31 h 31" name="T13"/>
              </a:gdLst>
              <a:cxnLst>
                <a:cxn ang="0">
                  <a:pos x="T0" y="T1"/>
                </a:cxn>
                <a:cxn ang="0">
                  <a:pos x="T2" y="T3"/>
                </a:cxn>
                <a:cxn ang="0">
                  <a:pos x="T4" y="T5"/>
                </a:cxn>
                <a:cxn ang="0">
                  <a:pos x="T6" y="T7"/>
                </a:cxn>
                <a:cxn ang="0">
                  <a:pos x="T8" y="T9"/>
                </a:cxn>
                <a:cxn ang="0">
                  <a:pos x="T10" y="T11"/>
                </a:cxn>
                <a:cxn ang="0">
                  <a:pos x="T12" y="T13"/>
                </a:cxn>
              </a:cxnLst>
              <a:rect b="b" l="0" r="r" t="0"/>
              <a:pathLst>
                <a:path h="31" w="27">
                  <a:moveTo>
                    <a:pt x="0" y="31"/>
                  </a:moveTo>
                  <a:lnTo>
                    <a:pt x="5" y="27"/>
                  </a:lnTo>
                  <a:lnTo>
                    <a:pt x="9" y="22"/>
                  </a:lnTo>
                  <a:lnTo>
                    <a:pt x="18" y="9"/>
                  </a:lnTo>
                  <a:lnTo>
                    <a:pt x="27" y="0"/>
                  </a:lnTo>
                  <a:lnTo>
                    <a:pt x="9" y="18"/>
                  </a:lnTo>
                  <a:lnTo>
                    <a:pt x="0" y="31"/>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3" name="Freeform 81"/>
            <p:cNvSpPr/>
            <p:nvPr/>
          </p:nvSpPr>
          <p:spPr bwMode="auto">
            <a:xfrm>
              <a:off x="3783013" y="3405188"/>
              <a:ext cx="84138" cy="34925"/>
            </a:xfrm>
            <a:custGeom>
              <a:gdLst>
                <a:gd fmla="*/ 0 w 53" name="T0"/>
                <a:gd fmla="*/ 18 h 22" name="T1"/>
                <a:gd fmla="*/ 5 w 53" name="T2"/>
                <a:gd fmla="*/ 18 h 22" name="T3"/>
                <a:gd fmla="*/ 18 w 53" name="T4"/>
                <a:gd fmla="*/ 18 h 22" name="T5"/>
                <a:gd fmla="*/ 27 w 53" name="T6"/>
                <a:gd fmla="*/ 18 h 22" name="T7"/>
                <a:gd fmla="*/ 36 w 53" name="T8"/>
                <a:gd fmla="*/ 14 h 22" name="T9"/>
                <a:gd fmla="*/ 44 w 53" name="T10"/>
                <a:gd fmla="*/ 9 h 22" name="T11"/>
                <a:gd fmla="*/ 53 w 53" name="T12"/>
                <a:gd fmla="*/ 0 h 22" name="T13"/>
                <a:gd fmla="*/ 49 w 53" name="T14"/>
                <a:gd fmla="*/ 5 h 22" name="T15"/>
                <a:gd fmla="*/ 49 w 53" name="T16"/>
                <a:gd fmla="*/ 9 h 22" name="T17"/>
                <a:gd fmla="*/ 40 w 53" name="T18"/>
                <a:gd fmla="*/ 14 h 22" name="T19"/>
                <a:gd fmla="*/ 36 w 53" name="T20"/>
                <a:gd fmla="*/ 18 h 22" name="T21"/>
                <a:gd fmla="*/ 31 w 53" name="T22"/>
                <a:gd fmla="*/ 18 h 22" name="T23"/>
                <a:gd fmla="*/ 27 w 53" name="T24"/>
                <a:gd fmla="*/ 22 h 22" name="T25"/>
                <a:gd fmla="*/ 22 w 53" name="T26"/>
                <a:gd fmla="*/ 22 h 22" name="T27"/>
                <a:gd fmla="*/ 18 w 53" name="T28"/>
                <a:gd fmla="*/ 22 h 22" name="T29"/>
                <a:gd fmla="*/ 9 w 53" name="T30"/>
                <a:gd fmla="*/ 18 h 22" name="T31"/>
                <a:gd fmla="*/ 0 w 53" name="T32"/>
                <a:gd fmla="*/ 18 h 22"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2" w="52">
                  <a:moveTo>
                    <a:pt x="0" y="18"/>
                  </a:moveTo>
                  <a:lnTo>
                    <a:pt x="5" y="18"/>
                  </a:lnTo>
                  <a:lnTo>
                    <a:pt x="18" y="18"/>
                  </a:lnTo>
                  <a:lnTo>
                    <a:pt x="27" y="18"/>
                  </a:lnTo>
                  <a:lnTo>
                    <a:pt x="36" y="14"/>
                  </a:lnTo>
                  <a:lnTo>
                    <a:pt x="44" y="9"/>
                  </a:lnTo>
                  <a:lnTo>
                    <a:pt x="53" y="0"/>
                  </a:lnTo>
                  <a:lnTo>
                    <a:pt x="49" y="5"/>
                  </a:lnTo>
                  <a:lnTo>
                    <a:pt x="49" y="9"/>
                  </a:lnTo>
                  <a:lnTo>
                    <a:pt x="40" y="14"/>
                  </a:lnTo>
                  <a:lnTo>
                    <a:pt x="36" y="18"/>
                  </a:lnTo>
                  <a:lnTo>
                    <a:pt x="31" y="18"/>
                  </a:lnTo>
                  <a:lnTo>
                    <a:pt x="27" y="22"/>
                  </a:lnTo>
                  <a:lnTo>
                    <a:pt x="22" y="22"/>
                  </a:lnTo>
                  <a:lnTo>
                    <a:pt x="18" y="22"/>
                  </a:lnTo>
                  <a:lnTo>
                    <a:pt x="9" y="18"/>
                  </a:lnTo>
                  <a:lnTo>
                    <a:pt x="0" y="18"/>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4" name="Freeform 82"/>
            <p:cNvSpPr/>
            <p:nvPr/>
          </p:nvSpPr>
          <p:spPr bwMode="auto">
            <a:xfrm>
              <a:off x="3762375" y="3390900"/>
              <a:ext cx="98425" cy="22225"/>
            </a:xfrm>
            <a:custGeom>
              <a:gdLst>
                <a:gd fmla="*/ 0 w 62" name="T0"/>
                <a:gd fmla="*/ 14 h 14" name="T1"/>
                <a:gd fmla="*/ 9 w 62" name="T2"/>
                <a:gd fmla="*/ 9 h 14" name="T3"/>
                <a:gd fmla="*/ 22 w 62" name="T4"/>
                <a:gd fmla="*/ 0 h 14" name="T5"/>
                <a:gd fmla="*/ 31 w 62" name="T6"/>
                <a:gd fmla="*/ 0 h 14" name="T7"/>
                <a:gd fmla="*/ 44 w 62" name="T8"/>
                <a:gd fmla="*/ 0 h 14" name="T9"/>
                <a:gd fmla="*/ 49 w 62" name="T10"/>
                <a:gd fmla="*/ 0 h 14" name="T11"/>
                <a:gd fmla="*/ 53 w 62" name="T12"/>
                <a:gd fmla="*/ 0 h 14" name="T13"/>
                <a:gd fmla="*/ 57 w 62" name="T14"/>
                <a:gd fmla="*/ 5 h 14" name="T15"/>
                <a:gd fmla="*/ 62 w 62" name="T16"/>
                <a:gd fmla="*/ 9 h 14" name="T17"/>
                <a:gd fmla="*/ 53 w 62" name="T18"/>
                <a:gd fmla="*/ 5 h 14" name="T19"/>
                <a:gd fmla="*/ 40 w 62" name="T20"/>
                <a:gd fmla="*/ 5 h 14" name="T21"/>
                <a:gd fmla="*/ 31 w 62" name="T22"/>
                <a:gd fmla="*/ 5 h 14" name="T23"/>
                <a:gd fmla="*/ 22 w 62" name="T24"/>
                <a:gd fmla="*/ 5 h 14" name="T25"/>
                <a:gd fmla="*/ 9 w 62" name="T26"/>
                <a:gd fmla="*/ 9 h 14" name="T27"/>
                <a:gd fmla="*/ 0 w 62" name="T28"/>
                <a:gd fmla="*/ 14 h 1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4" w="62">
                  <a:moveTo>
                    <a:pt x="0" y="14"/>
                  </a:moveTo>
                  <a:lnTo>
                    <a:pt x="9" y="9"/>
                  </a:lnTo>
                  <a:lnTo>
                    <a:pt x="22" y="0"/>
                  </a:lnTo>
                  <a:lnTo>
                    <a:pt x="31" y="0"/>
                  </a:lnTo>
                  <a:lnTo>
                    <a:pt x="44" y="0"/>
                  </a:lnTo>
                  <a:lnTo>
                    <a:pt x="49" y="0"/>
                  </a:lnTo>
                  <a:lnTo>
                    <a:pt x="53" y="0"/>
                  </a:lnTo>
                  <a:lnTo>
                    <a:pt x="57" y="5"/>
                  </a:lnTo>
                  <a:lnTo>
                    <a:pt x="62" y="9"/>
                  </a:lnTo>
                  <a:lnTo>
                    <a:pt x="53" y="5"/>
                  </a:lnTo>
                  <a:lnTo>
                    <a:pt x="40" y="5"/>
                  </a:lnTo>
                  <a:lnTo>
                    <a:pt x="31" y="5"/>
                  </a:lnTo>
                  <a:lnTo>
                    <a:pt x="22" y="5"/>
                  </a:lnTo>
                  <a:lnTo>
                    <a:pt x="9" y="9"/>
                  </a:lnTo>
                  <a:lnTo>
                    <a:pt x="0" y="1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5" name="Freeform 83"/>
            <p:cNvSpPr/>
            <p:nvPr/>
          </p:nvSpPr>
          <p:spPr bwMode="auto">
            <a:xfrm>
              <a:off x="3867150" y="3279775"/>
              <a:ext cx="14288" cy="84137"/>
            </a:xfrm>
            <a:custGeom>
              <a:gdLst>
                <a:gd fmla="*/ 5 w 9" name="T0"/>
                <a:gd fmla="*/ 4 h 53" name="T1"/>
                <a:gd fmla="*/ 9 w 9" name="T2"/>
                <a:gd fmla="*/ 9 h 53" name="T3"/>
                <a:gd fmla="*/ 9 w 9" name="T4"/>
                <a:gd fmla="*/ 22 h 53" name="T5"/>
                <a:gd fmla="*/ 9 w 9" name="T6"/>
                <a:gd fmla="*/ 26 h 53" name="T7"/>
                <a:gd fmla="*/ 9 w 9" name="T8"/>
                <a:gd fmla="*/ 35 h 53" name="T9"/>
                <a:gd fmla="*/ 5 w 9" name="T10"/>
                <a:gd fmla="*/ 44 h 53" name="T11"/>
                <a:gd fmla="*/ 5 w 9" name="T12"/>
                <a:gd fmla="*/ 53 h 53" name="T13"/>
                <a:gd fmla="*/ 5 w 9" name="T14"/>
                <a:gd fmla="*/ 53 h 53" name="T15"/>
                <a:gd fmla="*/ 5 w 9" name="T16"/>
                <a:gd fmla="*/ 44 h 53" name="T17"/>
                <a:gd fmla="*/ 5 w 9" name="T18"/>
                <a:gd fmla="*/ 39 h 53" name="T19"/>
                <a:gd fmla="*/ 5 w 9" name="T20"/>
                <a:gd fmla="*/ 31 h 53" name="T21"/>
                <a:gd fmla="*/ 5 w 9" name="T22"/>
                <a:gd fmla="*/ 13 h 53" name="T23"/>
                <a:gd fmla="*/ 0 w 9" name="T24"/>
                <a:gd fmla="*/ 4 h 53" name="T25"/>
                <a:gd fmla="*/ 5 w 9" name="T26"/>
                <a:gd fmla="*/ 0 h 53" name="T27"/>
                <a:gd fmla="*/ 5 w 9" name="T28"/>
                <a:gd fmla="*/ 0 h 53" name="T29"/>
                <a:gd fmla="*/ 5 w 9" name="T30"/>
                <a:gd fmla="*/ 0 h 53" name="T31"/>
                <a:gd fmla="*/ 5 w 9" name="T32"/>
                <a:gd fmla="*/ 4 h 5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2" w="9">
                  <a:moveTo>
                    <a:pt x="5" y="4"/>
                  </a:moveTo>
                  <a:lnTo>
                    <a:pt x="9" y="9"/>
                  </a:lnTo>
                  <a:lnTo>
                    <a:pt x="9" y="22"/>
                  </a:lnTo>
                  <a:lnTo>
                    <a:pt x="9" y="26"/>
                  </a:lnTo>
                  <a:lnTo>
                    <a:pt x="9" y="35"/>
                  </a:lnTo>
                  <a:lnTo>
                    <a:pt x="5" y="44"/>
                  </a:lnTo>
                  <a:lnTo>
                    <a:pt x="5" y="53"/>
                  </a:lnTo>
                  <a:lnTo>
                    <a:pt x="5" y="53"/>
                  </a:lnTo>
                  <a:lnTo>
                    <a:pt x="5" y="44"/>
                  </a:lnTo>
                  <a:lnTo>
                    <a:pt x="5" y="39"/>
                  </a:lnTo>
                  <a:lnTo>
                    <a:pt x="5" y="31"/>
                  </a:lnTo>
                  <a:lnTo>
                    <a:pt x="5" y="13"/>
                  </a:lnTo>
                  <a:lnTo>
                    <a:pt x="0" y="4"/>
                  </a:lnTo>
                  <a:lnTo>
                    <a:pt x="5" y="0"/>
                  </a:lnTo>
                  <a:lnTo>
                    <a:pt x="5" y="0"/>
                  </a:lnTo>
                  <a:lnTo>
                    <a:pt x="5" y="0"/>
                  </a:lnTo>
                  <a:lnTo>
                    <a:pt x="5"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6" name="Freeform 84"/>
            <p:cNvSpPr/>
            <p:nvPr/>
          </p:nvSpPr>
          <p:spPr bwMode="auto">
            <a:xfrm>
              <a:off x="3881438" y="3405188"/>
              <a:ext cx="49213" cy="7937"/>
            </a:xfrm>
            <a:custGeom>
              <a:gdLst>
                <a:gd fmla="*/ 0 w 31" name="T0"/>
                <a:gd fmla="*/ 5 h 5" name="T1"/>
                <a:gd fmla="*/ 4 w 31" name="T2"/>
                <a:gd fmla="*/ 0 h 5" name="T3"/>
                <a:gd fmla="*/ 9 w 31" name="T4"/>
                <a:gd fmla="*/ 0 h 5" name="T5"/>
                <a:gd fmla="*/ 13 w 31" name="T6"/>
                <a:gd fmla="*/ 0 h 5" name="T7"/>
                <a:gd fmla="*/ 22 w 31" name="T8"/>
                <a:gd fmla="*/ 0 h 5" name="T9"/>
                <a:gd fmla="*/ 26 w 31" name="T10"/>
                <a:gd fmla="*/ 5 h 5" name="T11"/>
                <a:gd fmla="*/ 31 w 31" name="T12"/>
                <a:gd fmla="*/ 5 h 5" name="T13"/>
                <a:gd fmla="*/ 26 w 31" name="T14"/>
                <a:gd fmla="*/ 5 h 5" name="T15"/>
                <a:gd fmla="*/ 22 w 31" name="T16"/>
                <a:gd fmla="*/ 5 h 5" name="T17"/>
                <a:gd fmla="*/ 18 w 31" name="T18"/>
                <a:gd fmla="*/ 0 h 5" name="T19"/>
                <a:gd fmla="*/ 13 w 31" name="T20"/>
                <a:gd fmla="*/ 0 h 5" name="T21"/>
                <a:gd fmla="*/ 4 w 31" name="T22"/>
                <a:gd fmla="*/ 0 h 5" name="T23"/>
                <a:gd fmla="*/ 0 w 31" name="T24"/>
                <a:gd fmla="*/ 5 h 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 w="31">
                  <a:moveTo>
                    <a:pt x="0" y="5"/>
                  </a:moveTo>
                  <a:lnTo>
                    <a:pt x="4" y="0"/>
                  </a:lnTo>
                  <a:lnTo>
                    <a:pt x="9" y="0"/>
                  </a:lnTo>
                  <a:lnTo>
                    <a:pt x="13" y="0"/>
                  </a:lnTo>
                  <a:lnTo>
                    <a:pt x="22" y="0"/>
                  </a:lnTo>
                  <a:lnTo>
                    <a:pt x="26" y="5"/>
                  </a:lnTo>
                  <a:lnTo>
                    <a:pt x="31" y="5"/>
                  </a:lnTo>
                  <a:lnTo>
                    <a:pt x="26" y="5"/>
                  </a:lnTo>
                  <a:lnTo>
                    <a:pt x="22" y="5"/>
                  </a:lnTo>
                  <a:lnTo>
                    <a:pt x="18" y="0"/>
                  </a:lnTo>
                  <a:lnTo>
                    <a:pt x="13" y="0"/>
                  </a:lnTo>
                  <a:lnTo>
                    <a:pt x="4" y="0"/>
                  </a:lnTo>
                  <a:lnTo>
                    <a:pt x="0"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7" name="Freeform 85"/>
            <p:cNvSpPr/>
            <p:nvPr/>
          </p:nvSpPr>
          <p:spPr bwMode="auto">
            <a:xfrm>
              <a:off x="3902075" y="3433763"/>
              <a:ext cx="20638" cy="14287"/>
            </a:xfrm>
            <a:custGeom>
              <a:gdLst>
                <a:gd fmla="*/ 0 w 13" name="T0"/>
                <a:gd fmla="*/ 9 h 9" name="T1"/>
                <a:gd fmla="*/ 0 w 13" name="T2"/>
                <a:gd fmla="*/ 9 h 9" name="T3"/>
                <a:gd fmla="*/ 5 w 13" name="T4"/>
                <a:gd fmla="*/ 4 h 9" name="T5"/>
                <a:gd fmla="*/ 5 w 13" name="T6"/>
                <a:gd fmla="*/ 0 h 9" name="T7"/>
                <a:gd fmla="*/ 5 w 13" name="T8"/>
                <a:gd fmla="*/ 0 h 9" name="T9"/>
                <a:gd fmla="*/ 9 w 13" name="T10"/>
                <a:gd fmla="*/ 0 h 9" name="T11"/>
                <a:gd fmla="*/ 9 w 13" name="T12"/>
                <a:gd fmla="*/ 0 h 9" name="T13"/>
                <a:gd fmla="*/ 13 w 13" name="T14"/>
                <a:gd fmla="*/ 4 h 9" name="T15"/>
                <a:gd fmla="*/ 13 w 13" name="T16"/>
                <a:gd fmla="*/ 9 h 9" name="T17"/>
                <a:gd fmla="*/ 9 w 13" name="T18"/>
                <a:gd fmla="*/ 9 h 9" name="T19"/>
                <a:gd fmla="*/ 9 w 13" name="T20"/>
                <a:gd fmla="*/ 9 h 9" name="T21"/>
                <a:gd fmla="*/ 9 w 13" name="T22"/>
                <a:gd fmla="*/ 9 h 9" name="T23"/>
                <a:gd fmla="*/ 5 w 13" name="T24"/>
                <a:gd fmla="*/ 9 h 9" name="T25"/>
                <a:gd fmla="*/ 5 w 13" name="T26"/>
                <a:gd fmla="*/ 9 h 9" name="T27"/>
                <a:gd fmla="*/ 5 w 13" name="T28"/>
                <a:gd fmla="*/ 9 h 9" name="T29"/>
                <a:gd fmla="*/ 5 w 13" name="T30"/>
                <a:gd fmla="*/ 9 h 9" name="T31"/>
                <a:gd fmla="*/ 0 w 13" name="T32"/>
                <a:gd fmla="*/ 9 h 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9" w="13">
                  <a:moveTo>
                    <a:pt x="0" y="9"/>
                  </a:moveTo>
                  <a:lnTo>
                    <a:pt x="0" y="9"/>
                  </a:lnTo>
                  <a:lnTo>
                    <a:pt x="5" y="4"/>
                  </a:lnTo>
                  <a:lnTo>
                    <a:pt x="5" y="0"/>
                  </a:lnTo>
                  <a:lnTo>
                    <a:pt x="5" y="0"/>
                  </a:lnTo>
                  <a:lnTo>
                    <a:pt x="9" y="0"/>
                  </a:lnTo>
                  <a:lnTo>
                    <a:pt x="9" y="0"/>
                  </a:lnTo>
                  <a:lnTo>
                    <a:pt x="13" y="4"/>
                  </a:lnTo>
                  <a:lnTo>
                    <a:pt x="13" y="9"/>
                  </a:lnTo>
                  <a:lnTo>
                    <a:pt x="9" y="9"/>
                  </a:lnTo>
                  <a:lnTo>
                    <a:pt x="9" y="9"/>
                  </a:lnTo>
                  <a:lnTo>
                    <a:pt x="9" y="9"/>
                  </a:lnTo>
                  <a:lnTo>
                    <a:pt x="5" y="9"/>
                  </a:lnTo>
                  <a:lnTo>
                    <a:pt x="5" y="9"/>
                  </a:lnTo>
                  <a:lnTo>
                    <a:pt x="5" y="9"/>
                  </a:lnTo>
                  <a:lnTo>
                    <a:pt x="5" y="9"/>
                  </a:lnTo>
                  <a:lnTo>
                    <a:pt x="0"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8" name="Freeform 86"/>
            <p:cNvSpPr/>
            <p:nvPr/>
          </p:nvSpPr>
          <p:spPr bwMode="auto">
            <a:xfrm>
              <a:off x="3922713" y="3462338"/>
              <a:ext cx="14288" cy="12700"/>
            </a:xfrm>
            <a:custGeom>
              <a:gdLst>
                <a:gd fmla="*/ 0 w 9" name="T0"/>
                <a:gd fmla="*/ 8 h 8" name="T1"/>
                <a:gd fmla="*/ 0 w 9" name="T2"/>
                <a:gd fmla="*/ 8 h 8" name="T3"/>
                <a:gd fmla="*/ 0 w 9" name="T4"/>
                <a:gd fmla="*/ 0 h 8" name="T5"/>
                <a:gd fmla="*/ 0 w 9" name="T6"/>
                <a:gd fmla="*/ 0 h 8" name="T7"/>
                <a:gd fmla="*/ 0 w 9" name="T8"/>
                <a:gd fmla="*/ 0 h 8" name="T9"/>
                <a:gd fmla="*/ 5 w 9" name="T10"/>
                <a:gd fmla="*/ 0 h 8" name="T11"/>
                <a:gd fmla="*/ 9 w 9" name="T12"/>
                <a:gd fmla="*/ 0 h 8" name="T13"/>
                <a:gd fmla="*/ 9 w 9" name="T14"/>
                <a:gd fmla="*/ 0 h 8" name="T15"/>
                <a:gd fmla="*/ 9 w 9" name="T16"/>
                <a:gd fmla="*/ 4 h 8" name="T17"/>
                <a:gd fmla="*/ 9 w 9" name="T18"/>
                <a:gd fmla="*/ 4 h 8" name="T19"/>
                <a:gd fmla="*/ 9 w 9" name="T20"/>
                <a:gd fmla="*/ 4 h 8" name="T21"/>
                <a:gd fmla="*/ 9 w 9" name="T22"/>
                <a:gd fmla="*/ 8 h 8" name="T23"/>
                <a:gd fmla="*/ 9 w 9" name="T24"/>
                <a:gd fmla="*/ 8 h 8" name="T25"/>
                <a:gd fmla="*/ 5 w 9" name="T26"/>
                <a:gd fmla="*/ 8 h 8" name="T27"/>
                <a:gd fmla="*/ 0 w 9" name="T28"/>
                <a:gd fmla="*/ 8 h 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 w="9">
                  <a:moveTo>
                    <a:pt x="0" y="8"/>
                  </a:moveTo>
                  <a:lnTo>
                    <a:pt x="0" y="8"/>
                  </a:lnTo>
                  <a:lnTo>
                    <a:pt x="0" y="0"/>
                  </a:lnTo>
                  <a:lnTo>
                    <a:pt x="0" y="0"/>
                  </a:lnTo>
                  <a:lnTo>
                    <a:pt x="0" y="0"/>
                  </a:lnTo>
                  <a:lnTo>
                    <a:pt x="5" y="0"/>
                  </a:lnTo>
                  <a:lnTo>
                    <a:pt x="9" y="0"/>
                  </a:lnTo>
                  <a:lnTo>
                    <a:pt x="9" y="0"/>
                  </a:lnTo>
                  <a:lnTo>
                    <a:pt x="9" y="4"/>
                  </a:lnTo>
                  <a:lnTo>
                    <a:pt x="9" y="4"/>
                  </a:lnTo>
                  <a:lnTo>
                    <a:pt x="9" y="4"/>
                  </a:lnTo>
                  <a:lnTo>
                    <a:pt x="9" y="8"/>
                  </a:lnTo>
                  <a:lnTo>
                    <a:pt x="9" y="8"/>
                  </a:lnTo>
                  <a:lnTo>
                    <a:pt x="5" y="8"/>
                  </a:lnTo>
                  <a:lnTo>
                    <a:pt x="0" y="8"/>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9" name="Freeform 87"/>
            <p:cNvSpPr/>
            <p:nvPr/>
          </p:nvSpPr>
          <p:spPr bwMode="auto">
            <a:xfrm>
              <a:off x="3930650" y="3355975"/>
              <a:ext cx="49213" cy="42862"/>
            </a:xfrm>
            <a:custGeom>
              <a:gdLst>
                <a:gd fmla="*/ 0 w 31" name="T0"/>
                <a:gd fmla="*/ 27 h 27" name="T1"/>
                <a:gd fmla="*/ 0 w 31" name="T2"/>
                <a:gd fmla="*/ 22 h 27" name="T3"/>
                <a:gd fmla="*/ 9 w 31" name="T4"/>
                <a:gd fmla="*/ 14 h 27" name="T5"/>
                <a:gd fmla="*/ 13 w 31" name="T6"/>
                <a:gd fmla="*/ 9 h 27" name="T7"/>
                <a:gd fmla="*/ 18 w 31" name="T8"/>
                <a:gd fmla="*/ 5 h 27" name="T9"/>
                <a:gd fmla="*/ 22 w 31" name="T10"/>
                <a:gd fmla="*/ 0 h 27" name="T11"/>
                <a:gd fmla="*/ 22 w 31" name="T12"/>
                <a:gd fmla="*/ 0 h 27" name="T13"/>
                <a:gd fmla="*/ 26 w 31" name="T14"/>
                <a:gd fmla="*/ 0 h 27" name="T15"/>
                <a:gd fmla="*/ 31 w 31" name="T16"/>
                <a:gd fmla="*/ 0 h 27" name="T17"/>
                <a:gd fmla="*/ 22 w 31" name="T18"/>
                <a:gd fmla="*/ 5 h 27" name="T19"/>
                <a:gd fmla="*/ 9 w 31" name="T20"/>
                <a:gd fmla="*/ 14 h 27" name="T21"/>
                <a:gd fmla="*/ 0 w 31" name="T22"/>
                <a:gd fmla="*/ 22 h 27" name="T23"/>
                <a:gd fmla="*/ 0 w 31" name="T24"/>
                <a:gd fmla="*/ 27 h 2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7" w="31">
                  <a:moveTo>
                    <a:pt x="0" y="27"/>
                  </a:moveTo>
                  <a:lnTo>
                    <a:pt x="0" y="22"/>
                  </a:lnTo>
                  <a:lnTo>
                    <a:pt x="9" y="14"/>
                  </a:lnTo>
                  <a:lnTo>
                    <a:pt x="13" y="9"/>
                  </a:lnTo>
                  <a:lnTo>
                    <a:pt x="18" y="5"/>
                  </a:lnTo>
                  <a:lnTo>
                    <a:pt x="22" y="0"/>
                  </a:lnTo>
                  <a:lnTo>
                    <a:pt x="22" y="0"/>
                  </a:lnTo>
                  <a:lnTo>
                    <a:pt x="26" y="0"/>
                  </a:lnTo>
                  <a:lnTo>
                    <a:pt x="31" y="0"/>
                  </a:lnTo>
                  <a:lnTo>
                    <a:pt x="22" y="5"/>
                  </a:lnTo>
                  <a:lnTo>
                    <a:pt x="9" y="14"/>
                  </a:lnTo>
                  <a:lnTo>
                    <a:pt x="0" y="22"/>
                  </a:lnTo>
                  <a:lnTo>
                    <a:pt x="0" y="27"/>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0" name="Freeform 88"/>
            <p:cNvSpPr/>
            <p:nvPr/>
          </p:nvSpPr>
          <p:spPr bwMode="auto">
            <a:xfrm>
              <a:off x="3944938" y="3370263"/>
              <a:ext cx="61913" cy="63500"/>
            </a:xfrm>
            <a:custGeom>
              <a:gdLst>
                <a:gd fmla="*/ 0 w 39" name="T0"/>
                <a:gd fmla="*/ 40 h 40" name="T1"/>
                <a:gd fmla="*/ 4 w 39" name="T2"/>
                <a:gd fmla="*/ 36 h 40" name="T3"/>
                <a:gd fmla="*/ 9 w 39" name="T4"/>
                <a:gd fmla="*/ 22 h 40" name="T5"/>
                <a:gd fmla="*/ 13 w 39" name="T6"/>
                <a:gd fmla="*/ 13 h 40" name="T7"/>
                <a:gd fmla="*/ 22 w 39" name="T8"/>
                <a:gd fmla="*/ 9 h 40" name="T9"/>
                <a:gd fmla="*/ 26 w 39" name="T10"/>
                <a:gd fmla="*/ 5 h 40" name="T11"/>
                <a:gd fmla="*/ 31 w 39" name="T12"/>
                <a:gd fmla="*/ 5 h 40" name="T13"/>
                <a:gd fmla="*/ 35 w 39" name="T14"/>
                <a:gd fmla="*/ 0 h 40" name="T15"/>
                <a:gd fmla="*/ 39 w 39" name="T16"/>
                <a:gd fmla="*/ 0 h 40" name="T17"/>
                <a:gd fmla="*/ 22 w 39" name="T18"/>
                <a:gd fmla="*/ 22 h 40" name="T19"/>
                <a:gd fmla="*/ 17 w 39" name="T20"/>
                <a:gd fmla="*/ 31 h 40" name="T21"/>
                <a:gd fmla="*/ 13 w 39" name="T22"/>
                <a:gd fmla="*/ 31 h 40" name="T23"/>
                <a:gd fmla="*/ 9 w 39" name="T24"/>
                <a:gd fmla="*/ 36 h 40" name="T25"/>
                <a:gd fmla="*/ 4 w 39" name="T26"/>
                <a:gd fmla="*/ 40 h 40" name="T27"/>
                <a:gd fmla="*/ 0 w 39" name="T28"/>
                <a:gd fmla="*/ 40 h 40"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0" w="39">
                  <a:moveTo>
                    <a:pt x="0" y="40"/>
                  </a:moveTo>
                  <a:lnTo>
                    <a:pt x="4" y="36"/>
                  </a:lnTo>
                  <a:lnTo>
                    <a:pt x="9" y="22"/>
                  </a:lnTo>
                  <a:lnTo>
                    <a:pt x="13" y="13"/>
                  </a:lnTo>
                  <a:lnTo>
                    <a:pt x="22" y="9"/>
                  </a:lnTo>
                  <a:lnTo>
                    <a:pt x="26" y="5"/>
                  </a:lnTo>
                  <a:lnTo>
                    <a:pt x="31" y="5"/>
                  </a:lnTo>
                  <a:lnTo>
                    <a:pt x="35" y="0"/>
                  </a:lnTo>
                  <a:lnTo>
                    <a:pt x="39" y="0"/>
                  </a:lnTo>
                  <a:lnTo>
                    <a:pt x="22" y="22"/>
                  </a:lnTo>
                  <a:lnTo>
                    <a:pt x="17" y="31"/>
                  </a:lnTo>
                  <a:lnTo>
                    <a:pt x="13" y="31"/>
                  </a:lnTo>
                  <a:lnTo>
                    <a:pt x="9" y="36"/>
                  </a:lnTo>
                  <a:lnTo>
                    <a:pt x="4" y="40"/>
                  </a:lnTo>
                  <a:lnTo>
                    <a:pt x="0" y="4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1" name="Freeform 89"/>
            <p:cNvSpPr/>
            <p:nvPr/>
          </p:nvSpPr>
          <p:spPr bwMode="auto">
            <a:xfrm>
              <a:off x="3971925" y="3390900"/>
              <a:ext cx="28575" cy="42862"/>
            </a:xfrm>
            <a:custGeom>
              <a:gdLst>
                <a:gd fmla="*/ 0 w 18" name="T0"/>
                <a:gd fmla="*/ 27 h 27" name="T1"/>
                <a:gd fmla="*/ 0 w 18" name="T2"/>
                <a:gd fmla="*/ 23 h 27" name="T3"/>
                <a:gd fmla="*/ 5 w 18" name="T4"/>
                <a:gd fmla="*/ 14 h 27" name="T5"/>
                <a:gd fmla="*/ 9 w 18" name="T6"/>
                <a:gd fmla="*/ 5 h 27" name="T7"/>
                <a:gd fmla="*/ 18 w 18" name="T8"/>
                <a:gd fmla="*/ 0 h 27" name="T9"/>
                <a:gd fmla="*/ 9 w 18" name="T10"/>
                <a:gd fmla="*/ 14 h 27" name="T11"/>
                <a:gd fmla="*/ 0 w 18" name="T12"/>
                <a:gd fmla="*/ 27 h 27" name="T13"/>
              </a:gdLst>
              <a:cxnLst>
                <a:cxn ang="0">
                  <a:pos x="T0" y="T1"/>
                </a:cxn>
                <a:cxn ang="0">
                  <a:pos x="T2" y="T3"/>
                </a:cxn>
                <a:cxn ang="0">
                  <a:pos x="T4" y="T5"/>
                </a:cxn>
                <a:cxn ang="0">
                  <a:pos x="T6" y="T7"/>
                </a:cxn>
                <a:cxn ang="0">
                  <a:pos x="T8" y="T9"/>
                </a:cxn>
                <a:cxn ang="0">
                  <a:pos x="T10" y="T11"/>
                </a:cxn>
                <a:cxn ang="0">
                  <a:pos x="T12" y="T13"/>
                </a:cxn>
              </a:cxnLst>
              <a:rect b="b" l="0" r="r" t="0"/>
              <a:pathLst>
                <a:path h="27" w="18">
                  <a:moveTo>
                    <a:pt x="0" y="27"/>
                  </a:moveTo>
                  <a:lnTo>
                    <a:pt x="0" y="23"/>
                  </a:lnTo>
                  <a:lnTo>
                    <a:pt x="5" y="14"/>
                  </a:lnTo>
                  <a:lnTo>
                    <a:pt x="9" y="5"/>
                  </a:lnTo>
                  <a:lnTo>
                    <a:pt x="18" y="0"/>
                  </a:lnTo>
                  <a:lnTo>
                    <a:pt x="9" y="14"/>
                  </a:lnTo>
                  <a:lnTo>
                    <a:pt x="0" y="27"/>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2" name="Freeform 90"/>
            <p:cNvSpPr/>
            <p:nvPr/>
          </p:nvSpPr>
          <p:spPr bwMode="auto">
            <a:xfrm>
              <a:off x="3825875" y="3475038"/>
              <a:ext cx="69850" cy="14287"/>
            </a:xfrm>
            <a:custGeom>
              <a:gdLst>
                <a:gd fmla="*/ 0 w 44" name="T0"/>
                <a:gd fmla="*/ 9 h 9" name="T1"/>
                <a:gd fmla="*/ 4 w 44" name="T2"/>
                <a:gd fmla="*/ 9 h 9" name="T3"/>
                <a:gd fmla="*/ 13 w 44" name="T4"/>
                <a:gd fmla="*/ 9 h 9" name="T5"/>
                <a:gd fmla="*/ 26 w 44" name="T6"/>
                <a:gd fmla="*/ 5 h 9" name="T7"/>
                <a:gd fmla="*/ 44 w 44" name="T8"/>
                <a:gd fmla="*/ 0 h 9" name="T9"/>
                <a:gd fmla="*/ 31 w 44" name="T10"/>
                <a:gd fmla="*/ 5 h 9" name="T11"/>
                <a:gd fmla="*/ 17 w 44" name="T12"/>
                <a:gd fmla="*/ 9 h 9" name="T13"/>
                <a:gd fmla="*/ 4 w 44" name="T14"/>
                <a:gd fmla="*/ 9 h 9" name="T15"/>
                <a:gd fmla="*/ 0 w 44"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44">
                  <a:moveTo>
                    <a:pt x="0" y="9"/>
                  </a:moveTo>
                  <a:lnTo>
                    <a:pt x="4" y="9"/>
                  </a:lnTo>
                  <a:lnTo>
                    <a:pt x="13" y="9"/>
                  </a:lnTo>
                  <a:lnTo>
                    <a:pt x="26" y="5"/>
                  </a:lnTo>
                  <a:lnTo>
                    <a:pt x="44" y="0"/>
                  </a:lnTo>
                  <a:lnTo>
                    <a:pt x="31" y="5"/>
                  </a:lnTo>
                  <a:lnTo>
                    <a:pt x="17" y="9"/>
                  </a:lnTo>
                  <a:lnTo>
                    <a:pt x="4" y="9"/>
                  </a:lnTo>
                  <a:lnTo>
                    <a:pt x="0"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3" name="Freeform 91"/>
            <p:cNvSpPr/>
            <p:nvPr/>
          </p:nvSpPr>
          <p:spPr bwMode="auto">
            <a:xfrm>
              <a:off x="3832225" y="3489325"/>
              <a:ext cx="63500" cy="14287"/>
            </a:xfrm>
            <a:custGeom>
              <a:gdLst>
                <a:gd fmla="*/ 0 w 40" name="T0"/>
                <a:gd fmla="*/ 9 h 9" name="T1"/>
                <a:gd fmla="*/ 0 w 40" name="T2"/>
                <a:gd fmla="*/ 9 h 9" name="T3"/>
                <a:gd fmla="*/ 9 w 40" name="T4"/>
                <a:gd fmla="*/ 9 h 9" name="T5"/>
                <a:gd fmla="*/ 18 w 40" name="T6"/>
                <a:gd fmla="*/ 9 h 9" name="T7"/>
                <a:gd fmla="*/ 22 w 40" name="T8"/>
                <a:gd fmla="*/ 9 h 9" name="T9"/>
                <a:gd fmla="*/ 31 w 40" name="T10"/>
                <a:gd fmla="*/ 5 h 9" name="T11"/>
                <a:gd fmla="*/ 40 w 40" name="T12"/>
                <a:gd fmla="*/ 0 h 9" name="T13"/>
                <a:gd fmla="*/ 31 w 40" name="T14"/>
                <a:gd fmla="*/ 5 h 9" name="T15"/>
                <a:gd fmla="*/ 27 w 40" name="T16"/>
                <a:gd fmla="*/ 9 h 9" name="T17"/>
                <a:gd fmla="*/ 18 w 40" name="T18"/>
                <a:gd fmla="*/ 9 h 9" name="T19"/>
                <a:gd fmla="*/ 13 w 40" name="T20"/>
                <a:gd fmla="*/ 9 h 9" name="T21"/>
                <a:gd fmla="*/ 5 w 40" name="T22"/>
                <a:gd fmla="*/ 9 h 9" name="T23"/>
                <a:gd fmla="*/ 0 w 40" name="T24"/>
                <a:gd fmla="*/ 9 h 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 w="40">
                  <a:moveTo>
                    <a:pt x="0" y="9"/>
                  </a:moveTo>
                  <a:lnTo>
                    <a:pt x="0" y="9"/>
                  </a:lnTo>
                  <a:lnTo>
                    <a:pt x="9" y="9"/>
                  </a:lnTo>
                  <a:lnTo>
                    <a:pt x="18" y="9"/>
                  </a:lnTo>
                  <a:lnTo>
                    <a:pt x="22" y="9"/>
                  </a:lnTo>
                  <a:lnTo>
                    <a:pt x="31" y="5"/>
                  </a:lnTo>
                  <a:lnTo>
                    <a:pt x="40" y="0"/>
                  </a:lnTo>
                  <a:lnTo>
                    <a:pt x="31" y="5"/>
                  </a:lnTo>
                  <a:lnTo>
                    <a:pt x="27" y="9"/>
                  </a:lnTo>
                  <a:lnTo>
                    <a:pt x="18" y="9"/>
                  </a:lnTo>
                  <a:lnTo>
                    <a:pt x="13" y="9"/>
                  </a:lnTo>
                  <a:lnTo>
                    <a:pt x="5" y="9"/>
                  </a:lnTo>
                  <a:lnTo>
                    <a:pt x="0"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4" name="Freeform 92"/>
            <p:cNvSpPr/>
            <p:nvPr/>
          </p:nvSpPr>
          <p:spPr bwMode="auto">
            <a:xfrm>
              <a:off x="3895725" y="3546475"/>
              <a:ext cx="49213" cy="41275"/>
            </a:xfrm>
            <a:custGeom>
              <a:gdLst>
                <a:gd fmla="*/ 0 w 31" name="T0"/>
                <a:gd fmla="*/ 26 h 26" name="T1"/>
                <a:gd fmla="*/ 0 w 31" name="T2"/>
                <a:gd fmla="*/ 22 h 26" name="T3"/>
                <a:gd fmla="*/ 9 w 31" name="T4"/>
                <a:gd fmla="*/ 22 h 26" name="T5"/>
                <a:gd fmla="*/ 13 w 31" name="T6"/>
                <a:gd fmla="*/ 17 h 26" name="T7"/>
                <a:gd fmla="*/ 17 w 31" name="T8"/>
                <a:gd fmla="*/ 13 h 26" name="T9"/>
                <a:gd fmla="*/ 26 w 31" name="T10"/>
                <a:gd fmla="*/ 4 h 26" name="T11"/>
                <a:gd fmla="*/ 31 w 31" name="T12"/>
                <a:gd fmla="*/ 0 h 26" name="T13"/>
                <a:gd fmla="*/ 26 w 31" name="T14"/>
                <a:gd fmla="*/ 4 h 26" name="T15"/>
                <a:gd fmla="*/ 22 w 31" name="T16"/>
                <a:gd fmla="*/ 13 h 26" name="T17"/>
                <a:gd fmla="*/ 17 w 31" name="T18"/>
                <a:gd fmla="*/ 17 h 26" name="T19"/>
                <a:gd fmla="*/ 13 w 31" name="T20"/>
                <a:gd fmla="*/ 17 h 26" name="T21"/>
                <a:gd fmla="*/ 4 w 31" name="T22"/>
                <a:gd fmla="*/ 22 h 26" name="T23"/>
                <a:gd fmla="*/ 0 w 31" name="T24"/>
                <a:gd fmla="*/ 26 h 2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6" w="31">
                  <a:moveTo>
                    <a:pt x="0" y="26"/>
                  </a:moveTo>
                  <a:lnTo>
                    <a:pt x="0" y="22"/>
                  </a:lnTo>
                  <a:lnTo>
                    <a:pt x="9" y="22"/>
                  </a:lnTo>
                  <a:lnTo>
                    <a:pt x="13" y="17"/>
                  </a:lnTo>
                  <a:lnTo>
                    <a:pt x="17" y="13"/>
                  </a:lnTo>
                  <a:lnTo>
                    <a:pt x="26" y="4"/>
                  </a:lnTo>
                  <a:lnTo>
                    <a:pt x="31" y="0"/>
                  </a:lnTo>
                  <a:lnTo>
                    <a:pt x="26" y="4"/>
                  </a:lnTo>
                  <a:lnTo>
                    <a:pt x="22" y="13"/>
                  </a:lnTo>
                  <a:lnTo>
                    <a:pt x="17" y="17"/>
                  </a:lnTo>
                  <a:lnTo>
                    <a:pt x="13" y="17"/>
                  </a:lnTo>
                  <a:lnTo>
                    <a:pt x="4" y="22"/>
                  </a:lnTo>
                  <a:lnTo>
                    <a:pt x="0" y="26"/>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5" name="Freeform 93"/>
            <p:cNvSpPr/>
            <p:nvPr/>
          </p:nvSpPr>
          <p:spPr bwMode="auto">
            <a:xfrm>
              <a:off x="3930650" y="3546475"/>
              <a:ext cx="34925" cy="55562"/>
            </a:xfrm>
            <a:custGeom>
              <a:gdLst>
                <a:gd fmla="*/ 0 w 22" name="T0"/>
                <a:gd fmla="*/ 35 h 35" name="T1"/>
                <a:gd fmla="*/ 4 w 22" name="T2"/>
                <a:gd fmla="*/ 35 h 35" name="T3"/>
                <a:gd fmla="*/ 9 w 22" name="T4"/>
                <a:gd fmla="*/ 26 h 35" name="T5"/>
                <a:gd fmla="*/ 9 w 22" name="T6"/>
                <a:gd fmla="*/ 22 h 35" name="T7"/>
                <a:gd fmla="*/ 13 w 22" name="T8"/>
                <a:gd fmla="*/ 17 h 35" name="T9"/>
                <a:gd fmla="*/ 18 w 22" name="T10"/>
                <a:gd fmla="*/ 8 h 35" name="T11"/>
                <a:gd fmla="*/ 22 w 22" name="T12"/>
                <a:gd fmla="*/ 0 h 35" name="T13"/>
                <a:gd fmla="*/ 22 w 22" name="T14"/>
                <a:gd fmla="*/ 8 h 35" name="T15"/>
                <a:gd fmla="*/ 18 w 22" name="T16"/>
                <a:gd fmla="*/ 13 h 35" name="T17"/>
                <a:gd fmla="*/ 13 w 22" name="T18"/>
                <a:gd fmla="*/ 22 h 35" name="T19"/>
                <a:gd fmla="*/ 9 w 22" name="T20"/>
                <a:gd fmla="*/ 26 h 35" name="T21"/>
                <a:gd fmla="*/ 4 w 22" name="T22"/>
                <a:gd fmla="*/ 35 h 35" name="T23"/>
                <a:gd fmla="*/ 0 w 22" name="T24"/>
                <a:gd fmla="*/ 35 h 3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5" w="22">
                  <a:moveTo>
                    <a:pt x="0" y="35"/>
                  </a:moveTo>
                  <a:lnTo>
                    <a:pt x="4" y="35"/>
                  </a:lnTo>
                  <a:lnTo>
                    <a:pt x="9" y="26"/>
                  </a:lnTo>
                  <a:lnTo>
                    <a:pt x="9" y="22"/>
                  </a:lnTo>
                  <a:lnTo>
                    <a:pt x="13" y="17"/>
                  </a:lnTo>
                  <a:lnTo>
                    <a:pt x="18" y="8"/>
                  </a:lnTo>
                  <a:lnTo>
                    <a:pt x="22" y="0"/>
                  </a:lnTo>
                  <a:lnTo>
                    <a:pt x="22" y="8"/>
                  </a:lnTo>
                  <a:lnTo>
                    <a:pt x="18" y="13"/>
                  </a:lnTo>
                  <a:lnTo>
                    <a:pt x="13" y="22"/>
                  </a:lnTo>
                  <a:lnTo>
                    <a:pt x="9" y="26"/>
                  </a:lnTo>
                  <a:lnTo>
                    <a:pt x="4" y="35"/>
                  </a:lnTo>
                  <a:lnTo>
                    <a:pt x="0" y="3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6" name="Freeform 94"/>
            <p:cNvSpPr/>
            <p:nvPr/>
          </p:nvSpPr>
          <p:spPr bwMode="auto">
            <a:xfrm>
              <a:off x="3860800" y="3511550"/>
              <a:ext cx="55563" cy="26987"/>
            </a:xfrm>
            <a:custGeom>
              <a:gdLst>
                <a:gd fmla="*/ 0 w 35" name="T0"/>
                <a:gd fmla="*/ 17 h 17" name="T1"/>
                <a:gd fmla="*/ 4 w 35" name="T2"/>
                <a:gd fmla="*/ 17 h 17" name="T3"/>
                <a:gd fmla="*/ 13 w 35" name="T4"/>
                <a:gd fmla="*/ 13 h 17" name="T5"/>
                <a:gd fmla="*/ 22 w 35" name="T6"/>
                <a:gd fmla="*/ 8 h 17" name="T7"/>
                <a:gd fmla="*/ 35 w 35" name="T8"/>
                <a:gd fmla="*/ 0 h 17" name="T9"/>
                <a:gd fmla="*/ 22 w 35" name="T10"/>
                <a:gd fmla="*/ 8 h 17" name="T11"/>
                <a:gd fmla="*/ 13 w 35" name="T12"/>
                <a:gd fmla="*/ 13 h 17" name="T13"/>
                <a:gd fmla="*/ 4 w 35" name="T14"/>
                <a:gd fmla="*/ 17 h 17" name="T15"/>
                <a:gd fmla="*/ 0 w 35" name="T16"/>
                <a:gd fmla="*/ 17 h 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 w="35">
                  <a:moveTo>
                    <a:pt x="0" y="17"/>
                  </a:moveTo>
                  <a:lnTo>
                    <a:pt x="4" y="17"/>
                  </a:lnTo>
                  <a:lnTo>
                    <a:pt x="13" y="13"/>
                  </a:lnTo>
                  <a:lnTo>
                    <a:pt x="22" y="8"/>
                  </a:lnTo>
                  <a:lnTo>
                    <a:pt x="35" y="0"/>
                  </a:lnTo>
                  <a:lnTo>
                    <a:pt x="22" y="8"/>
                  </a:lnTo>
                  <a:lnTo>
                    <a:pt x="13" y="13"/>
                  </a:lnTo>
                  <a:lnTo>
                    <a:pt x="4" y="17"/>
                  </a:lnTo>
                  <a:lnTo>
                    <a:pt x="0" y="17"/>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7" name="Freeform 95"/>
            <p:cNvSpPr/>
            <p:nvPr/>
          </p:nvSpPr>
          <p:spPr bwMode="auto">
            <a:xfrm>
              <a:off x="3902075" y="3602038"/>
              <a:ext cx="49213" cy="112712"/>
            </a:xfrm>
            <a:custGeom>
              <a:gdLst>
                <a:gd fmla="*/ 5 w 31" name="T0"/>
                <a:gd fmla="*/ 0 h 71" name="T1"/>
                <a:gd fmla="*/ 9 w 31" name="T2"/>
                <a:gd fmla="*/ 4 h 71" name="T3"/>
                <a:gd fmla="*/ 9 w 31" name="T4"/>
                <a:gd fmla="*/ 9 h 71" name="T5"/>
                <a:gd fmla="*/ 9 w 31" name="T6"/>
                <a:gd fmla="*/ 13 h 71" name="T7"/>
                <a:gd fmla="*/ 9 w 31" name="T8"/>
                <a:gd fmla="*/ 18 h 71" name="T9"/>
                <a:gd fmla="*/ 9 w 31" name="T10"/>
                <a:gd fmla="*/ 22 h 71" name="T11"/>
                <a:gd fmla="*/ 5 w 31" name="T12"/>
                <a:gd fmla="*/ 26 h 71" name="T13"/>
                <a:gd fmla="*/ 5 w 31" name="T14"/>
                <a:gd fmla="*/ 31 h 71" name="T15"/>
                <a:gd fmla="*/ 0 w 31" name="T16"/>
                <a:gd fmla="*/ 35 h 71" name="T17"/>
                <a:gd fmla="*/ 0 w 31" name="T18"/>
                <a:gd fmla="*/ 40 h 71" name="T19"/>
                <a:gd fmla="*/ 0 w 31" name="T20"/>
                <a:gd fmla="*/ 49 h 71" name="T21"/>
                <a:gd fmla="*/ 5 w 31" name="T22"/>
                <a:gd fmla="*/ 53 h 71" name="T23"/>
                <a:gd fmla="*/ 9 w 31" name="T24"/>
                <a:gd fmla="*/ 57 h 71" name="T25"/>
                <a:gd fmla="*/ 18 w 31" name="T26"/>
                <a:gd fmla="*/ 62 h 71" name="T27"/>
                <a:gd fmla="*/ 31 w 31" name="T28"/>
                <a:gd fmla="*/ 71 h 71" name="T29"/>
                <a:gd fmla="*/ 22 w 31" name="T30"/>
                <a:gd fmla="*/ 66 h 71" name="T31"/>
                <a:gd fmla="*/ 18 w 31" name="T32"/>
                <a:gd fmla="*/ 62 h 71" name="T33"/>
                <a:gd fmla="*/ 13 w 31" name="T34"/>
                <a:gd fmla="*/ 57 h 71" name="T35"/>
                <a:gd fmla="*/ 9 w 31" name="T36"/>
                <a:gd fmla="*/ 53 h 71" name="T37"/>
                <a:gd fmla="*/ 5 w 31" name="T38"/>
                <a:gd fmla="*/ 49 h 71" name="T39"/>
                <a:gd fmla="*/ 5 w 31" name="T40"/>
                <a:gd fmla="*/ 44 h 71" name="T41"/>
                <a:gd fmla="*/ 5 w 31" name="T42"/>
                <a:gd fmla="*/ 44 h 71" name="T43"/>
                <a:gd fmla="*/ 5 w 31" name="T44"/>
                <a:gd fmla="*/ 40 h 71" name="T45"/>
                <a:gd fmla="*/ 5 w 31" name="T46"/>
                <a:gd fmla="*/ 31 h 71" name="T47"/>
                <a:gd fmla="*/ 9 w 31" name="T48"/>
                <a:gd fmla="*/ 26 h 71" name="T49"/>
                <a:gd fmla="*/ 9 w 31" name="T50"/>
                <a:gd fmla="*/ 26 h 71" name="T51"/>
                <a:gd fmla="*/ 9 w 31" name="T52"/>
                <a:gd fmla="*/ 18 h 71" name="T53"/>
                <a:gd fmla="*/ 9 w 31" name="T54"/>
                <a:gd fmla="*/ 13 h 71" name="T55"/>
                <a:gd fmla="*/ 9 w 31" name="T56"/>
                <a:gd fmla="*/ 9 h 71" name="T57"/>
                <a:gd fmla="*/ 9 w 31" name="T58"/>
                <a:gd fmla="*/ 4 h 71" name="T59"/>
                <a:gd fmla="*/ 5 w 31" name="T60"/>
                <a:gd fmla="*/ 0 h 71"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71" w="31">
                  <a:moveTo>
                    <a:pt x="5" y="0"/>
                  </a:moveTo>
                  <a:lnTo>
                    <a:pt x="9" y="4"/>
                  </a:lnTo>
                  <a:lnTo>
                    <a:pt x="9" y="9"/>
                  </a:lnTo>
                  <a:lnTo>
                    <a:pt x="9" y="13"/>
                  </a:lnTo>
                  <a:lnTo>
                    <a:pt x="9" y="18"/>
                  </a:lnTo>
                  <a:lnTo>
                    <a:pt x="9" y="22"/>
                  </a:lnTo>
                  <a:lnTo>
                    <a:pt x="5" y="26"/>
                  </a:lnTo>
                  <a:lnTo>
                    <a:pt x="5" y="31"/>
                  </a:lnTo>
                  <a:lnTo>
                    <a:pt x="0" y="35"/>
                  </a:lnTo>
                  <a:lnTo>
                    <a:pt x="0" y="40"/>
                  </a:lnTo>
                  <a:lnTo>
                    <a:pt x="0" y="49"/>
                  </a:lnTo>
                  <a:lnTo>
                    <a:pt x="5" y="53"/>
                  </a:lnTo>
                  <a:lnTo>
                    <a:pt x="9" y="57"/>
                  </a:lnTo>
                  <a:lnTo>
                    <a:pt x="18" y="62"/>
                  </a:lnTo>
                  <a:lnTo>
                    <a:pt x="31" y="71"/>
                  </a:lnTo>
                  <a:lnTo>
                    <a:pt x="22" y="66"/>
                  </a:lnTo>
                  <a:lnTo>
                    <a:pt x="18" y="62"/>
                  </a:lnTo>
                  <a:lnTo>
                    <a:pt x="13" y="57"/>
                  </a:lnTo>
                  <a:lnTo>
                    <a:pt x="9" y="53"/>
                  </a:lnTo>
                  <a:lnTo>
                    <a:pt x="5" y="49"/>
                  </a:lnTo>
                  <a:lnTo>
                    <a:pt x="5" y="44"/>
                  </a:lnTo>
                  <a:lnTo>
                    <a:pt x="5" y="44"/>
                  </a:lnTo>
                  <a:lnTo>
                    <a:pt x="5" y="40"/>
                  </a:lnTo>
                  <a:lnTo>
                    <a:pt x="5" y="31"/>
                  </a:lnTo>
                  <a:lnTo>
                    <a:pt x="9" y="26"/>
                  </a:lnTo>
                  <a:lnTo>
                    <a:pt x="9" y="26"/>
                  </a:lnTo>
                  <a:lnTo>
                    <a:pt x="9" y="18"/>
                  </a:lnTo>
                  <a:lnTo>
                    <a:pt x="9" y="13"/>
                  </a:lnTo>
                  <a:lnTo>
                    <a:pt x="9" y="9"/>
                  </a:lnTo>
                  <a:lnTo>
                    <a:pt x="9" y="4"/>
                  </a:lnTo>
                  <a:lnTo>
                    <a:pt x="5"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8" name="Freeform 96"/>
            <p:cNvSpPr/>
            <p:nvPr/>
          </p:nvSpPr>
          <p:spPr bwMode="auto">
            <a:xfrm>
              <a:off x="3930650" y="3602038"/>
              <a:ext cx="63500" cy="112712"/>
            </a:xfrm>
            <a:custGeom>
              <a:gdLst>
                <a:gd fmla="*/ 0 w 40" name="T0"/>
                <a:gd fmla="*/ 0 h 71" name="T1"/>
                <a:gd fmla="*/ 9 w 40" name="T2"/>
                <a:gd fmla="*/ 9 h 71" name="T3"/>
                <a:gd fmla="*/ 22 w 40" name="T4"/>
                <a:gd fmla="*/ 31 h 71" name="T5"/>
                <a:gd fmla="*/ 31 w 40" name="T6"/>
                <a:gd fmla="*/ 44 h 71" name="T7"/>
                <a:gd fmla="*/ 35 w 40" name="T8"/>
                <a:gd fmla="*/ 53 h 71" name="T9"/>
                <a:gd fmla="*/ 40 w 40" name="T10"/>
                <a:gd fmla="*/ 57 h 71" name="T11"/>
                <a:gd fmla="*/ 40 w 40" name="T12"/>
                <a:gd fmla="*/ 62 h 71" name="T13"/>
                <a:gd fmla="*/ 40 w 40" name="T14"/>
                <a:gd fmla="*/ 66 h 71" name="T15"/>
                <a:gd fmla="*/ 40 w 40" name="T16"/>
                <a:gd fmla="*/ 66 h 71" name="T17"/>
                <a:gd fmla="*/ 35 w 40" name="T18"/>
                <a:gd fmla="*/ 71 h 71" name="T19"/>
                <a:gd fmla="*/ 26 w 40" name="T20"/>
                <a:gd fmla="*/ 71 h 71" name="T21"/>
                <a:gd fmla="*/ 22 w 40" name="T22"/>
                <a:gd fmla="*/ 71 h 71" name="T23"/>
                <a:gd fmla="*/ 22 w 40" name="T24"/>
                <a:gd fmla="*/ 71 h 71" name="T25"/>
                <a:gd fmla="*/ 13 w 40" name="T26"/>
                <a:gd fmla="*/ 71 h 71" name="T27"/>
                <a:gd fmla="*/ 9 w 40" name="T28"/>
                <a:gd fmla="*/ 66 h 71" name="T29"/>
                <a:gd fmla="*/ 18 w 40" name="T30"/>
                <a:gd fmla="*/ 66 h 71" name="T31"/>
                <a:gd fmla="*/ 26 w 40" name="T32"/>
                <a:gd fmla="*/ 66 h 71" name="T33"/>
                <a:gd fmla="*/ 31 w 40" name="T34"/>
                <a:gd fmla="*/ 66 h 71" name="T35"/>
                <a:gd fmla="*/ 35 w 40" name="T36"/>
                <a:gd fmla="*/ 66 h 71" name="T37"/>
                <a:gd fmla="*/ 35 w 40" name="T38"/>
                <a:gd fmla="*/ 62 h 71" name="T39"/>
                <a:gd fmla="*/ 35 w 40" name="T40"/>
                <a:gd fmla="*/ 62 h 71" name="T41"/>
                <a:gd fmla="*/ 35 w 40" name="T42"/>
                <a:gd fmla="*/ 62 h 71" name="T43"/>
                <a:gd fmla="*/ 35 w 40" name="T44"/>
                <a:gd fmla="*/ 57 h 71" name="T45"/>
                <a:gd fmla="*/ 26 w 40" name="T46"/>
                <a:gd fmla="*/ 44 h 71" name="T47"/>
                <a:gd fmla="*/ 18 w 40" name="T48"/>
                <a:gd fmla="*/ 26 h 71" name="T49"/>
                <a:gd fmla="*/ 4 w 40" name="T50"/>
                <a:gd fmla="*/ 9 h 71" name="T51"/>
                <a:gd fmla="*/ 0 w 40" name="T52"/>
                <a:gd fmla="*/ 0 h 71"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71" w="40">
                  <a:moveTo>
                    <a:pt x="0" y="0"/>
                  </a:moveTo>
                  <a:lnTo>
                    <a:pt x="9" y="9"/>
                  </a:lnTo>
                  <a:lnTo>
                    <a:pt x="22" y="31"/>
                  </a:lnTo>
                  <a:lnTo>
                    <a:pt x="31" y="44"/>
                  </a:lnTo>
                  <a:lnTo>
                    <a:pt x="35" y="53"/>
                  </a:lnTo>
                  <a:lnTo>
                    <a:pt x="40" y="57"/>
                  </a:lnTo>
                  <a:lnTo>
                    <a:pt x="40" y="62"/>
                  </a:lnTo>
                  <a:lnTo>
                    <a:pt x="40" y="66"/>
                  </a:lnTo>
                  <a:lnTo>
                    <a:pt x="40" y="66"/>
                  </a:lnTo>
                  <a:lnTo>
                    <a:pt x="35" y="71"/>
                  </a:lnTo>
                  <a:lnTo>
                    <a:pt x="26" y="71"/>
                  </a:lnTo>
                  <a:lnTo>
                    <a:pt x="22" y="71"/>
                  </a:lnTo>
                  <a:lnTo>
                    <a:pt x="22" y="71"/>
                  </a:lnTo>
                  <a:lnTo>
                    <a:pt x="13" y="71"/>
                  </a:lnTo>
                  <a:lnTo>
                    <a:pt x="9" y="66"/>
                  </a:lnTo>
                  <a:lnTo>
                    <a:pt x="18" y="66"/>
                  </a:lnTo>
                  <a:lnTo>
                    <a:pt x="26" y="66"/>
                  </a:lnTo>
                  <a:lnTo>
                    <a:pt x="31" y="66"/>
                  </a:lnTo>
                  <a:lnTo>
                    <a:pt x="35" y="66"/>
                  </a:lnTo>
                  <a:lnTo>
                    <a:pt x="35" y="62"/>
                  </a:lnTo>
                  <a:lnTo>
                    <a:pt x="35" y="62"/>
                  </a:lnTo>
                  <a:lnTo>
                    <a:pt x="35" y="62"/>
                  </a:lnTo>
                  <a:lnTo>
                    <a:pt x="35" y="57"/>
                  </a:lnTo>
                  <a:lnTo>
                    <a:pt x="26" y="44"/>
                  </a:lnTo>
                  <a:lnTo>
                    <a:pt x="18" y="26"/>
                  </a:lnTo>
                  <a:lnTo>
                    <a:pt x="4" y="9"/>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9" name="Freeform 97"/>
            <p:cNvSpPr/>
            <p:nvPr/>
          </p:nvSpPr>
          <p:spPr bwMode="auto">
            <a:xfrm>
              <a:off x="3678238" y="3349625"/>
              <a:ext cx="147638" cy="174625"/>
            </a:xfrm>
            <a:custGeom>
              <a:gdLst>
                <a:gd fmla="*/ 18 w 93" name="T0"/>
                <a:gd fmla="*/ 0 h 110" name="T1"/>
                <a:gd fmla="*/ 26 w 93" name="T2"/>
                <a:gd fmla="*/ 13 h 110" name="T3"/>
                <a:gd fmla="*/ 44 w 93" name="T4"/>
                <a:gd fmla="*/ 44 h 110" name="T5"/>
                <a:gd fmla="*/ 57 w 93" name="T6"/>
                <a:gd fmla="*/ 62 h 110" name="T7"/>
                <a:gd fmla="*/ 66 w 93" name="T8"/>
                <a:gd fmla="*/ 79 h 110" name="T9"/>
                <a:gd fmla="*/ 75 w 93" name="T10"/>
                <a:gd fmla="*/ 84 h 110" name="T11"/>
                <a:gd fmla="*/ 79 w 93" name="T12"/>
                <a:gd fmla="*/ 93 h 110" name="T13"/>
                <a:gd fmla="*/ 88 w 93" name="T14"/>
                <a:gd fmla="*/ 97 h 110" name="T15"/>
                <a:gd fmla="*/ 93 w 93" name="T16"/>
                <a:gd fmla="*/ 97 h 110" name="T17"/>
                <a:gd fmla="*/ 84 w 93" name="T18"/>
                <a:gd fmla="*/ 102 h 110" name="T19"/>
                <a:gd fmla="*/ 75 w 93" name="T20"/>
                <a:gd fmla="*/ 106 h 110" name="T21"/>
                <a:gd fmla="*/ 66 w 93" name="T22"/>
                <a:gd fmla="*/ 106 h 110" name="T23"/>
                <a:gd fmla="*/ 62 w 93" name="T24"/>
                <a:gd fmla="*/ 110 h 110" name="T25"/>
                <a:gd fmla="*/ 53 w 93" name="T26"/>
                <a:gd fmla="*/ 110 h 110" name="T27"/>
                <a:gd fmla="*/ 49 w 93" name="T28"/>
                <a:gd fmla="*/ 110 h 110" name="T29"/>
                <a:gd fmla="*/ 44 w 93" name="T30"/>
                <a:gd fmla="*/ 110 h 110" name="T31"/>
                <a:gd fmla="*/ 35 w 93" name="T32"/>
                <a:gd fmla="*/ 106 h 110" name="T33"/>
                <a:gd fmla="*/ 31 w 93" name="T34"/>
                <a:gd fmla="*/ 106 h 110" name="T35"/>
                <a:gd fmla="*/ 26 w 93" name="T36"/>
                <a:gd fmla="*/ 102 h 110" name="T37"/>
                <a:gd fmla="*/ 22 w 93" name="T38"/>
                <a:gd fmla="*/ 102 h 110" name="T39"/>
                <a:gd fmla="*/ 18 w 93" name="T40"/>
                <a:gd fmla="*/ 97 h 110" name="T41"/>
                <a:gd fmla="*/ 13 w 93" name="T42"/>
                <a:gd fmla="*/ 88 h 110" name="T43"/>
                <a:gd fmla="*/ 9 w 93" name="T44"/>
                <a:gd fmla="*/ 75 h 110" name="T45"/>
                <a:gd fmla="*/ 4 w 93" name="T46"/>
                <a:gd fmla="*/ 66 h 110" name="T47"/>
                <a:gd fmla="*/ 4 w 93" name="T48"/>
                <a:gd fmla="*/ 57 h 110" name="T49"/>
                <a:gd fmla="*/ 4 w 93" name="T50"/>
                <a:gd fmla="*/ 49 h 110" name="T51"/>
                <a:gd fmla="*/ 0 w 93" name="T52"/>
                <a:gd fmla="*/ 35 h 110" name="T53"/>
                <a:gd fmla="*/ 0 w 93" name="T54"/>
                <a:gd fmla="*/ 22 h 110" name="T55"/>
                <a:gd fmla="*/ 0 w 93" name="T56"/>
                <a:gd fmla="*/ 18 h 110" name="T57"/>
                <a:gd fmla="*/ 4 w 93" name="T58"/>
                <a:gd fmla="*/ 13 h 110" name="T59"/>
                <a:gd fmla="*/ 4 w 93" name="T60"/>
                <a:gd fmla="*/ 9 h 110" name="T61"/>
                <a:gd fmla="*/ 13 w 93" name="T62"/>
                <a:gd fmla="*/ 4 h 110" name="T63"/>
                <a:gd fmla="*/ 18 w 93" name="T64"/>
                <a:gd fmla="*/ 0 h 11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10" w="93">
                  <a:moveTo>
                    <a:pt x="18" y="0"/>
                  </a:moveTo>
                  <a:lnTo>
                    <a:pt x="26" y="13"/>
                  </a:lnTo>
                  <a:lnTo>
                    <a:pt x="44" y="44"/>
                  </a:lnTo>
                  <a:lnTo>
                    <a:pt x="57" y="62"/>
                  </a:lnTo>
                  <a:lnTo>
                    <a:pt x="66" y="79"/>
                  </a:lnTo>
                  <a:lnTo>
                    <a:pt x="75" y="84"/>
                  </a:lnTo>
                  <a:lnTo>
                    <a:pt x="79" y="93"/>
                  </a:lnTo>
                  <a:lnTo>
                    <a:pt x="88" y="97"/>
                  </a:lnTo>
                  <a:lnTo>
                    <a:pt x="93" y="97"/>
                  </a:lnTo>
                  <a:lnTo>
                    <a:pt x="84" y="102"/>
                  </a:lnTo>
                  <a:lnTo>
                    <a:pt x="75" y="106"/>
                  </a:lnTo>
                  <a:lnTo>
                    <a:pt x="66" y="106"/>
                  </a:lnTo>
                  <a:lnTo>
                    <a:pt x="62" y="110"/>
                  </a:lnTo>
                  <a:lnTo>
                    <a:pt x="53" y="110"/>
                  </a:lnTo>
                  <a:lnTo>
                    <a:pt x="49" y="110"/>
                  </a:lnTo>
                  <a:lnTo>
                    <a:pt x="44" y="110"/>
                  </a:lnTo>
                  <a:lnTo>
                    <a:pt x="35" y="106"/>
                  </a:lnTo>
                  <a:lnTo>
                    <a:pt x="31" y="106"/>
                  </a:lnTo>
                  <a:lnTo>
                    <a:pt x="26" y="102"/>
                  </a:lnTo>
                  <a:lnTo>
                    <a:pt x="22" y="102"/>
                  </a:lnTo>
                  <a:lnTo>
                    <a:pt x="18" y="97"/>
                  </a:lnTo>
                  <a:lnTo>
                    <a:pt x="13" y="88"/>
                  </a:lnTo>
                  <a:lnTo>
                    <a:pt x="9" y="75"/>
                  </a:lnTo>
                  <a:lnTo>
                    <a:pt x="4" y="66"/>
                  </a:lnTo>
                  <a:lnTo>
                    <a:pt x="4" y="57"/>
                  </a:lnTo>
                  <a:lnTo>
                    <a:pt x="4" y="49"/>
                  </a:lnTo>
                  <a:lnTo>
                    <a:pt x="0" y="35"/>
                  </a:lnTo>
                  <a:lnTo>
                    <a:pt x="0" y="22"/>
                  </a:lnTo>
                  <a:lnTo>
                    <a:pt x="0" y="18"/>
                  </a:lnTo>
                  <a:lnTo>
                    <a:pt x="4" y="13"/>
                  </a:lnTo>
                  <a:lnTo>
                    <a:pt x="4" y="9"/>
                  </a:lnTo>
                  <a:lnTo>
                    <a:pt x="13" y="4"/>
                  </a:lnTo>
                  <a:lnTo>
                    <a:pt x="18"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0" name="Freeform 98"/>
            <p:cNvSpPr/>
            <p:nvPr/>
          </p:nvSpPr>
          <p:spPr bwMode="auto">
            <a:xfrm>
              <a:off x="3692525" y="3349625"/>
              <a:ext cx="98425" cy="84137"/>
            </a:xfrm>
            <a:custGeom>
              <a:gdLst>
                <a:gd fmla="*/ 0 w 62" name="T0"/>
                <a:gd fmla="*/ 0 h 53" name="T1"/>
                <a:gd fmla="*/ 4 w 62" name="T2"/>
                <a:gd fmla="*/ 4 h 53" name="T3"/>
                <a:gd fmla="*/ 13 w 62" name="T4"/>
                <a:gd fmla="*/ 22 h 53" name="T5"/>
                <a:gd fmla="*/ 17 w 62" name="T6"/>
                <a:gd fmla="*/ 31 h 53" name="T7"/>
                <a:gd fmla="*/ 22 w 62" name="T8"/>
                <a:gd fmla="*/ 31 h 53" name="T9"/>
                <a:gd fmla="*/ 26 w 62" name="T10"/>
                <a:gd fmla="*/ 40 h 53" name="T11"/>
                <a:gd fmla="*/ 35 w 62" name="T12"/>
                <a:gd fmla="*/ 44 h 53" name="T13"/>
                <a:gd fmla="*/ 40 w 62" name="T14"/>
                <a:gd fmla="*/ 49 h 53" name="T15"/>
                <a:gd fmla="*/ 48 w 62" name="T16"/>
                <a:gd fmla="*/ 49 h 53" name="T17"/>
                <a:gd fmla="*/ 53 w 62" name="T18"/>
                <a:gd fmla="*/ 53 h 53" name="T19"/>
                <a:gd fmla="*/ 62 w 62" name="T20"/>
                <a:gd fmla="*/ 53 h 53" name="T21"/>
                <a:gd fmla="*/ 53 w 62" name="T22"/>
                <a:gd fmla="*/ 53 h 53" name="T23"/>
                <a:gd fmla="*/ 44 w 62" name="T24"/>
                <a:gd fmla="*/ 49 h 53" name="T25"/>
                <a:gd fmla="*/ 35 w 62" name="T26"/>
                <a:gd fmla="*/ 49 h 53" name="T27"/>
                <a:gd fmla="*/ 31 w 62" name="T28"/>
                <a:gd fmla="*/ 44 h 53" name="T29"/>
                <a:gd fmla="*/ 26 w 62" name="T30"/>
                <a:gd fmla="*/ 40 h 53" name="T31"/>
                <a:gd fmla="*/ 17 w 62" name="T32"/>
                <a:gd fmla="*/ 35 h 53" name="T33"/>
                <a:gd fmla="*/ 13 w 62" name="T34"/>
                <a:gd fmla="*/ 31 h 53" name="T35"/>
                <a:gd fmla="*/ 9 w 62" name="T36"/>
                <a:gd fmla="*/ 26 h 53" name="T37"/>
                <a:gd fmla="*/ 4 w 62" name="T38"/>
                <a:gd fmla="*/ 13 h 53" name="T39"/>
                <a:gd fmla="*/ 0 w 62" name="T40"/>
                <a:gd fmla="*/ 9 h 53" name="T41"/>
                <a:gd fmla="*/ 0 w 62" name="T42"/>
                <a:gd fmla="*/ 0 h 53" name="T43"/>
                <a:gd fmla="*/ 0 w 62" name="T44"/>
                <a:gd fmla="*/ 0 h 5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52" w="62">
                  <a:moveTo>
                    <a:pt x="0" y="0"/>
                  </a:moveTo>
                  <a:lnTo>
                    <a:pt x="4" y="4"/>
                  </a:lnTo>
                  <a:lnTo>
                    <a:pt x="13" y="22"/>
                  </a:lnTo>
                  <a:lnTo>
                    <a:pt x="17" y="31"/>
                  </a:lnTo>
                  <a:lnTo>
                    <a:pt x="22" y="31"/>
                  </a:lnTo>
                  <a:lnTo>
                    <a:pt x="26" y="40"/>
                  </a:lnTo>
                  <a:lnTo>
                    <a:pt x="35" y="44"/>
                  </a:lnTo>
                  <a:lnTo>
                    <a:pt x="40" y="49"/>
                  </a:lnTo>
                  <a:lnTo>
                    <a:pt x="48" y="49"/>
                  </a:lnTo>
                  <a:lnTo>
                    <a:pt x="53" y="53"/>
                  </a:lnTo>
                  <a:lnTo>
                    <a:pt x="62" y="53"/>
                  </a:lnTo>
                  <a:lnTo>
                    <a:pt x="53" y="53"/>
                  </a:lnTo>
                  <a:lnTo>
                    <a:pt x="44" y="49"/>
                  </a:lnTo>
                  <a:lnTo>
                    <a:pt x="35" y="49"/>
                  </a:lnTo>
                  <a:lnTo>
                    <a:pt x="31" y="44"/>
                  </a:lnTo>
                  <a:lnTo>
                    <a:pt x="26" y="40"/>
                  </a:lnTo>
                  <a:lnTo>
                    <a:pt x="17" y="35"/>
                  </a:lnTo>
                  <a:lnTo>
                    <a:pt x="13" y="31"/>
                  </a:lnTo>
                  <a:lnTo>
                    <a:pt x="9" y="26"/>
                  </a:lnTo>
                  <a:lnTo>
                    <a:pt x="4" y="13"/>
                  </a:lnTo>
                  <a:lnTo>
                    <a:pt x="0" y="9"/>
                  </a:lnTo>
                  <a:lnTo>
                    <a:pt x="0" y="0"/>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1" name="Freeform 99"/>
            <p:cNvSpPr/>
            <p:nvPr/>
          </p:nvSpPr>
          <p:spPr bwMode="auto">
            <a:xfrm>
              <a:off x="3698875" y="3398838"/>
              <a:ext cx="147638" cy="55562"/>
            </a:xfrm>
            <a:custGeom>
              <a:gdLst>
                <a:gd fmla="*/ 0 w 93" name="T0"/>
                <a:gd fmla="*/ 0 h 35" name="T1"/>
                <a:gd fmla="*/ 5 w 93" name="T2"/>
                <a:gd fmla="*/ 0 h 35" name="T3"/>
                <a:gd fmla="*/ 5 w 93" name="T4"/>
                <a:gd fmla="*/ 9 h 35" name="T5"/>
                <a:gd fmla="*/ 13 w 93" name="T6"/>
                <a:gd fmla="*/ 13 h 35" name="T7"/>
                <a:gd fmla="*/ 22 w 93" name="T8"/>
                <a:gd fmla="*/ 22 h 35" name="T9"/>
                <a:gd fmla="*/ 27 w 93" name="T10"/>
                <a:gd fmla="*/ 26 h 35" name="T11"/>
                <a:gd fmla="*/ 36 w 93" name="T12"/>
                <a:gd fmla="*/ 26 h 35" name="T13"/>
                <a:gd fmla="*/ 40 w 93" name="T14"/>
                <a:gd fmla="*/ 31 h 35" name="T15"/>
                <a:gd fmla="*/ 49 w 93" name="T16"/>
                <a:gd fmla="*/ 31 h 35" name="T17"/>
                <a:gd fmla="*/ 58 w 93" name="T18"/>
                <a:gd fmla="*/ 31 h 35" name="T19"/>
                <a:gd fmla="*/ 66 w 93" name="T20"/>
                <a:gd fmla="*/ 31 h 35" name="T21"/>
                <a:gd fmla="*/ 80 w 93" name="T22"/>
                <a:gd fmla="*/ 31 h 35" name="T23"/>
                <a:gd fmla="*/ 93 w 93" name="T24"/>
                <a:gd fmla="*/ 26 h 35" name="T25"/>
                <a:gd fmla="*/ 80 w 93" name="T26"/>
                <a:gd fmla="*/ 31 h 35" name="T27"/>
                <a:gd fmla="*/ 71 w 93" name="T28"/>
                <a:gd fmla="*/ 35 h 35" name="T29"/>
                <a:gd fmla="*/ 58 w 93" name="T30"/>
                <a:gd fmla="*/ 35 h 35" name="T31"/>
                <a:gd fmla="*/ 49 w 93" name="T32"/>
                <a:gd fmla="*/ 35 h 35" name="T33"/>
                <a:gd fmla="*/ 40 w 93" name="T34"/>
                <a:gd fmla="*/ 35 h 35" name="T35"/>
                <a:gd fmla="*/ 36 w 93" name="T36"/>
                <a:gd fmla="*/ 31 h 35" name="T37"/>
                <a:gd fmla="*/ 27 w 93" name="T38"/>
                <a:gd fmla="*/ 26 h 35" name="T39"/>
                <a:gd fmla="*/ 22 w 93" name="T40"/>
                <a:gd fmla="*/ 22 h 35" name="T41"/>
                <a:gd fmla="*/ 13 w 93" name="T42"/>
                <a:gd fmla="*/ 18 h 35" name="T43"/>
                <a:gd fmla="*/ 5 w 93" name="T44"/>
                <a:gd fmla="*/ 9 h 35" name="T45"/>
                <a:gd fmla="*/ 5 w 93" name="T46"/>
                <a:gd fmla="*/ 0 h 35" name="T47"/>
                <a:gd fmla="*/ 0 w 93" name="T48"/>
                <a:gd fmla="*/ 0 h 35"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5" w="93">
                  <a:moveTo>
                    <a:pt x="0" y="0"/>
                  </a:moveTo>
                  <a:lnTo>
                    <a:pt x="5" y="0"/>
                  </a:lnTo>
                  <a:lnTo>
                    <a:pt x="5" y="9"/>
                  </a:lnTo>
                  <a:lnTo>
                    <a:pt x="13" y="13"/>
                  </a:lnTo>
                  <a:lnTo>
                    <a:pt x="22" y="22"/>
                  </a:lnTo>
                  <a:lnTo>
                    <a:pt x="27" y="26"/>
                  </a:lnTo>
                  <a:lnTo>
                    <a:pt x="36" y="26"/>
                  </a:lnTo>
                  <a:lnTo>
                    <a:pt x="40" y="31"/>
                  </a:lnTo>
                  <a:lnTo>
                    <a:pt x="49" y="31"/>
                  </a:lnTo>
                  <a:lnTo>
                    <a:pt x="58" y="31"/>
                  </a:lnTo>
                  <a:lnTo>
                    <a:pt x="66" y="31"/>
                  </a:lnTo>
                  <a:lnTo>
                    <a:pt x="80" y="31"/>
                  </a:lnTo>
                  <a:lnTo>
                    <a:pt x="93" y="26"/>
                  </a:lnTo>
                  <a:lnTo>
                    <a:pt x="80" y="31"/>
                  </a:lnTo>
                  <a:lnTo>
                    <a:pt x="71" y="35"/>
                  </a:lnTo>
                  <a:lnTo>
                    <a:pt x="58" y="35"/>
                  </a:lnTo>
                  <a:lnTo>
                    <a:pt x="49" y="35"/>
                  </a:lnTo>
                  <a:lnTo>
                    <a:pt x="40" y="35"/>
                  </a:lnTo>
                  <a:lnTo>
                    <a:pt x="36" y="31"/>
                  </a:lnTo>
                  <a:lnTo>
                    <a:pt x="27" y="26"/>
                  </a:lnTo>
                  <a:lnTo>
                    <a:pt x="22" y="22"/>
                  </a:lnTo>
                  <a:lnTo>
                    <a:pt x="13" y="18"/>
                  </a:lnTo>
                  <a:lnTo>
                    <a:pt x="5" y="9"/>
                  </a:lnTo>
                  <a:lnTo>
                    <a:pt x="5" y="0"/>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2" name="Freeform 100"/>
            <p:cNvSpPr/>
            <p:nvPr/>
          </p:nvSpPr>
          <p:spPr bwMode="auto">
            <a:xfrm>
              <a:off x="3671888" y="3524250"/>
              <a:ext cx="47625" cy="22225"/>
            </a:xfrm>
            <a:custGeom>
              <a:gdLst>
                <a:gd fmla="*/ 0 w 30" name="T0"/>
                <a:gd fmla="*/ 5 h 14" name="T1"/>
                <a:gd fmla="*/ 8 w 30" name="T2"/>
                <a:gd fmla="*/ 5 h 14" name="T3"/>
                <a:gd fmla="*/ 13 w 30" name="T4"/>
                <a:gd fmla="*/ 5 h 14" name="T5"/>
                <a:gd fmla="*/ 17 w 30" name="T6"/>
                <a:gd fmla="*/ 5 h 14" name="T7"/>
                <a:gd fmla="*/ 17 w 30" name="T8"/>
                <a:gd fmla="*/ 5 h 14" name="T9"/>
                <a:gd fmla="*/ 17 w 30" name="T10"/>
                <a:gd fmla="*/ 5 h 14" name="T11"/>
                <a:gd fmla="*/ 17 w 30" name="T12"/>
                <a:gd fmla="*/ 9 h 14" name="T13"/>
                <a:gd fmla="*/ 22 w 30" name="T14"/>
                <a:gd fmla="*/ 9 h 14" name="T15"/>
                <a:gd fmla="*/ 22 w 30" name="T16"/>
                <a:gd fmla="*/ 9 h 14" name="T17"/>
                <a:gd fmla="*/ 22 w 30" name="T18"/>
                <a:gd fmla="*/ 9 h 14" name="T19"/>
                <a:gd fmla="*/ 22 w 30" name="T20"/>
                <a:gd fmla="*/ 9 h 14" name="T21"/>
                <a:gd fmla="*/ 26 w 30" name="T22"/>
                <a:gd fmla="*/ 9 h 14" name="T23"/>
                <a:gd fmla="*/ 30 w 30" name="T24"/>
                <a:gd fmla="*/ 14 h 14" name="T25"/>
                <a:gd fmla="*/ 30 w 30" name="T26"/>
                <a:gd fmla="*/ 14 h 14" name="T27"/>
                <a:gd fmla="*/ 30 w 30" name="T28"/>
                <a:gd fmla="*/ 14 h 14" name="T29"/>
                <a:gd fmla="*/ 26 w 30" name="T30"/>
                <a:gd fmla="*/ 9 h 14" name="T31"/>
                <a:gd fmla="*/ 26 w 30" name="T32"/>
                <a:gd fmla="*/ 9 h 14" name="T33"/>
                <a:gd fmla="*/ 22 w 30" name="T34"/>
                <a:gd fmla="*/ 5 h 14" name="T35"/>
                <a:gd fmla="*/ 17 w 30" name="T36"/>
                <a:gd fmla="*/ 5 h 14" name="T37"/>
                <a:gd fmla="*/ 17 w 30" name="T38"/>
                <a:gd fmla="*/ 5 h 14" name="T39"/>
                <a:gd fmla="*/ 17 w 30" name="T40"/>
                <a:gd fmla="*/ 5 h 14" name="T41"/>
                <a:gd fmla="*/ 8 w 30" name="T42"/>
                <a:gd fmla="*/ 0 h 14" name="T43"/>
                <a:gd fmla="*/ 4 w 30" name="T44"/>
                <a:gd fmla="*/ 5 h 14" name="T45"/>
                <a:gd fmla="*/ 4 w 30" name="T46"/>
                <a:gd fmla="*/ 5 h 14" name="T47"/>
                <a:gd fmla="*/ 0 w 30" name="T48"/>
                <a:gd fmla="*/ 5 h 14"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4" w="30">
                  <a:moveTo>
                    <a:pt x="0" y="5"/>
                  </a:moveTo>
                  <a:lnTo>
                    <a:pt x="8" y="5"/>
                  </a:lnTo>
                  <a:lnTo>
                    <a:pt x="13" y="5"/>
                  </a:lnTo>
                  <a:lnTo>
                    <a:pt x="17" y="5"/>
                  </a:lnTo>
                  <a:lnTo>
                    <a:pt x="17" y="5"/>
                  </a:lnTo>
                  <a:lnTo>
                    <a:pt x="17" y="5"/>
                  </a:lnTo>
                  <a:lnTo>
                    <a:pt x="17" y="9"/>
                  </a:lnTo>
                  <a:lnTo>
                    <a:pt x="22" y="9"/>
                  </a:lnTo>
                  <a:lnTo>
                    <a:pt x="22" y="9"/>
                  </a:lnTo>
                  <a:lnTo>
                    <a:pt x="22" y="9"/>
                  </a:lnTo>
                  <a:lnTo>
                    <a:pt x="22" y="9"/>
                  </a:lnTo>
                  <a:lnTo>
                    <a:pt x="26" y="9"/>
                  </a:lnTo>
                  <a:lnTo>
                    <a:pt x="30" y="14"/>
                  </a:lnTo>
                  <a:lnTo>
                    <a:pt x="30" y="14"/>
                  </a:lnTo>
                  <a:lnTo>
                    <a:pt x="30" y="14"/>
                  </a:lnTo>
                  <a:lnTo>
                    <a:pt x="26" y="9"/>
                  </a:lnTo>
                  <a:lnTo>
                    <a:pt x="26" y="9"/>
                  </a:lnTo>
                  <a:lnTo>
                    <a:pt x="22" y="5"/>
                  </a:lnTo>
                  <a:lnTo>
                    <a:pt x="17" y="5"/>
                  </a:lnTo>
                  <a:lnTo>
                    <a:pt x="17" y="5"/>
                  </a:lnTo>
                  <a:lnTo>
                    <a:pt x="17" y="5"/>
                  </a:lnTo>
                  <a:lnTo>
                    <a:pt x="8" y="0"/>
                  </a:lnTo>
                  <a:lnTo>
                    <a:pt x="4" y="5"/>
                  </a:lnTo>
                  <a:lnTo>
                    <a:pt x="4" y="5"/>
                  </a:lnTo>
                  <a:lnTo>
                    <a:pt x="0"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3" name="Freeform 101"/>
            <p:cNvSpPr/>
            <p:nvPr/>
          </p:nvSpPr>
          <p:spPr bwMode="auto">
            <a:xfrm>
              <a:off x="3762375" y="3524250"/>
              <a:ext cx="63500" cy="14287"/>
            </a:xfrm>
            <a:custGeom>
              <a:gdLst>
                <a:gd fmla="*/ 0 w 40" name="T0"/>
                <a:gd fmla="*/ 9 h 9" name="T1"/>
                <a:gd fmla="*/ 9 w 40" name="T2"/>
                <a:gd fmla="*/ 5 h 9" name="T3"/>
                <a:gd fmla="*/ 18 w 40" name="T4"/>
                <a:gd fmla="*/ 5 h 9" name="T5"/>
                <a:gd fmla="*/ 31 w 40" name="T6"/>
                <a:gd fmla="*/ 5 h 9" name="T7"/>
                <a:gd fmla="*/ 40 w 40" name="T8"/>
                <a:gd fmla="*/ 5 h 9" name="T9"/>
                <a:gd fmla="*/ 35 w 40" name="T10"/>
                <a:gd fmla="*/ 5 h 9" name="T11"/>
                <a:gd fmla="*/ 31 w 40" name="T12"/>
                <a:gd fmla="*/ 0 h 9" name="T13"/>
                <a:gd fmla="*/ 26 w 40" name="T14"/>
                <a:gd fmla="*/ 0 h 9" name="T15"/>
                <a:gd fmla="*/ 22 w 40" name="T16"/>
                <a:gd fmla="*/ 0 h 9" name="T17"/>
                <a:gd fmla="*/ 13 w 40" name="T18"/>
                <a:gd fmla="*/ 5 h 9" name="T19"/>
                <a:gd fmla="*/ 4 w 40" name="T20"/>
                <a:gd fmla="*/ 5 h 9" name="T21"/>
                <a:gd fmla="*/ 4 w 40" name="T22"/>
                <a:gd fmla="*/ 5 h 9" name="T23"/>
                <a:gd fmla="*/ 4 w 40" name="T24"/>
                <a:gd fmla="*/ 9 h 9" name="T25"/>
                <a:gd fmla="*/ 4 w 40" name="T26"/>
                <a:gd fmla="*/ 9 h 9" name="T27"/>
                <a:gd fmla="*/ 0 w 40" name="T28"/>
                <a:gd fmla="*/ 9 h 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 w="40">
                  <a:moveTo>
                    <a:pt x="0" y="9"/>
                  </a:moveTo>
                  <a:lnTo>
                    <a:pt x="9" y="5"/>
                  </a:lnTo>
                  <a:lnTo>
                    <a:pt x="18" y="5"/>
                  </a:lnTo>
                  <a:lnTo>
                    <a:pt x="31" y="5"/>
                  </a:lnTo>
                  <a:lnTo>
                    <a:pt x="40" y="5"/>
                  </a:lnTo>
                  <a:lnTo>
                    <a:pt x="35" y="5"/>
                  </a:lnTo>
                  <a:lnTo>
                    <a:pt x="31" y="0"/>
                  </a:lnTo>
                  <a:lnTo>
                    <a:pt x="26" y="0"/>
                  </a:lnTo>
                  <a:lnTo>
                    <a:pt x="22" y="0"/>
                  </a:lnTo>
                  <a:lnTo>
                    <a:pt x="13" y="5"/>
                  </a:lnTo>
                  <a:lnTo>
                    <a:pt x="4" y="5"/>
                  </a:lnTo>
                  <a:lnTo>
                    <a:pt x="4" y="5"/>
                  </a:lnTo>
                  <a:lnTo>
                    <a:pt x="4" y="9"/>
                  </a:lnTo>
                  <a:lnTo>
                    <a:pt x="4" y="9"/>
                  </a:lnTo>
                  <a:lnTo>
                    <a:pt x="0"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4" name="Freeform 102"/>
            <p:cNvSpPr>
              <a:spLocks noEditPoints="1"/>
            </p:cNvSpPr>
            <p:nvPr/>
          </p:nvSpPr>
          <p:spPr bwMode="auto">
            <a:xfrm>
              <a:off x="3762375" y="3538538"/>
              <a:ext cx="77788" cy="42862"/>
            </a:xfrm>
            <a:custGeom>
              <a:gdLst>
                <a:gd fmla="*/ 22 w 49" name="T0"/>
                <a:gd fmla="*/ 22 h 27" name="T1"/>
                <a:gd fmla="*/ 13 w 49" name="T2"/>
                <a:gd fmla="*/ 13 h 27" name="T3"/>
                <a:gd fmla="*/ 18 w 49" name="T4"/>
                <a:gd fmla="*/ 22 h 27" name="T5"/>
                <a:gd fmla="*/ 22 w 49" name="T6"/>
                <a:gd fmla="*/ 13 h 27" name="T7"/>
                <a:gd fmla="*/ 18 w 49" name="T8"/>
                <a:gd fmla="*/ 18 h 27" name="T9"/>
                <a:gd fmla="*/ 13 w 49" name="T10"/>
                <a:gd fmla="*/ 13 h 27" name="T11"/>
                <a:gd fmla="*/ 13 w 49" name="T12"/>
                <a:gd fmla="*/ 13 h 27" name="T13"/>
                <a:gd fmla="*/ 13 w 49" name="T14"/>
                <a:gd fmla="*/ 9 h 27" name="T15"/>
                <a:gd fmla="*/ 22 w 49" name="T16"/>
                <a:gd fmla="*/ 13 h 27" name="T17"/>
                <a:gd fmla="*/ 18 w 49" name="T18"/>
                <a:gd fmla="*/ 13 h 27" name="T19"/>
                <a:gd fmla="*/ 22 w 49" name="T20"/>
                <a:gd fmla="*/ 13 h 27" name="T21"/>
                <a:gd fmla="*/ 22 w 49" name="T22"/>
                <a:gd fmla="*/ 13 h 27" name="T23"/>
                <a:gd fmla="*/ 22 w 49" name="T24"/>
                <a:gd fmla="*/ 13 h 27" name="T25"/>
                <a:gd fmla="*/ 35 w 49" name="T26"/>
                <a:gd fmla="*/ 22 h 27" name="T27"/>
                <a:gd fmla="*/ 35 w 49" name="T28"/>
                <a:gd fmla="*/ 22 h 27" name="T29"/>
                <a:gd fmla="*/ 31 w 49" name="T30"/>
                <a:gd fmla="*/ 5 h 27" name="T31"/>
                <a:gd fmla="*/ 35 w 49" name="T32"/>
                <a:gd fmla="*/ 5 h 27" name="T33"/>
                <a:gd fmla="*/ 35 w 49" name="T34"/>
                <a:gd fmla="*/ 5 h 27" name="T35"/>
                <a:gd fmla="*/ 40 w 49" name="T36"/>
                <a:gd fmla="*/ 5 h 27" name="T37"/>
                <a:gd fmla="*/ 40 w 49" name="T38"/>
                <a:gd fmla="*/ 5 h 27" name="T39"/>
                <a:gd fmla="*/ 40 w 49" name="T40"/>
                <a:gd fmla="*/ 5 h 27" name="T41"/>
                <a:gd fmla="*/ 44 w 49" name="T42"/>
                <a:gd fmla="*/ 5 h 27" name="T43"/>
                <a:gd fmla="*/ 44 w 49" name="T44"/>
                <a:gd fmla="*/ 9 h 27" name="T45"/>
                <a:gd fmla="*/ 44 w 49" name="T46"/>
                <a:gd fmla="*/ 13 h 27" name="T47"/>
                <a:gd fmla="*/ 40 w 49" name="T48"/>
                <a:gd fmla="*/ 18 h 27" name="T49"/>
                <a:gd fmla="*/ 35 w 49" name="T50"/>
                <a:gd fmla="*/ 22 h 27" name="T51"/>
                <a:gd fmla="*/ 35 w 49" name="T52"/>
                <a:gd fmla="*/ 18 h 27" name="T53"/>
                <a:gd fmla="*/ 35 w 49" name="T54"/>
                <a:gd fmla="*/ 22 h 27" name="T55"/>
                <a:gd fmla="*/ 31 w 49" name="T56"/>
                <a:gd fmla="*/ 18 h 27" name="T57"/>
                <a:gd fmla="*/ 31 w 49" name="T58"/>
                <a:gd fmla="*/ 22 h 27" name="T59"/>
                <a:gd fmla="*/ 31 w 49" name="T60"/>
                <a:gd fmla="*/ 22 h 27" name="T61"/>
                <a:gd fmla="*/ 31 w 49" name="T62"/>
                <a:gd fmla="*/ 22 h 27" name="T63"/>
                <a:gd fmla="*/ 26 w 49" name="T64"/>
                <a:gd fmla="*/ 22 h 27" name="T65"/>
                <a:gd fmla="*/ 26 w 49" name="T66"/>
                <a:gd fmla="*/ 22 h 27" name="T67"/>
                <a:gd fmla="*/ 26 w 49" name="T68"/>
                <a:gd fmla="*/ 22 h 27" name="T69"/>
                <a:gd fmla="*/ 22 w 49" name="T70"/>
                <a:gd fmla="*/ 22 h 27" name="T71"/>
                <a:gd fmla="*/ 18 w 49" name="T72"/>
                <a:gd fmla="*/ 22 h 27" name="T73"/>
                <a:gd fmla="*/ 18 w 49" name="T74"/>
                <a:gd fmla="*/ 22 h 27" name="T75"/>
                <a:gd fmla="*/ 13 w 49" name="T76"/>
                <a:gd fmla="*/ 22 h 27" name="T77"/>
                <a:gd fmla="*/ 13 w 49" name="T78"/>
                <a:gd fmla="*/ 22 h 27" name="T79"/>
                <a:gd fmla="*/ 9 w 49" name="T80"/>
                <a:gd fmla="*/ 18 h 27" name="T81"/>
                <a:gd fmla="*/ 9 w 49" name="T82"/>
                <a:gd fmla="*/ 13 h 27" name="T83"/>
                <a:gd fmla="*/ 4 w 49" name="T84"/>
                <a:gd fmla="*/ 13 h 27" name="T85"/>
                <a:gd fmla="*/ 9 w 49" name="T86"/>
                <a:gd fmla="*/ 9 h 27" name="T87"/>
                <a:gd fmla="*/ 9 w 49" name="T88"/>
                <a:gd fmla="*/ 9 h 27" name="T89"/>
                <a:gd fmla="*/ 13 w 49" name="T90"/>
                <a:gd fmla="*/ 9 h 27" name="T91"/>
                <a:gd fmla="*/ 13 w 49" name="T92"/>
                <a:gd fmla="*/ 5 h 27" name="T93"/>
                <a:gd fmla="*/ 18 w 49" name="T94"/>
                <a:gd fmla="*/ 5 h 27" name="T95"/>
                <a:gd fmla="*/ 18 w 49" name="T96"/>
                <a:gd fmla="*/ 9 h 27" name="T97"/>
                <a:gd fmla="*/ 18 w 49" name="T98"/>
                <a:gd fmla="*/ 0 h 27" name="T99"/>
                <a:gd fmla="*/ 22 w 49" name="T100"/>
                <a:gd fmla="*/ 5 h 27" name="T101"/>
                <a:gd fmla="*/ 22 w 49" name="T102"/>
                <a:gd fmla="*/ 5 h 27" name="T103"/>
                <a:gd fmla="*/ 26 w 49" name="T104"/>
                <a:gd fmla="*/ 0 h 27" name="T105"/>
                <a:gd fmla="*/ 26 w 49" name="T106"/>
                <a:gd fmla="*/ 5 h 2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7" w="49">
                  <a:moveTo>
                    <a:pt x="31" y="18"/>
                  </a:moveTo>
                  <a:lnTo>
                    <a:pt x="31" y="18"/>
                  </a:lnTo>
                  <a:lnTo>
                    <a:pt x="26" y="13"/>
                  </a:lnTo>
                  <a:lnTo>
                    <a:pt x="26" y="18"/>
                  </a:lnTo>
                  <a:lnTo>
                    <a:pt x="22" y="22"/>
                  </a:lnTo>
                  <a:lnTo>
                    <a:pt x="26" y="18"/>
                  </a:lnTo>
                  <a:lnTo>
                    <a:pt x="31" y="18"/>
                  </a:lnTo>
                  <a:close/>
                  <a:moveTo>
                    <a:pt x="13" y="9"/>
                  </a:moveTo>
                  <a:lnTo>
                    <a:pt x="13" y="13"/>
                  </a:lnTo>
                  <a:lnTo>
                    <a:pt x="13" y="13"/>
                  </a:lnTo>
                  <a:lnTo>
                    <a:pt x="9" y="13"/>
                  </a:lnTo>
                  <a:lnTo>
                    <a:pt x="13" y="18"/>
                  </a:lnTo>
                  <a:lnTo>
                    <a:pt x="13" y="18"/>
                  </a:lnTo>
                  <a:lnTo>
                    <a:pt x="13" y="18"/>
                  </a:lnTo>
                  <a:lnTo>
                    <a:pt x="18" y="22"/>
                  </a:lnTo>
                  <a:lnTo>
                    <a:pt x="22" y="22"/>
                  </a:lnTo>
                  <a:lnTo>
                    <a:pt x="22" y="18"/>
                  </a:lnTo>
                  <a:lnTo>
                    <a:pt x="26" y="18"/>
                  </a:lnTo>
                  <a:lnTo>
                    <a:pt x="26" y="13"/>
                  </a:lnTo>
                  <a:lnTo>
                    <a:pt x="22" y="13"/>
                  </a:lnTo>
                  <a:lnTo>
                    <a:pt x="22" y="13"/>
                  </a:lnTo>
                  <a:lnTo>
                    <a:pt x="22" y="13"/>
                  </a:lnTo>
                  <a:lnTo>
                    <a:pt x="22" y="18"/>
                  </a:lnTo>
                  <a:lnTo>
                    <a:pt x="18" y="18"/>
                  </a:lnTo>
                  <a:lnTo>
                    <a:pt x="18" y="18"/>
                  </a:lnTo>
                  <a:lnTo>
                    <a:pt x="13" y="18"/>
                  </a:lnTo>
                  <a:lnTo>
                    <a:pt x="13" y="13"/>
                  </a:lnTo>
                  <a:lnTo>
                    <a:pt x="13" y="13"/>
                  </a:lnTo>
                  <a:lnTo>
                    <a:pt x="13" y="13"/>
                  </a:lnTo>
                  <a:lnTo>
                    <a:pt x="13" y="13"/>
                  </a:lnTo>
                  <a:lnTo>
                    <a:pt x="13" y="13"/>
                  </a:lnTo>
                  <a:lnTo>
                    <a:pt x="13" y="13"/>
                  </a:lnTo>
                  <a:lnTo>
                    <a:pt x="13" y="13"/>
                  </a:lnTo>
                  <a:lnTo>
                    <a:pt x="13" y="13"/>
                  </a:lnTo>
                  <a:lnTo>
                    <a:pt x="13" y="13"/>
                  </a:lnTo>
                  <a:lnTo>
                    <a:pt x="18" y="13"/>
                  </a:lnTo>
                  <a:lnTo>
                    <a:pt x="13" y="9"/>
                  </a:lnTo>
                  <a:lnTo>
                    <a:pt x="18" y="9"/>
                  </a:lnTo>
                  <a:lnTo>
                    <a:pt x="13" y="9"/>
                  </a:lnTo>
                  <a:lnTo>
                    <a:pt x="13" y="9"/>
                  </a:lnTo>
                  <a:close/>
                  <a:moveTo>
                    <a:pt x="22" y="13"/>
                  </a:moveTo>
                  <a:lnTo>
                    <a:pt x="18" y="13"/>
                  </a:lnTo>
                  <a:lnTo>
                    <a:pt x="18" y="13"/>
                  </a:lnTo>
                  <a:lnTo>
                    <a:pt x="22" y="13"/>
                  </a:lnTo>
                  <a:lnTo>
                    <a:pt x="22" y="13"/>
                  </a:lnTo>
                  <a:lnTo>
                    <a:pt x="22" y="13"/>
                  </a:lnTo>
                  <a:lnTo>
                    <a:pt x="22" y="9"/>
                  </a:lnTo>
                  <a:lnTo>
                    <a:pt x="18" y="9"/>
                  </a:lnTo>
                  <a:lnTo>
                    <a:pt x="18" y="9"/>
                  </a:lnTo>
                  <a:lnTo>
                    <a:pt x="18" y="13"/>
                  </a:lnTo>
                  <a:lnTo>
                    <a:pt x="18" y="13"/>
                  </a:lnTo>
                  <a:lnTo>
                    <a:pt x="18" y="13"/>
                  </a:lnTo>
                  <a:lnTo>
                    <a:pt x="18" y="13"/>
                  </a:lnTo>
                  <a:lnTo>
                    <a:pt x="22" y="13"/>
                  </a:lnTo>
                  <a:lnTo>
                    <a:pt x="22" y="13"/>
                  </a:lnTo>
                  <a:lnTo>
                    <a:pt x="22" y="13"/>
                  </a:lnTo>
                  <a:lnTo>
                    <a:pt x="22" y="13"/>
                  </a:lnTo>
                  <a:lnTo>
                    <a:pt x="22" y="13"/>
                  </a:lnTo>
                  <a:lnTo>
                    <a:pt x="22" y="13"/>
                  </a:lnTo>
                  <a:close/>
                  <a:moveTo>
                    <a:pt x="22" y="13"/>
                  </a:moveTo>
                  <a:lnTo>
                    <a:pt x="22" y="13"/>
                  </a:lnTo>
                  <a:lnTo>
                    <a:pt x="22" y="13"/>
                  </a:lnTo>
                  <a:lnTo>
                    <a:pt x="22" y="13"/>
                  </a:lnTo>
                  <a:lnTo>
                    <a:pt x="22" y="9"/>
                  </a:lnTo>
                  <a:lnTo>
                    <a:pt x="22" y="13"/>
                  </a:lnTo>
                  <a:lnTo>
                    <a:pt x="22" y="13"/>
                  </a:lnTo>
                  <a:lnTo>
                    <a:pt x="22" y="13"/>
                  </a:lnTo>
                  <a:lnTo>
                    <a:pt x="22" y="13"/>
                  </a:lnTo>
                  <a:close/>
                  <a:moveTo>
                    <a:pt x="35" y="22"/>
                  </a:moveTo>
                  <a:lnTo>
                    <a:pt x="35" y="22"/>
                  </a:lnTo>
                  <a:lnTo>
                    <a:pt x="35" y="18"/>
                  </a:lnTo>
                  <a:lnTo>
                    <a:pt x="35" y="18"/>
                  </a:lnTo>
                  <a:lnTo>
                    <a:pt x="31" y="18"/>
                  </a:lnTo>
                  <a:lnTo>
                    <a:pt x="35" y="18"/>
                  </a:lnTo>
                  <a:lnTo>
                    <a:pt x="35" y="22"/>
                  </a:lnTo>
                  <a:close/>
                  <a:moveTo>
                    <a:pt x="31" y="9"/>
                  </a:moveTo>
                  <a:lnTo>
                    <a:pt x="31" y="5"/>
                  </a:lnTo>
                  <a:lnTo>
                    <a:pt x="31" y="5"/>
                  </a:lnTo>
                  <a:lnTo>
                    <a:pt x="31" y="5"/>
                  </a:lnTo>
                  <a:lnTo>
                    <a:pt x="31" y="5"/>
                  </a:lnTo>
                  <a:lnTo>
                    <a:pt x="31" y="5"/>
                  </a:lnTo>
                  <a:lnTo>
                    <a:pt x="35" y="0"/>
                  </a:lnTo>
                  <a:lnTo>
                    <a:pt x="35" y="5"/>
                  </a:lnTo>
                  <a:lnTo>
                    <a:pt x="35" y="5"/>
                  </a:lnTo>
                  <a:lnTo>
                    <a:pt x="35" y="5"/>
                  </a:lnTo>
                  <a:lnTo>
                    <a:pt x="35" y="0"/>
                  </a:lnTo>
                  <a:lnTo>
                    <a:pt x="35" y="5"/>
                  </a:lnTo>
                  <a:lnTo>
                    <a:pt x="35" y="5"/>
                  </a:lnTo>
                  <a:lnTo>
                    <a:pt x="35" y="5"/>
                  </a:lnTo>
                  <a:lnTo>
                    <a:pt x="35" y="5"/>
                  </a:lnTo>
                  <a:lnTo>
                    <a:pt x="35" y="5"/>
                  </a:lnTo>
                  <a:lnTo>
                    <a:pt x="35" y="5"/>
                  </a:lnTo>
                  <a:lnTo>
                    <a:pt x="40" y="5"/>
                  </a:lnTo>
                  <a:lnTo>
                    <a:pt x="40" y="0"/>
                  </a:lnTo>
                  <a:lnTo>
                    <a:pt x="40" y="5"/>
                  </a:lnTo>
                  <a:lnTo>
                    <a:pt x="40" y="5"/>
                  </a:lnTo>
                  <a:lnTo>
                    <a:pt x="40" y="5"/>
                  </a:lnTo>
                  <a:lnTo>
                    <a:pt x="40" y="5"/>
                  </a:lnTo>
                  <a:lnTo>
                    <a:pt x="40" y="5"/>
                  </a:lnTo>
                  <a:lnTo>
                    <a:pt x="40" y="5"/>
                  </a:lnTo>
                  <a:lnTo>
                    <a:pt x="40" y="5"/>
                  </a:lnTo>
                  <a:lnTo>
                    <a:pt x="40" y="5"/>
                  </a:lnTo>
                  <a:lnTo>
                    <a:pt x="40" y="5"/>
                  </a:lnTo>
                  <a:lnTo>
                    <a:pt x="40" y="9"/>
                  </a:lnTo>
                  <a:lnTo>
                    <a:pt x="40" y="5"/>
                  </a:lnTo>
                  <a:lnTo>
                    <a:pt x="44" y="5"/>
                  </a:lnTo>
                  <a:lnTo>
                    <a:pt x="40" y="5"/>
                  </a:lnTo>
                  <a:lnTo>
                    <a:pt x="40" y="5"/>
                  </a:lnTo>
                  <a:lnTo>
                    <a:pt x="44" y="5"/>
                  </a:lnTo>
                  <a:lnTo>
                    <a:pt x="44" y="5"/>
                  </a:lnTo>
                  <a:lnTo>
                    <a:pt x="40" y="9"/>
                  </a:lnTo>
                  <a:lnTo>
                    <a:pt x="40" y="9"/>
                  </a:lnTo>
                  <a:lnTo>
                    <a:pt x="44" y="9"/>
                  </a:lnTo>
                  <a:lnTo>
                    <a:pt x="44" y="5"/>
                  </a:lnTo>
                  <a:lnTo>
                    <a:pt x="44" y="9"/>
                  </a:lnTo>
                  <a:lnTo>
                    <a:pt x="44" y="9"/>
                  </a:lnTo>
                  <a:lnTo>
                    <a:pt x="44" y="9"/>
                  </a:lnTo>
                  <a:lnTo>
                    <a:pt x="44" y="5"/>
                  </a:lnTo>
                  <a:lnTo>
                    <a:pt x="44" y="9"/>
                  </a:lnTo>
                  <a:lnTo>
                    <a:pt x="44" y="13"/>
                  </a:lnTo>
                  <a:lnTo>
                    <a:pt x="44" y="13"/>
                  </a:lnTo>
                  <a:lnTo>
                    <a:pt x="49" y="13"/>
                  </a:lnTo>
                  <a:lnTo>
                    <a:pt x="44" y="13"/>
                  </a:lnTo>
                  <a:lnTo>
                    <a:pt x="40" y="13"/>
                  </a:lnTo>
                  <a:lnTo>
                    <a:pt x="40" y="18"/>
                  </a:lnTo>
                  <a:lnTo>
                    <a:pt x="40" y="18"/>
                  </a:lnTo>
                  <a:lnTo>
                    <a:pt x="35" y="18"/>
                  </a:lnTo>
                  <a:lnTo>
                    <a:pt x="35" y="18"/>
                  </a:lnTo>
                  <a:lnTo>
                    <a:pt x="35" y="18"/>
                  </a:lnTo>
                  <a:lnTo>
                    <a:pt x="35" y="22"/>
                  </a:lnTo>
                  <a:lnTo>
                    <a:pt x="35" y="18"/>
                  </a:lnTo>
                  <a:lnTo>
                    <a:pt x="35" y="18"/>
                  </a:lnTo>
                  <a:lnTo>
                    <a:pt x="35" y="18"/>
                  </a:lnTo>
                  <a:lnTo>
                    <a:pt x="35" y="18"/>
                  </a:lnTo>
                  <a:lnTo>
                    <a:pt x="35" y="18"/>
                  </a:lnTo>
                  <a:lnTo>
                    <a:pt x="35" y="22"/>
                  </a:lnTo>
                  <a:lnTo>
                    <a:pt x="35" y="22"/>
                  </a:lnTo>
                  <a:lnTo>
                    <a:pt x="35" y="22"/>
                  </a:lnTo>
                  <a:lnTo>
                    <a:pt x="35" y="22"/>
                  </a:lnTo>
                  <a:lnTo>
                    <a:pt x="35" y="22"/>
                  </a:lnTo>
                  <a:lnTo>
                    <a:pt x="35" y="22"/>
                  </a:lnTo>
                  <a:lnTo>
                    <a:pt x="35" y="22"/>
                  </a:lnTo>
                  <a:lnTo>
                    <a:pt x="35" y="22"/>
                  </a:lnTo>
                  <a:lnTo>
                    <a:pt x="31" y="18"/>
                  </a:lnTo>
                  <a:lnTo>
                    <a:pt x="31" y="18"/>
                  </a:lnTo>
                  <a:lnTo>
                    <a:pt x="31" y="22"/>
                  </a:lnTo>
                  <a:lnTo>
                    <a:pt x="31" y="22"/>
                  </a:lnTo>
                  <a:lnTo>
                    <a:pt x="31" y="22"/>
                  </a:lnTo>
                  <a:lnTo>
                    <a:pt x="31" y="22"/>
                  </a:lnTo>
                  <a:lnTo>
                    <a:pt x="31" y="22"/>
                  </a:lnTo>
                  <a:lnTo>
                    <a:pt x="31" y="22"/>
                  </a:lnTo>
                  <a:lnTo>
                    <a:pt x="31" y="22"/>
                  </a:lnTo>
                  <a:lnTo>
                    <a:pt x="31" y="22"/>
                  </a:lnTo>
                  <a:lnTo>
                    <a:pt x="31" y="18"/>
                  </a:lnTo>
                  <a:lnTo>
                    <a:pt x="31" y="22"/>
                  </a:lnTo>
                  <a:lnTo>
                    <a:pt x="31" y="22"/>
                  </a:lnTo>
                  <a:lnTo>
                    <a:pt x="31" y="22"/>
                  </a:lnTo>
                  <a:lnTo>
                    <a:pt x="31" y="22"/>
                  </a:lnTo>
                  <a:lnTo>
                    <a:pt x="31" y="22"/>
                  </a:lnTo>
                  <a:lnTo>
                    <a:pt x="31" y="22"/>
                  </a:lnTo>
                  <a:lnTo>
                    <a:pt x="31" y="22"/>
                  </a:lnTo>
                  <a:lnTo>
                    <a:pt x="26" y="22"/>
                  </a:lnTo>
                  <a:lnTo>
                    <a:pt x="26" y="22"/>
                  </a:lnTo>
                  <a:lnTo>
                    <a:pt x="26" y="22"/>
                  </a:lnTo>
                  <a:lnTo>
                    <a:pt x="26" y="22"/>
                  </a:lnTo>
                  <a:lnTo>
                    <a:pt x="26" y="22"/>
                  </a:lnTo>
                  <a:lnTo>
                    <a:pt x="26" y="22"/>
                  </a:lnTo>
                  <a:lnTo>
                    <a:pt x="26" y="22"/>
                  </a:lnTo>
                  <a:lnTo>
                    <a:pt x="26" y="22"/>
                  </a:lnTo>
                  <a:lnTo>
                    <a:pt x="26" y="22"/>
                  </a:lnTo>
                  <a:lnTo>
                    <a:pt x="26" y="22"/>
                  </a:lnTo>
                  <a:lnTo>
                    <a:pt x="22" y="22"/>
                  </a:lnTo>
                  <a:lnTo>
                    <a:pt x="26" y="22"/>
                  </a:lnTo>
                  <a:lnTo>
                    <a:pt x="26" y="22"/>
                  </a:lnTo>
                  <a:lnTo>
                    <a:pt x="26" y="22"/>
                  </a:lnTo>
                  <a:lnTo>
                    <a:pt x="22" y="22"/>
                  </a:lnTo>
                  <a:lnTo>
                    <a:pt x="22" y="22"/>
                  </a:lnTo>
                  <a:lnTo>
                    <a:pt x="22" y="22"/>
                  </a:lnTo>
                  <a:lnTo>
                    <a:pt x="22" y="22"/>
                  </a:lnTo>
                  <a:lnTo>
                    <a:pt x="22" y="22"/>
                  </a:lnTo>
                  <a:lnTo>
                    <a:pt x="22" y="22"/>
                  </a:lnTo>
                  <a:lnTo>
                    <a:pt x="22" y="27"/>
                  </a:lnTo>
                  <a:lnTo>
                    <a:pt x="22" y="22"/>
                  </a:lnTo>
                  <a:lnTo>
                    <a:pt x="22" y="22"/>
                  </a:lnTo>
                  <a:lnTo>
                    <a:pt x="18" y="22"/>
                  </a:lnTo>
                  <a:lnTo>
                    <a:pt x="18" y="22"/>
                  </a:lnTo>
                  <a:lnTo>
                    <a:pt x="18" y="22"/>
                  </a:lnTo>
                  <a:lnTo>
                    <a:pt x="18" y="27"/>
                  </a:lnTo>
                  <a:lnTo>
                    <a:pt x="18" y="22"/>
                  </a:lnTo>
                  <a:lnTo>
                    <a:pt x="18" y="22"/>
                  </a:lnTo>
                  <a:lnTo>
                    <a:pt x="18" y="22"/>
                  </a:lnTo>
                  <a:lnTo>
                    <a:pt x="13" y="22"/>
                  </a:lnTo>
                  <a:lnTo>
                    <a:pt x="18" y="22"/>
                  </a:lnTo>
                  <a:lnTo>
                    <a:pt x="18" y="27"/>
                  </a:lnTo>
                  <a:lnTo>
                    <a:pt x="13" y="22"/>
                  </a:lnTo>
                  <a:lnTo>
                    <a:pt x="13" y="22"/>
                  </a:lnTo>
                  <a:lnTo>
                    <a:pt x="13" y="22"/>
                  </a:lnTo>
                  <a:lnTo>
                    <a:pt x="13" y="22"/>
                  </a:lnTo>
                  <a:lnTo>
                    <a:pt x="13" y="22"/>
                  </a:lnTo>
                  <a:lnTo>
                    <a:pt x="13" y="22"/>
                  </a:lnTo>
                  <a:lnTo>
                    <a:pt x="13" y="22"/>
                  </a:lnTo>
                  <a:lnTo>
                    <a:pt x="13" y="22"/>
                  </a:lnTo>
                  <a:lnTo>
                    <a:pt x="9" y="18"/>
                  </a:lnTo>
                  <a:lnTo>
                    <a:pt x="9" y="18"/>
                  </a:lnTo>
                  <a:lnTo>
                    <a:pt x="9" y="18"/>
                  </a:lnTo>
                  <a:lnTo>
                    <a:pt x="9" y="18"/>
                  </a:lnTo>
                  <a:lnTo>
                    <a:pt x="9" y="18"/>
                  </a:lnTo>
                  <a:lnTo>
                    <a:pt x="9" y="18"/>
                  </a:lnTo>
                  <a:lnTo>
                    <a:pt x="9" y="13"/>
                  </a:lnTo>
                  <a:lnTo>
                    <a:pt x="9" y="13"/>
                  </a:lnTo>
                  <a:lnTo>
                    <a:pt x="9" y="13"/>
                  </a:lnTo>
                  <a:lnTo>
                    <a:pt x="9" y="13"/>
                  </a:lnTo>
                  <a:lnTo>
                    <a:pt x="9" y="13"/>
                  </a:lnTo>
                  <a:lnTo>
                    <a:pt x="9" y="13"/>
                  </a:lnTo>
                  <a:lnTo>
                    <a:pt x="4" y="13"/>
                  </a:lnTo>
                  <a:lnTo>
                    <a:pt x="4" y="18"/>
                  </a:lnTo>
                  <a:lnTo>
                    <a:pt x="4" y="18"/>
                  </a:lnTo>
                  <a:lnTo>
                    <a:pt x="0" y="18"/>
                  </a:lnTo>
                  <a:lnTo>
                    <a:pt x="4" y="13"/>
                  </a:lnTo>
                  <a:lnTo>
                    <a:pt x="9" y="9"/>
                  </a:lnTo>
                  <a:lnTo>
                    <a:pt x="9" y="9"/>
                  </a:lnTo>
                  <a:lnTo>
                    <a:pt x="9" y="5"/>
                  </a:lnTo>
                  <a:lnTo>
                    <a:pt x="9" y="9"/>
                  </a:lnTo>
                  <a:lnTo>
                    <a:pt x="9" y="9"/>
                  </a:lnTo>
                  <a:lnTo>
                    <a:pt x="9" y="9"/>
                  </a:lnTo>
                  <a:lnTo>
                    <a:pt x="13" y="9"/>
                  </a:lnTo>
                  <a:lnTo>
                    <a:pt x="9" y="9"/>
                  </a:lnTo>
                  <a:lnTo>
                    <a:pt x="9" y="5"/>
                  </a:lnTo>
                  <a:lnTo>
                    <a:pt x="13" y="9"/>
                  </a:lnTo>
                  <a:lnTo>
                    <a:pt x="13" y="9"/>
                  </a:lnTo>
                  <a:lnTo>
                    <a:pt x="13" y="5"/>
                  </a:lnTo>
                  <a:lnTo>
                    <a:pt x="13" y="5"/>
                  </a:lnTo>
                  <a:lnTo>
                    <a:pt x="13" y="5"/>
                  </a:lnTo>
                  <a:lnTo>
                    <a:pt x="13" y="5"/>
                  </a:lnTo>
                  <a:lnTo>
                    <a:pt x="13" y="5"/>
                  </a:lnTo>
                  <a:lnTo>
                    <a:pt x="13" y="9"/>
                  </a:lnTo>
                  <a:lnTo>
                    <a:pt x="13" y="5"/>
                  </a:lnTo>
                  <a:lnTo>
                    <a:pt x="18" y="0"/>
                  </a:lnTo>
                  <a:lnTo>
                    <a:pt x="18" y="0"/>
                  </a:lnTo>
                  <a:lnTo>
                    <a:pt x="18" y="5"/>
                  </a:lnTo>
                  <a:lnTo>
                    <a:pt x="18" y="5"/>
                  </a:lnTo>
                  <a:lnTo>
                    <a:pt x="18" y="5"/>
                  </a:lnTo>
                  <a:lnTo>
                    <a:pt x="18" y="5"/>
                  </a:lnTo>
                  <a:lnTo>
                    <a:pt x="18" y="5"/>
                  </a:lnTo>
                  <a:lnTo>
                    <a:pt x="18" y="9"/>
                  </a:lnTo>
                  <a:lnTo>
                    <a:pt x="18" y="9"/>
                  </a:lnTo>
                  <a:lnTo>
                    <a:pt x="18" y="9"/>
                  </a:lnTo>
                  <a:lnTo>
                    <a:pt x="18" y="9"/>
                  </a:lnTo>
                  <a:lnTo>
                    <a:pt x="18" y="5"/>
                  </a:lnTo>
                  <a:lnTo>
                    <a:pt x="18" y="0"/>
                  </a:lnTo>
                  <a:lnTo>
                    <a:pt x="18" y="5"/>
                  </a:lnTo>
                  <a:lnTo>
                    <a:pt x="18" y="5"/>
                  </a:lnTo>
                  <a:lnTo>
                    <a:pt x="22" y="5"/>
                  </a:lnTo>
                  <a:lnTo>
                    <a:pt x="22" y="0"/>
                  </a:lnTo>
                  <a:lnTo>
                    <a:pt x="22" y="5"/>
                  </a:lnTo>
                  <a:lnTo>
                    <a:pt x="22" y="5"/>
                  </a:lnTo>
                  <a:lnTo>
                    <a:pt x="22" y="5"/>
                  </a:lnTo>
                  <a:lnTo>
                    <a:pt x="22" y="5"/>
                  </a:lnTo>
                  <a:lnTo>
                    <a:pt x="22" y="5"/>
                  </a:lnTo>
                  <a:lnTo>
                    <a:pt x="22" y="5"/>
                  </a:lnTo>
                  <a:lnTo>
                    <a:pt x="22" y="5"/>
                  </a:lnTo>
                  <a:lnTo>
                    <a:pt x="26" y="9"/>
                  </a:lnTo>
                  <a:lnTo>
                    <a:pt x="26" y="5"/>
                  </a:lnTo>
                  <a:lnTo>
                    <a:pt x="26" y="0"/>
                  </a:lnTo>
                  <a:lnTo>
                    <a:pt x="26" y="0"/>
                  </a:lnTo>
                  <a:lnTo>
                    <a:pt x="26" y="5"/>
                  </a:lnTo>
                  <a:lnTo>
                    <a:pt x="26" y="5"/>
                  </a:lnTo>
                  <a:lnTo>
                    <a:pt x="26" y="5"/>
                  </a:lnTo>
                  <a:lnTo>
                    <a:pt x="26" y="5"/>
                  </a:lnTo>
                  <a:lnTo>
                    <a:pt x="26" y="5"/>
                  </a:lnTo>
                  <a:lnTo>
                    <a:pt x="31" y="5"/>
                  </a:lnTo>
                  <a:lnTo>
                    <a:pt x="31" y="0"/>
                  </a:lnTo>
                  <a:lnTo>
                    <a:pt x="31" y="5"/>
                  </a:lnTo>
                  <a:lnTo>
                    <a:pt x="31" y="9"/>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5" name="Freeform 103"/>
            <p:cNvSpPr/>
            <p:nvPr/>
          </p:nvSpPr>
          <p:spPr bwMode="auto">
            <a:xfrm>
              <a:off x="3783013" y="3552825"/>
              <a:ext cx="14288" cy="6350"/>
            </a:xfrm>
            <a:custGeom>
              <a:gdLst>
                <a:gd fmla="*/ 9 w 9" name="T0"/>
                <a:gd fmla="*/ 4 h 4" name="T1"/>
                <a:gd fmla="*/ 5 w 9" name="T2"/>
                <a:gd fmla="*/ 4 h 4" name="T3"/>
                <a:gd fmla="*/ 5 w 9" name="T4"/>
                <a:gd fmla="*/ 4 h 4" name="T5"/>
                <a:gd fmla="*/ 9 w 9" name="T6"/>
                <a:gd fmla="*/ 4 h 4" name="T7"/>
                <a:gd fmla="*/ 9 w 9" name="T8"/>
                <a:gd fmla="*/ 4 h 4" name="T9"/>
                <a:gd fmla="*/ 9 w 9" name="T10"/>
                <a:gd fmla="*/ 4 h 4" name="T11"/>
                <a:gd fmla="*/ 9 w 9" name="T12"/>
                <a:gd fmla="*/ 0 h 4" name="T13"/>
                <a:gd fmla="*/ 5 w 9" name="T14"/>
                <a:gd fmla="*/ 0 h 4" name="T15"/>
                <a:gd fmla="*/ 5 w 9" name="T16"/>
                <a:gd fmla="*/ 0 h 4" name="T17"/>
                <a:gd fmla="*/ 0 w 9" name="T18"/>
                <a:gd fmla="*/ 4 h 4" name="T19"/>
                <a:gd fmla="*/ 0 w 9" name="T20"/>
                <a:gd fmla="*/ 4 h 4" name="T21"/>
                <a:gd fmla="*/ 5 w 9" name="T22"/>
                <a:gd fmla="*/ 4 h 4" name="T23"/>
                <a:gd fmla="*/ 5 w 9" name="T24"/>
                <a:gd fmla="*/ 4 h 4" name="T25"/>
                <a:gd fmla="*/ 9 w 9" name="T26"/>
                <a:gd fmla="*/ 4 h 4" name="T27"/>
                <a:gd fmla="*/ 9 w 9" name="T28"/>
                <a:gd fmla="*/ 4 h 4" name="T29"/>
                <a:gd fmla="*/ 9 w 9" name="T30"/>
                <a:gd fmla="*/ 4 h 4" name="T31"/>
                <a:gd fmla="*/ 9 w 9" name="T32"/>
                <a:gd fmla="*/ 4 h 4" name="T33"/>
                <a:gd fmla="*/ 9 w 9" name="T34"/>
                <a:gd fmla="*/ 4 h 4" name="T35"/>
                <a:gd fmla="*/ 9 w 9" name="T36"/>
                <a:gd fmla="*/ 4 h 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 w="9">
                  <a:moveTo>
                    <a:pt x="9" y="4"/>
                  </a:moveTo>
                  <a:lnTo>
                    <a:pt x="5" y="4"/>
                  </a:lnTo>
                  <a:lnTo>
                    <a:pt x="5" y="4"/>
                  </a:lnTo>
                  <a:lnTo>
                    <a:pt x="9" y="4"/>
                  </a:lnTo>
                  <a:lnTo>
                    <a:pt x="9" y="4"/>
                  </a:lnTo>
                  <a:lnTo>
                    <a:pt x="9" y="4"/>
                  </a:lnTo>
                  <a:lnTo>
                    <a:pt x="9" y="0"/>
                  </a:lnTo>
                  <a:lnTo>
                    <a:pt x="5" y="0"/>
                  </a:lnTo>
                  <a:lnTo>
                    <a:pt x="5" y="0"/>
                  </a:lnTo>
                  <a:lnTo>
                    <a:pt x="0" y="4"/>
                  </a:lnTo>
                  <a:lnTo>
                    <a:pt x="0" y="4"/>
                  </a:lnTo>
                  <a:lnTo>
                    <a:pt x="5" y="4"/>
                  </a:lnTo>
                  <a:lnTo>
                    <a:pt x="5" y="4"/>
                  </a:lnTo>
                  <a:lnTo>
                    <a:pt x="9" y="4"/>
                  </a:lnTo>
                  <a:lnTo>
                    <a:pt x="9" y="4"/>
                  </a:lnTo>
                  <a:lnTo>
                    <a:pt x="9" y="4"/>
                  </a:lnTo>
                  <a:lnTo>
                    <a:pt x="9" y="4"/>
                  </a:lnTo>
                  <a:lnTo>
                    <a:pt x="9" y="4"/>
                  </a:lnTo>
                  <a:lnTo>
                    <a:pt x="9"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6" name="Freeform 104"/>
            <p:cNvSpPr/>
            <p:nvPr/>
          </p:nvSpPr>
          <p:spPr bwMode="auto">
            <a:xfrm>
              <a:off x="3783013" y="3552825"/>
              <a:ext cx="20638" cy="20637"/>
            </a:xfrm>
            <a:custGeom>
              <a:gdLst>
                <a:gd fmla="*/ 0 w 13" name="T0"/>
                <a:gd fmla="*/ 0 h 13" name="T1"/>
                <a:gd fmla="*/ 0 w 13" name="T2"/>
                <a:gd fmla="*/ 0 h 13" name="T3"/>
                <a:gd fmla="*/ 0 w 13" name="T4"/>
                <a:gd fmla="*/ 0 h 13" name="T5"/>
                <a:gd fmla="*/ 0 w 13" name="T6"/>
                <a:gd fmla="*/ 4 h 13" name="T7"/>
                <a:gd fmla="*/ 0 w 13" name="T8"/>
                <a:gd fmla="*/ 4 h 13" name="T9"/>
                <a:gd fmla="*/ 0 w 13" name="T10"/>
                <a:gd fmla="*/ 9 h 13" name="T11"/>
                <a:gd fmla="*/ 5 w 13" name="T12"/>
                <a:gd fmla="*/ 9 h 13" name="T13"/>
                <a:gd fmla="*/ 5 w 13" name="T14"/>
                <a:gd fmla="*/ 9 h 13" name="T15"/>
                <a:gd fmla="*/ 9 w 13" name="T16"/>
                <a:gd fmla="*/ 13 h 13" name="T17"/>
                <a:gd fmla="*/ 9 w 13" name="T18"/>
                <a:gd fmla="*/ 9 h 13" name="T19"/>
                <a:gd fmla="*/ 13 w 13" name="T20"/>
                <a:gd fmla="*/ 4 h 13" name="T21"/>
                <a:gd fmla="*/ 13 w 13" name="T22"/>
                <a:gd fmla="*/ 4 h 13" name="T23"/>
                <a:gd fmla="*/ 9 w 13" name="T24"/>
                <a:gd fmla="*/ 0 h 13" name="T25"/>
                <a:gd fmla="*/ 9 w 13" name="T26"/>
                <a:gd fmla="*/ 0 h 13" name="T27"/>
                <a:gd fmla="*/ 9 w 13" name="T28"/>
                <a:gd fmla="*/ 4 h 13" name="T29"/>
                <a:gd fmla="*/ 9 w 13" name="T30"/>
                <a:gd fmla="*/ 4 h 13" name="T31"/>
                <a:gd fmla="*/ 5 w 13" name="T32"/>
                <a:gd fmla="*/ 9 h 13" name="T33"/>
                <a:gd fmla="*/ 5 w 13" name="T34"/>
                <a:gd fmla="*/ 9 h 13" name="T35"/>
                <a:gd fmla="*/ 5 w 13" name="T36"/>
                <a:gd fmla="*/ 4 h 13" name="T37"/>
                <a:gd fmla="*/ 5 w 13" name="T38"/>
                <a:gd fmla="*/ 4 h 13" name="T39"/>
                <a:gd fmla="*/ 5 w 13" name="T40"/>
                <a:gd fmla="*/ 4 h 13" name="T41"/>
                <a:gd fmla="*/ 5 w 13" name="T42"/>
                <a:gd fmla="*/ 4 h 13" name="T43"/>
                <a:gd fmla="*/ 0 w 13" name="T44"/>
                <a:gd fmla="*/ 4 h 13" name="T45"/>
                <a:gd fmla="*/ 0 w 13" name="T46"/>
                <a:gd fmla="*/ 4 h 13" name="T47"/>
                <a:gd fmla="*/ 0 w 13" name="T48"/>
                <a:gd fmla="*/ 4 h 13" name="T49"/>
                <a:gd fmla="*/ 0 w 13" name="T50"/>
                <a:gd fmla="*/ 4 h 13" name="T51"/>
                <a:gd fmla="*/ 5 w 13" name="T52"/>
                <a:gd fmla="*/ 4 h 13" name="T53"/>
                <a:gd fmla="*/ 5 w 13" name="T54"/>
                <a:gd fmla="*/ 4 h 13" name="T55"/>
                <a:gd fmla="*/ 5 w 13" name="T56"/>
                <a:gd fmla="*/ 0 h 13" name="T57"/>
                <a:gd fmla="*/ 5 w 13" name="T58"/>
                <a:gd fmla="*/ 0 h 13" name="T59"/>
                <a:gd fmla="*/ 5 w 13" name="T60"/>
                <a:gd fmla="*/ 0 h 13" name="T61"/>
                <a:gd fmla="*/ 5 w 13" name="T62"/>
                <a:gd fmla="*/ 0 h 13" name="T63"/>
                <a:gd fmla="*/ 0 w 13" name="T64"/>
                <a:gd fmla="*/ 0 h 1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3" w="13">
                  <a:moveTo>
                    <a:pt x="0" y="0"/>
                  </a:moveTo>
                  <a:lnTo>
                    <a:pt x="0" y="0"/>
                  </a:lnTo>
                  <a:lnTo>
                    <a:pt x="0" y="0"/>
                  </a:lnTo>
                  <a:lnTo>
                    <a:pt x="0" y="4"/>
                  </a:lnTo>
                  <a:lnTo>
                    <a:pt x="0" y="4"/>
                  </a:lnTo>
                  <a:lnTo>
                    <a:pt x="0" y="9"/>
                  </a:lnTo>
                  <a:lnTo>
                    <a:pt x="5" y="9"/>
                  </a:lnTo>
                  <a:lnTo>
                    <a:pt x="5" y="9"/>
                  </a:lnTo>
                  <a:lnTo>
                    <a:pt x="9" y="13"/>
                  </a:lnTo>
                  <a:lnTo>
                    <a:pt x="9" y="9"/>
                  </a:lnTo>
                  <a:lnTo>
                    <a:pt x="13" y="4"/>
                  </a:lnTo>
                  <a:lnTo>
                    <a:pt x="13" y="4"/>
                  </a:lnTo>
                  <a:lnTo>
                    <a:pt x="9" y="0"/>
                  </a:lnTo>
                  <a:lnTo>
                    <a:pt x="9" y="0"/>
                  </a:lnTo>
                  <a:lnTo>
                    <a:pt x="9" y="4"/>
                  </a:lnTo>
                  <a:lnTo>
                    <a:pt x="9" y="4"/>
                  </a:lnTo>
                  <a:lnTo>
                    <a:pt x="5" y="9"/>
                  </a:lnTo>
                  <a:lnTo>
                    <a:pt x="5" y="9"/>
                  </a:lnTo>
                  <a:lnTo>
                    <a:pt x="5" y="4"/>
                  </a:lnTo>
                  <a:lnTo>
                    <a:pt x="5" y="4"/>
                  </a:lnTo>
                  <a:lnTo>
                    <a:pt x="5" y="4"/>
                  </a:lnTo>
                  <a:lnTo>
                    <a:pt x="5" y="4"/>
                  </a:lnTo>
                  <a:lnTo>
                    <a:pt x="0" y="4"/>
                  </a:lnTo>
                  <a:lnTo>
                    <a:pt x="0" y="4"/>
                  </a:lnTo>
                  <a:lnTo>
                    <a:pt x="0" y="4"/>
                  </a:lnTo>
                  <a:lnTo>
                    <a:pt x="0" y="4"/>
                  </a:lnTo>
                  <a:lnTo>
                    <a:pt x="5" y="4"/>
                  </a:lnTo>
                  <a:lnTo>
                    <a:pt x="5" y="4"/>
                  </a:lnTo>
                  <a:lnTo>
                    <a:pt x="5" y="0"/>
                  </a:lnTo>
                  <a:lnTo>
                    <a:pt x="5" y="0"/>
                  </a:lnTo>
                  <a:lnTo>
                    <a:pt x="5" y="0"/>
                  </a:lnTo>
                  <a:lnTo>
                    <a:pt x="5" y="0"/>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7" name="Freeform 105"/>
            <p:cNvSpPr/>
            <p:nvPr/>
          </p:nvSpPr>
          <p:spPr bwMode="auto">
            <a:xfrm>
              <a:off x="3797300" y="3559175"/>
              <a:ext cx="14288" cy="7937"/>
            </a:xfrm>
            <a:custGeom>
              <a:gdLst>
                <a:gd fmla="*/ 9 w 9" name="T0"/>
                <a:gd fmla="*/ 0 h 5" name="T1"/>
                <a:gd fmla="*/ 4 w 9" name="T2"/>
                <a:gd fmla="*/ 0 h 5" name="T3"/>
                <a:gd fmla="*/ 4 w 9" name="T4"/>
                <a:gd fmla="*/ 0 h 5" name="T5"/>
                <a:gd fmla="*/ 4 w 9" name="T6"/>
                <a:gd fmla="*/ 5 h 5" name="T7"/>
                <a:gd fmla="*/ 0 w 9" name="T8"/>
                <a:gd fmla="*/ 5 h 5" name="T9"/>
                <a:gd fmla="*/ 4 w 9" name="T10"/>
                <a:gd fmla="*/ 5 h 5" name="T11"/>
                <a:gd fmla="*/ 9 w 9" name="T12"/>
                <a:gd fmla="*/ 0 h 5" name="T13"/>
              </a:gdLst>
              <a:cxnLst>
                <a:cxn ang="0">
                  <a:pos x="T0" y="T1"/>
                </a:cxn>
                <a:cxn ang="0">
                  <a:pos x="T2" y="T3"/>
                </a:cxn>
                <a:cxn ang="0">
                  <a:pos x="T4" y="T5"/>
                </a:cxn>
                <a:cxn ang="0">
                  <a:pos x="T6" y="T7"/>
                </a:cxn>
                <a:cxn ang="0">
                  <a:pos x="T8" y="T9"/>
                </a:cxn>
                <a:cxn ang="0">
                  <a:pos x="T10" y="T11"/>
                </a:cxn>
                <a:cxn ang="0">
                  <a:pos x="T12" y="T13"/>
                </a:cxn>
              </a:cxnLst>
              <a:rect b="b" l="0" r="r" t="0"/>
              <a:pathLst>
                <a:path h="5" w="9">
                  <a:moveTo>
                    <a:pt x="9" y="0"/>
                  </a:moveTo>
                  <a:lnTo>
                    <a:pt x="4" y="0"/>
                  </a:lnTo>
                  <a:lnTo>
                    <a:pt x="4" y="0"/>
                  </a:lnTo>
                  <a:lnTo>
                    <a:pt x="4" y="5"/>
                  </a:lnTo>
                  <a:lnTo>
                    <a:pt x="0" y="5"/>
                  </a:lnTo>
                  <a:lnTo>
                    <a:pt x="4" y="5"/>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8" name="Freeform 106"/>
            <p:cNvSpPr/>
            <p:nvPr/>
          </p:nvSpPr>
          <p:spPr bwMode="auto">
            <a:xfrm>
              <a:off x="3733800" y="3657600"/>
              <a:ext cx="63500" cy="42862"/>
            </a:xfrm>
            <a:custGeom>
              <a:gdLst>
                <a:gd fmla="*/ 40 w 40" name="T0"/>
                <a:gd fmla="*/ 14 h 27" name="T1"/>
                <a:gd fmla="*/ 31 w 40" name="T2"/>
                <a:gd fmla="*/ 9 h 27" name="T3"/>
                <a:gd fmla="*/ 14 w 40" name="T4"/>
                <a:gd fmla="*/ 0 h 27" name="T5"/>
                <a:gd fmla="*/ 9 w 40" name="T6"/>
                <a:gd fmla="*/ 0 h 27" name="T7"/>
                <a:gd fmla="*/ 5 w 40" name="T8"/>
                <a:gd fmla="*/ 0 h 27" name="T9"/>
                <a:gd fmla="*/ 5 w 40" name="T10"/>
                <a:gd fmla="*/ 0 h 27" name="T11"/>
                <a:gd fmla="*/ 5 w 40" name="T12"/>
                <a:gd fmla="*/ 0 h 27" name="T13"/>
                <a:gd fmla="*/ 0 w 40" name="T14"/>
                <a:gd fmla="*/ 0 h 27" name="T15"/>
                <a:gd fmla="*/ 0 w 40" name="T16"/>
                <a:gd fmla="*/ 0 h 27" name="T17"/>
                <a:gd fmla="*/ 0 w 40" name="T18"/>
                <a:gd fmla="*/ 0 h 27" name="T19"/>
                <a:gd fmla="*/ 0 w 40" name="T20"/>
                <a:gd fmla="*/ 5 h 27" name="T21"/>
                <a:gd fmla="*/ 0 w 40" name="T22"/>
                <a:gd fmla="*/ 9 h 27" name="T23"/>
                <a:gd fmla="*/ 5 w 40" name="T24"/>
                <a:gd fmla="*/ 14 h 27" name="T25"/>
                <a:gd fmla="*/ 5 w 40" name="T26"/>
                <a:gd fmla="*/ 14 h 27" name="T27"/>
                <a:gd fmla="*/ 5 w 40" name="T28"/>
                <a:gd fmla="*/ 18 h 27" name="T29"/>
                <a:gd fmla="*/ 5 w 40" name="T30"/>
                <a:gd fmla="*/ 18 h 27" name="T31"/>
                <a:gd fmla="*/ 5 w 40" name="T32"/>
                <a:gd fmla="*/ 18 h 27" name="T33"/>
                <a:gd fmla="*/ 5 w 40" name="T34"/>
                <a:gd fmla="*/ 18 h 27" name="T35"/>
                <a:gd fmla="*/ 5 w 40" name="T36"/>
                <a:gd fmla="*/ 22 h 27" name="T37"/>
                <a:gd fmla="*/ 5 w 40" name="T38"/>
                <a:gd fmla="*/ 27 h 27" name="T39"/>
                <a:gd fmla="*/ 5 w 40" name="T40"/>
                <a:gd fmla="*/ 27 h 27" name="T41"/>
                <a:gd fmla="*/ 9 w 40" name="T42"/>
                <a:gd fmla="*/ 27 h 27" name="T43"/>
                <a:gd fmla="*/ 14 w 40" name="T44"/>
                <a:gd fmla="*/ 27 h 27" name="T45"/>
                <a:gd fmla="*/ 18 w 40" name="T46"/>
                <a:gd fmla="*/ 27 h 27" name="T47"/>
                <a:gd fmla="*/ 27 w 40" name="T48"/>
                <a:gd fmla="*/ 22 h 27" name="T49"/>
                <a:gd fmla="*/ 31 w 40" name="T50"/>
                <a:gd fmla="*/ 22 h 27" name="T51"/>
                <a:gd fmla="*/ 36 w 40" name="T52"/>
                <a:gd fmla="*/ 22 h 27" name="T53"/>
                <a:gd fmla="*/ 36 w 40" name="T54"/>
                <a:gd fmla="*/ 18 h 27" name="T55"/>
                <a:gd fmla="*/ 40 w 40" name="T56"/>
                <a:gd fmla="*/ 14 h 27"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7" w="40">
                  <a:moveTo>
                    <a:pt x="40" y="14"/>
                  </a:moveTo>
                  <a:lnTo>
                    <a:pt x="31" y="9"/>
                  </a:lnTo>
                  <a:lnTo>
                    <a:pt x="14" y="0"/>
                  </a:lnTo>
                  <a:lnTo>
                    <a:pt x="9" y="0"/>
                  </a:lnTo>
                  <a:lnTo>
                    <a:pt x="5" y="0"/>
                  </a:lnTo>
                  <a:lnTo>
                    <a:pt x="5" y="0"/>
                  </a:lnTo>
                  <a:lnTo>
                    <a:pt x="5" y="0"/>
                  </a:lnTo>
                  <a:lnTo>
                    <a:pt x="0" y="0"/>
                  </a:lnTo>
                  <a:lnTo>
                    <a:pt x="0" y="0"/>
                  </a:lnTo>
                  <a:lnTo>
                    <a:pt x="0" y="0"/>
                  </a:lnTo>
                  <a:lnTo>
                    <a:pt x="0" y="5"/>
                  </a:lnTo>
                  <a:lnTo>
                    <a:pt x="0" y="9"/>
                  </a:lnTo>
                  <a:lnTo>
                    <a:pt x="5" y="14"/>
                  </a:lnTo>
                  <a:lnTo>
                    <a:pt x="5" y="14"/>
                  </a:lnTo>
                  <a:lnTo>
                    <a:pt x="5" y="18"/>
                  </a:lnTo>
                  <a:lnTo>
                    <a:pt x="5" y="18"/>
                  </a:lnTo>
                  <a:lnTo>
                    <a:pt x="5" y="18"/>
                  </a:lnTo>
                  <a:lnTo>
                    <a:pt x="5" y="18"/>
                  </a:lnTo>
                  <a:lnTo>
                    <a:pt x="5" y="22"/>
                  </a:lnTo>
                  <a:lnTo>
                    <a:pt x="5" y="27"/>
                  </a:lnTo>
                  <a:lnTo>
                    <a:pt x="5" y="27"/>
                  </a:lnTo>
                  <a:lnTo>
                    <a:pt x="9" y="27"/>
                  </a:lnTo>
                  <a:lnTo>
                    <a:pt x="14" y="27"/>
                  </a:lnTo>
                  <a:lnTo>
                    <a:pt x="18" y="27"/>
                  </a:lnTo>
                  <a:lnTo>
                    <a:pt x="27" y="22"/>
                  </a:lnTo>
                  <a:lnTo>
                    <a:pt x="31" y="22"/>
                  </a:lnTo>
                  <a:lnTo>
                    <a:pt x="36" y="22"/>
                  </a:lnTo>
                  <a:lnTo>
                    <a:pt x="36" y="18"/>
                  </a:lnTo>
                  <a:lnTo>
                    <a:pt x="40" y="1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19" name="Freeform 107"/>
            <p:cNvSpPr/>
            <p:nvPr/>
          </p:nvSpPr>
          <p:spPr bwMode="auto">
            <a:xfrm>
              <a:off x="3748088" y="3671888"/>
              <a:ext cx="34925" cy="14287"/>
            </a:xfrm>
            <a:custGeom>
              <a:gdLst>
                <a:gd fmla="*/ 22 w 22" name="T0"/>
                <a:gd fmla="*/ 0 h 9" name="T1"/>
                <a:gd fmla="*/ 18 w 22" name="T2"/>
                <a:gd fmla="*/ 0 h 9" name="T3"/>
                <a:gd fmla="*/ 13 w 22" name="T4"/>
                <a:gd fmla="*/ 0 h 9" name="T5"/>
                <a:gd fmla="*/ 5 w 22" name="T6"/>
                <a:gd fmla="*/ 0 h 9" name="T7"/>
                <a:gd fmla="*/ 0 w 22" name="T8"/>
                <a:gd fmla="*/ 0 h 9" name="T9"/>
                <a:gd fmla="*/ 0 w 22" name="T10"/>
                <a:gd fmla="*/ 5 h 9" name="T11"/>
                <a:gd fmla="*/ 5 w 22" name="T12"/>
                <a:gd fmla="*/ 5 h 9" name="T13"/>
                <a:gd fmla="*/ 5 w 22" name="T14"/>
                <a:gd fmla="*/ 9 h 9" name="T15"/>
                <a:gd fmla="*/ 5 w 22" name="T16"/>
                <a:gd fmla="*/ 9 h 9" name="T17"/>
                <a:gd fmla="*/ 9 w 22" name="T18"/>
                <a:gd fmla="*/ 9 h 9" name="T19"/>
                <a:gd fmla="*/ 18 w 22" name="T20"/>
                <a:gd fmla="*/ 5 h 9" name="T21"/>
                <a:gd fmla="*/ 22 w 22" name="T22"/>
                <a:gd fmla="*/ 5 h 9" name="T23"/>
                <a:gd fmla="*/ 22 w 22" name="T24"/>
                <a:gd fmla="*/ 0 h 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 w="22">
                  <a:moveTo>
                    <a:pt x="22" y="0"/>
                  </a:moveTo>
                  <a:lnTo>
                    <a:pt x="18" y="0"/>
                  </a:lnTo>
                  <a:lnTo>
                    <a:pt x="13" y="0"/>
                  </a:lnTo>
                  <a:lnTo>
                    <a:pt x="5" y="0"/>
                  </a:lnTo>
                  <a:lnTo>
                    <a:pt x="0" y="0"/>
                  </a:lnTo>
                  <a:lnTo>
                    <a:pt x="0" y="5"/>
                  </a:lnTo>
                  <a:lnTo>
                    <a:pt x="5" y="5"/>
                  </a:lnTo>
                  <a:lnTo>
                    <a:pt x="5" y="9"/>
                  </a:lnTo>
                  <a:lnTo>
                    <a:pt x="5" y="9"/>
                  </a:lnTo>
                  <a:lnTo>
                    <a:pt x="9" y="9"/>
                  </a:lnTo>
                  <a:lnTo>
                    <a:pt x="18" y="5"/>
                  </a:lnTo>
                  <a:lnTo>
                    <a:pt x="22" y="5"/>
                  </a:lnTo>
                  <a:lnTo>
                    <a:pt x="22"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0" name="Freeform 108"/>
            <p:cNvSpPr/>
            <p:nvPr/>
          </p:nvSpPr>
          <p:spPr bwMode="auto">
            <a:xfrm>
              <a:off x="3713163" y="3587750"/>
              <a:ext cx="14288" cy="42862"/>
            </a:xfrm>
            <a:custGeom>
              <a:gdLst>
                <a:gd fmla="*/ 9 w 9" name="T0"/>
                <a:gd fmla="*/ 0 h 27" name="T1"/>
                <a:gd fmla="*/ 4 w 9" name="T2"/>
                <a:gd fmla="*/ 0 h 27" name="T3"/>
                <a:gd fmla="*/ 4 w 9" name="T4"/>
                <a:gd fmla="*/ 9 h 27" name="T5"/>
                <a:gd fmla="*/ 0 w 9" name="T6"/>
                <a:gd fmla="*/ 18 h 27" name="T7"/>
                <a:gd fmla="*/ 0 w 9" name="T8"/>
                <a:gd fmla="*/ 22 h 27" name="T9"/>
                <a:gd fmla="*/ 4 w 9" name="T10"/>
                <a:gd fmla="*/ 22 h 27" name="T11"/>
                <a:gd fmla="*/ 4 w 9" name="T12"/>
                <a:gd fmla="*/ 27 h 27" name="T13"/>
                <a:gd fmla="*/ 4 w 9" name="T14"/>
                <a:gd fmla="*/ 22 h 27" name="T15"/>
                <a:gd fmla="*/ 4 w 9" name="T16"/>
                <a:gd fmla="*/ 22 h 27" name="T17"/>
                <a:gd fmla="*/ 4 w 9" name="T18"/>
                <a:gd fmla="*/ 13 h 27" name="T19"/>
                <a:gd fmla="*/ 4 w 9" name="T20"/>
                <a:gd fmla="*/ 9 h 27" name="T21"/>
                <a:gd fmla="*/ 4 w 9" name="T22"/>
                <a:gd fmla="*/ 0 h 27" name="T23"/>
                <a:gd fmla="*/ 9 w 9" name="T24"/>
                <a:gd fmla="*/ 0 h 2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7" w="9">
                  <a:moveTo>
                    <a:pt x="9" y="0"/>
                  </a:moveTo>
                  <a:lnTo>
                    <a:pt x="4" y="0"/>
                  </a:lnTo>
                  <a:lnTo>
                    <a:pt x="4" y="9"/>
                  </a:lnTo>
                  <a:lnTo>
                    <a:pt x="0" y="18"/>
                  </a:lnTo>
                  <a:lnTo>
                    <a:pt x="0" y="22"/>
                  </a:lnTo>
                  <a:lnTo>
                    <a:pt x="4" y="22"/>
                  </a:lnTo>
                  <a:lnTo>
                    <a:pt x="4" y="27"/>
                  </a:lnTo>
                  <a:lnTo>
                    <a:pt x="4" y="22"/>
                  </a:lnTo>
                  <a:lnTo>
                    <a:pt x="4" y="22"/>
                  </a:lnTo>
                  <a:lnTo>
                    <a:pt x="4" y="13"/>
                  </a:lnTo>
                  <a:lnTo>
                    <a:pt x="4" y="9"/>
                  </a:lnTo>
                  <a:lnTo>
                    <a:pt x="4" y="0"/>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1" name="Freeform 109"/>
            <p:cNvSpPr/>
            <p:nvPr/>
          </p:nvSpPr>
          <p:spPr bwMode="auto">
            <a:xfrm>
              <a:off x="3733800" y="3622675"/>
              <a:ext cx="28575" cy="7937"/>
            </a:xfrm>
            <a:custGeom>
              <a:gdLst>
                <a:gd fmla="*/ 0 w 18" name="T0"/>
                <a:gd fmla="*/ 5 h 5" name="T1"/>
                <a:gd fmla="*/ 0 w 18" name="T2"/>
                <a:gd fmla="*/ 5 h 5" name="T3"/>
                <a:gd fmla="*/ 5 w 18" name="T4"/>
                <a:gd fmla="*/ 0 h 5" name="T5"/>
                <a:gd fmla="*/ 5 w 18" name="T6"/>
                <a:gd fmla="*/ 0 h 5" name="T7"/>
                <a:gd fmla="*/ 9 w 18" name="T8"/>
                <a:gd fmla="*/ 0 h 5" name="T9"/>
                <a:gd fmla="*/ 9 w 18" name="T10"/>
                <a:gd fmla="*/ 0 h 5" name="T11"/>
                <a:gd fmla="*/ 18 w 18" name="T12"/>
                <a:gd fmla="*/ 0 h 5" name="T13"/>
                <a:gd fmla="*/ 18 w 18" name="T14"/>
                <a:gd fmla="*/ 5 h 5" name="T15"/>
                <a:gd fmla="*/ 14 w 18" name="T16"/>
                <a:gd fmla="*/ 0 h 5" name="T17"/>
                <a:gd fmla="*/ 14 w 18" name="T18"/>
                <a:gd fmla="*/ 0 h 5" name="T19"/>
                <a:gd fmla="*/ 9 w 18" name="T20"/>
                <a:gd fmla="*/ 0 h 5" name="T21"/>
                <a:gd fmla="*/ 9 w 18" name="T22"/>
                <a:gd fmla="*/ 0 h 5" name="T23"/>
                <a:gd fmla="*/ 5 w 18" name="T24"/>
                <a:gd fmla="*/ 0 h 5" name="T25"/>
                <a:gd fmla="*/ 5 w 18" name="T26"/>
                <a:gd fmla="*/ 0 h 5" name="T27"/>
                <a:gd fmla="*/ 0 w 18" name="T28"/>
                <a:gd fmla="*/ 5 h 5" name="T29"/>
                <a:gd fmla="*/ 0 w 18" name="T30"/>
                <a:gd fmla="*/ 5 h 5" name="T31"/>
                <a:gd fmla="*/ 0 w 18" name="T32"/>
                <a:gd fmla="*/ 5 h 5"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 w="18">
                  <a:moveTo>
                    <a:pt x="0" y="5"/>
                  </a:moveTo>
                  <a:lnTo>
                    <a:pt x="0" y="5"/>
                  </a:lnTo>
                  <a:lnTo>
                    <a:pt x="5" y="0"/>
                  </a:lnTo>
                  <a:lnTo>
                    <a:pt x="5" y="0"/>
                  </a:lnTo>
                  <a:lnTo>
                    <a:pt x="9" y="0"/>
                  </a:lnTo>
                  <a:lnTo>
                    <a:pt x="9" y="0"/>
                  </a:lnTo>
                  <a:lnTo>
                    <a:pt x="18" y="0"/>
                  </a:lnTo>
                  <a:lnTo>
                    <a:pt x="18" y="5"/>
                  </a:lnTo>
                  <a:lnTo>
                    <a:pt x="14" y="0"/>
                  </a:lnTo>
                  <a:lnTo>
                    <a:pt x="14" y="0"/>
                  </a:lnTo>
                  <a:lnTo>
                    <a:pt x="9" y="0"/>
                  </a:lnTo>
                  <a:lnTo>
                    <a:pt x="9" y="0"/>
                  </a:lnTo>
                  <a:lnTo>
                    <a:pt x="5" y="0"/>
                  </a:lnTo>
                  <a:lnTo>
                    <a:pt x="5" y="0"/>
                  </a:lnTo>
                  <a:lnTo>
                    <a:pt x="0" y="5"/>
                  </a:lnTo>
                  <a:lnTo>
                    <a:pt x="0" y="5"/>
                  </a:lnTo>
                  <a:lnTo>
                    <a:pt x="0" y="5"/>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2" name="Freeform 110"/>
            <p:cNvSpPr/>
            <p:nvPr/>
          </p:nvSpPr>
          <p:spPr bwMode="auto">
            <a:xfrm>
              <a:off x="3762375" y="3608388"/>
              <a:ext cx="6350" cy="28575"/>
            </a:xfrm>
            <a:custGeom>
              <a:gdLst>
                <a:gd fmla="*/ 0 w 4" name="T0"/>
                <a:gd fmla="*/ 0 h 18" name="T1"/>
                <a:gd fmla="*/ 4 w 4" name="T2"/>
                <a:gd fmla="*/ 5 h 18" name="T3"/>
                <a:gd fmla="*/ 4 w 4" name="T4"/>
                <a:gd fmla="*/ 5 h 18" name="T5"/>
                <a:gd fmla="*/ 4 w 4" name="T6"/>
                <a:gd fmla="*/ 9 h 18" name="T7"/>
                <a:gd fmla="*/ 4 w 4" name="T8"/>
                <a:gd fmla="*/ 9 h 18" name="T9"/>
                <a:gd fmla="*/ 4 w 4" name="T10"/>
                <a:gd fmla="*/ 14 h 18" name="T11"/>
                <a:gd fmla="*/ 4 w 4" name="T12"/>
                <a:gd fmla="*/ 18 h 18" name="T13"/>
                <a:gd fmla="*/ 4 w 4" name="T14"/>
                <a:gd fmla="*/ 14 h 18" name="T15"/>
                <a:gd fmla="*/ 4 w 4" name="T16"/>
                <a:gd fmla="*/ 9 h 18" name="T17"/>
                <a:gd fmla="*/ 4 w 4" name="T18"/>
                <a:gd fmla="*/ 9 h 18" name="T19"/>
                <a:gd fmla="*/ 4 w 4" name="T20"/>
                <a:gd fmla="*/ 5 h 18" name="T21"/>
                <a:gd fmla="*/ 4 w 4" name="T22"/>
                <a:gd fmla="*/ 5 h 18" name="T23"/>
                <a:gd fmla="*/ 0 w 4" name="T24"/>
                <a:gd fmla="*/ 0 h 1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8" w="4">
                  <a:moveTo>
                    <a:pt x="0" y="0"/>
                  </a:moveTo>
                  <a:lnTo>
                    <a:pt x="4" y="5"/>
                  </a:lnTo>
                  <a:lnTo>
                    <a:pt x="4" y="5"/>
                  </a:lnTo>
                  <a:lnTo>
                    <a:pt x="4" y="9"/>
                  </a:lnTo>
                  <a:lnTo>
                    <a:pt x="4" y="9"/>
                  </a:lnTo>
                  <a:lnTo>
                    <a:pt x="4" y="14"/>
                  </a:lnTo>
                  <a:lnTo>
                    <a:pt x="4" y="18"/>
                  </a:lnTo>
                  <a:lnTo>
                    <a:pt x="4" y="14"/>
                  </a:lnTo>
                  <a:lnTo>
                    <a:pt x="4" y="9"/>
                  </a:lnTo>
                  <a:lnTo>
                    <a:pt x="4" y="9"/>
                  </a:lnTo>
                  <a:lnTo>
                    <a:pt x="4" y="5"/>
                  </a:lnTo>
                  <a:lnTo>
                    <a:pt x="4" y="5"/>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3" name="Freeform 111"/>
            <p:cNvSpPr>
              <a:spLocks noEditPoints="1"/>
            </p:cNvSpPr>
            <p:nvPr/>
          </p:nvSpPr>
          <p:spPr bwMode="auto">
            <a:xfrm>
              <a:off x="3671888" y="3546475"/>
              <a:ext cx="55563" cy="34925"/>
            </a:xfrm>
            <a:custGeom>
              <a:gdLst>
                <a:gd fmla="*/ 8 w 35" name="T0"/>
                <a:gd fmla="*/ 13 h 22" name="T1"/>
                <a:gd fmla="*/ 22 w 35" name="T2"/>
                <a:gd fmla="*/ 8 h 22" name="T3"/>
                <a:gd fmla="*/ 26 w 35" name="T4"/>
                <a:gd fmla="*/ 8 h 22" name="T5"/>
                <a:gd fmla="*/ 26 w 35" name="T6"/>
                <a:gd fmla="*/ 13 h 22" name="T7"/>
                <a:gd fmla="*/ 17 w 35" name="T8"/>
                <a:gd fmla="*/ 8 h 22" name="T9"/>
                <a:gd fmla="*/ 17 w 35" name="T10"/>
                <a:gd fmla="*/ 17 h 22" name="T11"/>
                <a:gd fmla="*/ 26 w 35" name="T12"/>
                <a:gd fmla="*/ 8 h 22" name="T13"/>
                <a:gd fmla="*/ 17 w 35" name="T14"/>
                <a:gd fmla="*/ 8 h 22" name="T15"/>
                <a:gd fmla="*/ 22 w 35" name="T16"/>
                <a:gd fmla="*/ 8 h 22" name="T17"/>
                <a:gd fmla="*/ 17 w 35" name="T18"/>
                <a:gd fmla="*/ 8 h 22" name="T19"/>
                <a:gd fmla="*/ 17 w 35" name="T20"/>
                <a:gd fmla="*/ 8 h 22" name="T21"/>
                <a:gd fmla="*/ 17 w 35" name="T22"/>
                <a:gd fmla="*/ 8 h 22" name="T23"/>
                <a:gd fmla="*/ 17 w 35" name="T24"/>
                <a:gd fmla="*/ 8 h 22" name="T25"/>
                <a:gd fmla="*/ 8 w 35" name="T26"/>
                <a:gd fmla="*/ 17 h 22" name="T27"/>
                <a:gd fmla="*/ 13 w 35" name="T28"/>
                <a:gd fmla="*/ 0 h 22" name="T29"/>
                <a:gd fmla="*/ 13 w 35" name="T30"/>
                <a:gd fmla="*/ 4 h 22" name="T31"/>
                <a:gd fmla="*/ 17 w 35" name="T32"/>
                <a:gd fmla="*/ 4 h 22" name="T33"/>
                <a:gd fmla="*/ 17 w 35" name="T34"/>
                <a:gd fmla="*/ 4 h 22" name="T35"/>
                <a:gd fmla="*/ 22 w 35" name="T36"/>
                <a:gd fmla="*/ 0 h 22" name="T37"/>
                <a:gd fmla="*/ 22 w 35" name="T38"/>
                <a:gd fmla="*/ 4 h 22" name="T39"/>
                <a:gd fmla="*/ 22 w 35" name="T40"/>
                <a:gd fmla="*/ 0 h 22" name="T41"/>
                <a:gd fmla="*/ 22 w 35" name="T42"/>
                <a:gd fmla="*/ 4 h 22" name="T43"/>
                <a:gd fmla="*/ 26 w 35" name="T44"/>
                <a:gd fmla="*/ 4 h 22" name="T45"/>
                <a:gd fmla="*/ 26 w 35" name="T46"/>
                <a:gd fmla="*/ 4 h 22" name="T47"/>
                <a:gd fmla="*/ 30 w 35" name="T48"/>
                <a:gd fmla="*/ 4 h 22" name="T49"/>
                <a:gd fmla="*/ 30 w 35" name="T50"/>
                <a:gd fmla="*/ 13 h 22" name="T51"/>
                <a:gd fmla="*/ 26 w 35" name="T52"/>
                <a:gd fmla="*/ 8 h 22" name="T53"/>
                <a:gd fmla="*/ 26 w 35" name="T54"/>
                <a:gd fmla="*/ 13 h 22" name="T55"/>
                <a:gd fmla="*/ 26 w 35" name="T56"/>
                <a:gd fmla="*/ 17 h 22" name="T57"/>
                <a:gd fmla="*/ 22 w 35" name="T58"/>
                <a:gd fmla="*/ 17 h 22" name="T59"/>
                <a:gd fmla="*/ 22 w 35" name="T60"/>
                <a:gd fmla="*/ 17 h 22" name="T61"/>
                <a:gd fmla="*/ 22 w 35" name="T62"/>
                <a:gd fmla="*/ 17 h 22" name="T63"/>
                <a:gd fmla="*/ 17 w 35" name="T64"/>
                <a:gd fmla="*/ 17 h 22" name="T65"/>
                <a:gd fmla="*/ 17 w 35" name="T66"/>
                <a:gd fmla="*/ 17 h 22" name="T67"/>
                <a:gd fmla="*/ 17 w 35" name="T68"/>
                <a:gd fmla="*/ 17 h 22" name="T69"/>
                <a:gd fmla="*/ 13 w 35" name="T70"/>
                <a:gd fmla="*/ 22 h 22" name="T71"/>
                <a:gd fmla="*/ 13 w 35" name="T72"/>
                <a:gd fmla="*/ 17 h 22" name="T73"/>
                <a:gd fmla="*/ 13 w 35" name="T74"/>
                <a:gd fmla="*/ 17 h 22" name="T75"/>
                <a:gd fmla="*/ 8 w 35" name="T76"/>
                <a:gd fmla="*/ 17 h 22" name="T77"/>
                <a:gd fmla="*/ 8 w 35" name="T78"/>
                <a:gd fmla="*/ 17 h 22" name="T79"/>
                <a:gd fmla="*/ 8 w 35" name="T80"/>
                <a:gd fmla="*/ 17 h 22" name="T81"/>
                <a:gd fmla="*/ 4 w 35" name="T82"/>
                <a:gd fmla="*/ 17 h 22" name="T83"/>
                <a:gd fmla="*/ 4 w 35" name="T84"/>
                <a:gd fmla="*/ 17 h 22" name="T85"/>
                <a:gd fmla="*/ 4 w 35" name="T86"/>
                <a:gd fmla="*/ 13 h 22" name="T87"/>
                <a:gd fmla="*/ 0 w 35" name="T88"/>
                <a:gd fmla="*/ 8 h 22" name="T89"/>
                <a:gd fmla="*/ 0 w 35" name="T90"/>
                <a:gd fmla="*/ 8 h 22" name="T91"/>
                <a:gd fmla="*/ 0 w 35" name="T92"/>
                <a:gd fmla="*/ 4 h 22" name="T93"/>
                <a:gd fmla="*/ 0 w 35" name="T94"/>
                <a:gd fmla="*/ 4 h 22" name="T95"/>
                <a:gd fmla="*/ 4 w 35" name="T96"/>
                <a:gd fmla="*/ 4 h 22" name="T97"/>
                <a:gd fmla="*/ 4 w 35" name="T98"/>
                <a:gd fmla="*/ 4 h 22" name="T99"/>
                <a:gd fmla="*/ 4 w 35" name="T100"/>
                <a:gd fmla="*/ 4 h 22" name="T101"/>
                <a:gd fmla="*/ 8 w 35" name="T102"/>
                <a:gd fmla="*/ 0 h 22" name="T103"/>
                <a:gd fmla="*/ 8 w 35" name="T104"/>
                <a:gd fmla="*/ 0 h 22" name="T105"/>
                <a:gd fmla="*/ 13 w 35" name="T106"/>
                <a:gd fmla="*/ 4 h 22"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2" w="35">
                  <a:moveTo>
                    <a:pt x="17" y="17"/>
                  </a:moveTo>
                  <a:lnTo>
                    <a:pt x="13" y="13"/>
                  </a:lnTo>
                  <a:lnTo>
                    <a:pt x="13" y="13"/>
                  </a:lnTo>
                  <a:lnTo>
                    <a:pt x="13" y="13"/>
                  </a:lnTo>
                  <a:lnTo>
                    <a:pt x="8" y="13"/>
                  </a:lnTo>
                  <a:lnTo>
                    <a:pt x="13" y="17"/>
                  </a:lnTo>
                  <a:lnTo>
                    <a:pt x="17" y="17"/>
                  </a:lnTo>
                  <a:close/>
                  <a:moveTo>
                    <a:pt x="22" y="8"/>
                  </a:moveTo>
                  <a:lnTo>
                    <a:pt x="22" y="8"/>
                  </a:lnTo>
                  <a:lnTo>
                    <a:pt x="22" y="8"/>
                  </a:lnTo>
                  <a:lnTo>
                    <a:pt x="22" y="8"/>
                  </a:lnTo>
                  <a:lnTo>
                    <a:pt x="26" y="8"/>
                  </a:lnTo>
                  <a:lnTo>
                    <a:pt x="26" y="8"/>
                  </a:lnTo>
                  <a:lnTo>
                    <a:pt x="26" y="8"/>
                  </a:lnTo>
                  <a:lnTo>
                    <a:pt x="26" y="8"/>
                  </a:lnTo>
                  <a:lnTo>
                    <a:pt x="26" y="8"/>
                  </a:lnTo>
                  <a:lnTo>
                    <a:pt x="26" y="8"/>
                  </a:lnTo>
                  <a:lnTo>
                    <a:pt x="22" y="8"/>
                  </a:lnTo>
                  <a:lnTo>
                    <a:pt x="22" y="13"/>
                  </a:lnTo>
                  <a:lnTo>
                    <a:pt x="26" y="13"/>
                  </a:lnTo>
                  <a:lnTo>
                    <a:pt x="22" y="13"/>
                  </a:lnTo>
                  <a:lnTo>
                    <a:pt x="22" y="13"/>
                  </a:lnTo>
                  <a:lnTo>
                    <a:pt x="17" y="13"/>
                  </a:lnTo>
                  <a:lnTo>
                    <a:pt x="17" y="8"/>
                  </a:lnTo>
                  <a:lnTo>
                    <a:pt x="17" y="8"/>
                  </a:lnTo>
                  <a:lnTo>
                    <a:pt x="17" y="8"/>
                  </a:lnTo>
                  <a:lnTo>
                    <a:pt x="17" y="13"/>
                  </a:lnTo>
                  <a:lnTo>
                    <a:pt x="17" y="13"/>
                  </a:lnTo>
                  <a:lnTo>
                    <a:pt x="17" y="17"/>
                  </a:lnTo>
                  <a:lnTo>
                    <a:pt x="17" y="17"/>
                  </a:lnTo>
                  <a:lnTo>
                    <a:pt x="22" y="17"/>
                  </a:lnTo>
                  <a:lnTo>
                    <a:pt x="26" y="13"/>
                  </a:lnTo>
                  <a:lnTo>
                    <a:pt x="26" y="13"/>
                  </a:lnTo>
                  <a:lnTo>
                    <a:pt x="26" y="8"/>
                  </a:lnTo>
                  <a:lnTo>
                    <a:pt x="26" y="8"/>
                  </a:lnTo>
                  <a:lnTo>
                    <a:pt x="26" y="8"/>
                  </a:lnTo>
                  <a:lnTo>
                    <a:pt x="26" y="8"/>
                  </a:lnTo>
                  <a:lnTo>
                    <a:pt x="22" y="8"/>
                  </a:lnTo>
                  <a:close/>
                  <a:moveTo>
                    <a:pt x="17" y="8"/>
                  </a:moveTo>
                  <a:lnTo>
                    <a:pt x="17" y="8"/>
                  </a:lnTo>
                  <a:lnTo>
                    <a:pt x="17" y="8"/>
                  </a:lnTo>
                  <a:lnTo>
                    <a:pt x="17" y="8"/>
                  </a:lnTo>
                  <a:lnTo>
                    <a:pt x="17" y="8"/>
                  </a:lnTo>
                  <a:lnTo>
                    <a:pt x="22" y="8"/>
                  </a:lnTo>
                  <a:lnTo>
                    <a:pt x="22" y="8"/>
                  </a:lnTo>
                  <a:lnTo>
                    <a:pt x="22" y="8"/>
                  </a:lnTo>
                  <a:lnTo>
                    <a:pt x="22" y="8"/>
                  </a:lnTo>
                  <a:lnTo>
                    <a:pt x="22" y="8"/>
                  </a:lnTo>
                  <a:lnTo>
                    <a:pt x="17" y="8"/>
                  </a:lnTo>
                  <a:lnTo>
                    <a:pt x="17" y="8"/>
                  </a:lnTo>
                  <a:lnTo>
                    <a:pt x="17" y="8"/>
                  </a:lnTo>
                  <a:lnTo>
                    <a:pt x="17" y="8"/>
                  </a:lnTo>
                  <a:lnTo>
                    <a:pt x="17" y="8"/>
                  </a:lnTo>
                  <a:lnTo>
                    <a:pt x="17" y="8"/>
                  </a:lnTo>
                  <a:lnTo>
                    <a:pt x="17" y="8"/>
                  </a:lnTo>
                  <a:lnTo>
                    <a:pt x="17" y="8"/>
                  </a:lnTo>
                  <a:lnTo>
                    <a:pt x="17" y="8"/>
                  </a:lnTo>
                  <a:close/>
                  <a:moveTo>
                    <a:pt x="17" y="8"/>
                  </a:moveTo>
                  <a:lnTo>
                    <a:pt x="17" y="8"/>
                  </a:lnTo>
                  <a:lnTo>
                    <a:pt x="17" y="8"/>
                  </a:lnTo>
                  <a:lnTo>
                    <a:pt x="17" y="8"/>
                  </a:lnTo>
                  <a:lnTo>
                    <a:pt x="17" y="8"/>
                  </a:lnTo>
                  <a:lnTo>
                    <a:pt x="17" y="8"/>
                  </a:lnTo>
                  <a:lnTo>
                    <a:pt x="17" y="8"/>
                  </a:lnTo>
                  <a:lnTo>
                    <a:pt x="17" y="8"/>
                  </a:lnTo>
                  <a:lnTo>
                    <a:pt x="17" y="8"/>
                  </a:lnTo>
                  <a:close/>
                  <a:moveTo>
                    <a:pt x="8" y="17"/>
                  </a:moveTo>
                  <a:lnTo>
                    <a:pt x="8" y="17"/>
                  </a:lnTo>
                  <a:lnTo>
                    <a:pt x="8" y="17"/>
                  </a:lnTo>
                  <a:lnTo>
                    <a:pt x="8" y="17"/>
                  </a:lnTo>
                  <a:lnTo>
                    <a:pt x="8" y="17"/>
                  </a:lnTo>
                  <a:lnTo>
                    <a:pt x="8" y="17"/>
                  </a:lnTo>
                  <a:lnTo>
                    <a:pt x="8" y="17"/>
                  </a:lnTo>
                  <a:close/>
                  <a:moveTo>
                    <a:pt x="13" y="0"/>
                  </a:moveTo>
                  <a:lnTo>
                    <a:pt x="13" y="0"/>
                  </a:lnTo>
                  <a:lnTo>
                    <a:pt x="13" y="4"/>
                  </a:lnTo>
                  <a:lnTo>
                    <a:pt x="13" y="4"/>
                  </a:lnTo>
                  <a:lnTo>
                    <a:pt x="13" y="0"/>
                  </a:lnTo>
                  <a:lnTo>
                    <a:pt x="13" y="0"/>
                  </a:lnTo>
                  <a:lnTo>
                    <a:pt x="13" y="4"/>
                  </a:lnTo>
                  <a:lnTo>
                    <a:pt x="13" y="0"/>
                  </a:lnTo>
                  <a:lnTo>
                    <a:pt x="13" y="0"/>
                  </a:lnTo>
                  <a:lnTo>
                    <a:pt x="17" y="0"/>
                  </a:lnTo>
                  <a:lnTo>
                    <a:pt x="17" y="4"/>
                  </a:lnTo>
                  <a:lnTo>
                    <a:pt x="17" y="4"/>
                  </a:lnTo>
                  <a:lnTo>
                    <a:pt x="17" y="0"/>
                  </a:lnTo>
                  <a:lnTo>
                    <a:pt x="17" y="0"/>
                  </a:lnTo>
                  <a:lnTo>
                    <a:pt x="17" y="4"/>
                  </a:lnTo>
                  <a:lnTo>
                    <a:pt x="17" y="4"/>
                  </a:lnTo>
                  <a:lnTo>
                    <a:pt x="17" y="4"/>
                  </a:lnTo>
                  <a:lnTo>
                    <a:pt x="17" y="0"/>
                  </a:lnTo>
                  <a:lnTo>
                    <a:pt x="17" y="0"/>
                  </a:lnTo>
                  <a:lnTo>
                    <a:pt x="17" y="0"/>
                  </a:lnTo>
                  <a:lnTo>
                    <a:pt x="17" y="4"/>
                  </a:lnTo>
                  <a:lnTo>
                    <a:pt x="22" y="0"/>
                  </a:lnTo>
                  <a:lnTo>
                    <a:pt x="22" y="0"/>
                  </a:lnTo>
                  <a:lnTo>
                    <a:pt x="22" y="4"/>
                  </a:lnTo>
                  <a:lnTo>
                    <a:pt x="22" y="4"/>
                  </a:lnTo>
                  <a:lnTo>
                    <a:pt x="22" y="4"/>
                  </a:lnTo>
                  <a:lnTo>
                    <a:pt x="22" y="4"/>
                  </a:lnTo>
                  <a:lnTo>
                    <a:pt x="22" y="4"/>
                  </a:lnTo>
                  <a:lnTo>
                    <a:pt x="22" y="4"/>
                  </a:lnTo>
                  <a:lnTo>
                    <a:pt x="22" y="4"/>
                  </a:lnTo>
                  <a:lnTo>
                    <a:pt x="22" y="4"/>
                  </a:lnTo>
                  <a:lnTo>
                    <a:pt x="22" y="0"/>
                  </a:lnTo>
                  <a:lnTo>
                    <a:pt x="22" y="0"/>
                  </a:lnTo>
                  <a:lnTo>
                    <a:pt x="22" y="0"/>
                  </a:lnTo>
                  <a:lnTo>
                    <a:pt x="22" y="0"/>
                  </a:lnTo>
                  <a:lnTo>
                    <a:pt x="22" y="4"/>
                  </a:lnTo>
                  <a:lnTo>
                    <a:pt x="22" y="4"/>
                  </a:lnTo>
                  <a:lnTo>
                    <a:pt x="26" y="4"/>
                  </a:lnTo>
                  <a:lnTo>
                    <a:pt x="26" y="0"/>
                  </a:lnTo>
                  <a:lnTo>
                    <a:pt x="26" y="0"/>
                  </a:lnTo>
                  <a:lnTo>
                    <a:pt x="26" y="0"/>
                  </a:lnTo>
                  <a:lnTo>
                    <a:pt x="26" y="4"/>
                  </a:lnTo>
                  <a:lnTo>
                    <a:pt x="26" y="4"/>
                  </a:lnTo>
                  <a:lnTo>
                    <a:pt x="26" y="4"/>
                  </a:lnTo>
                  <a:lnTo>
                    <a:pt x="26" y="0"/>
                  </a:lnTo>
                  <a:lnTo>
                    <a:pt x="26" y="4"/>
                  </a:lnTo>
                  <a:lnTo>
                    <a:pt x="26" y="4"/>
                  </a:lnTo>
                  <a:lnTo>
                    <a:pt x="26" y="8"/>
                  </a:lnTo>
                  <a:lnTo>
                    <a:pt x="26" y="8"/>
                  </a:lnTo>
                  <a:lnTo>
                    <a:pt x="26" y="4"/>
                  </a:lnTo>
                  <a:lnTo>
                    <a:pt x="30" y="4"/>
                  </a:lnTo>
                  <a:lnTo>
                    <a:pt x="30" y="4"/>
                  </a:lnTo>
                  <a:lnTo>
                    <a:pt x="26" y="8"/>
                  </a:lnTo>
                  <a:lnTo>
                    <a:pt x="30" y="8"/>
                  </a:lnTo>
                  <a:lnTo>
                    <a:pt x="35" y="13"/>
                  </a:lnTo>
                  <a:lnTo>
                    <a:pt x="35" y="13"/>
                  </a:lnTo>
                  <a:lnTo>
                    <a:pt x="30" y="13"/>
                  </a:lnTo>
                  <a:lnTo>
                    <a:pt x="30" y="8"/>
                  </a:lnTo>
                  <a:lnTo>
                    <a:pt x="30" y="8"/>
                  </a:lnTo>
                  <a:lnTo>
                    <a:pt x="26" y="8"/>
                  </a:lnTo>
                  <a:lnTo>
                    <a:pt x="26" y="8"/>
                  </a:lnTo>
                  <a:lnTo>
                    <a:pt x="26" y="8"/>
                  </a:lnTo>
                  <a:lnTo>
                    <a:pt x="26" y="8"/>
                  </a:lnTo>
                  <a:lnTo>
                    <a:pt x="26" y="8"/>
                  </a:lnTo>
                  <a:lnTo>
                    <a:pt x="30" y="13"/>
                  </a:lnTo>
                  <a:lnTo>
                    <a:pt x="26" y="13"/>
                  </a:lnTo>
                  <a:lnTo>
                    <a:pt x="26" y="13"/>
                  </a:lnTo>
                  <a:lnTo>
                    <a:pt x="26" y="13"/>
                  </a:lnTo>
                  <a:lnTo>
                    <a:pt x="26" y="13"/>
                  </a:lnTo>
                  <a:lnTo>
                    <a:pt x="26" y="13"/>
                  </a:lnTo>
                  <a:lnTo>
                    <a:pt x="26" y="17"/>
                  </a:lnTo>
                  <a:lnTo>
                    <a:pt x="26" y="17"/>
                  </a:lnTo>
                  <a:lnTo>
                    <a:pt x="26" y="17"/>
                  </a:lnTo>
                  <a:lnTo>
                    <a:pt x="26" y="17"/>
                  </a:lnTo>
                  <a:lnTo>
                    <a:pt x="26" y="17"/>
                  </a:lnTo>
                  <a:lnTo>
                    <a:pt x="22" y="17"/>
                  </a:lnTo>
                  <a:lnTo>
                    <a:pt x="22" y="17"/>
                  </a:lnTo>
                  <a:lnTo>
                    <a:pt x="22" y="17"/>
                  </a:lnTo>
                  <a:lnTo>
                    <a:pt x="22" y="22"/>
                  </a:lnTo>
                  <a:lnTo>
                    <a:pt x="22" y="17"/>
                  </a:lnTo>
                  <a:lnTo>
                    <a:pt x="22" y="17"/>
                  </a:lnTo>
                  <a:lnTo>
                    <a:pt x="22" y="17"/>
                  </a:lnTo>
                  <a:lnTo>
                    <a:pt x="22" y="17"/>
                  </a:lnTo>
                  <a:lnTo>
                    <a:pt x="22" y="17"/>
                  </a:lnTo>
                  <a:lnTo>
                    <a:pt x="22" y="17"/>
                  </a:lnTo>
                  <a:lnTo>
                    <a:pt x="22" y="17"/>
                  </a:lnTo>
                  <a:lnTo>
                    <a:pt x="22" y="17"/>
                  </a:lnTo>
                  <a:lnTo>
                    <a:pt x="17" y="17"/>
                  </a:lnTo>
                  <a:lnTo>
                    <a:pt x="17" y="17"/>
                  </a:lnTo>
                  <a:lnTo>
                    <a:pt x="17" y="17"/>
                  </a:lnTo>
                  <a:lnTo>
                    <a:pt x="17" y="22"/>
                  </a:lnTo>
                  <a:lnTo>
                    <a:pt x="17" y="17"/>
                  </a:lnTo>
                  <a:lnTo>
                    <a:pt x="17" y="17"/>
                  </a:lnTo>
                  <a:lnTo>
                    <a:pt x="17" y="17"/>
                  </a:lnTo>
                  <a:lnTo>
                    <a:pt x="17" y="17"/>
                  </a:lnTo>
                  <a:lnTo>
                    <a:pt x="17" y="17"/>
                  </a:lnTo>
                  <a:lnTo>
                    <a:pt x="17" y="17"/>
                  </a:lnTo>
                  <a:lnTo>
                    <a:pt x="17" y="17"/>
                  </a:lnTo>
                  <a:lnTo>
                    <a:pt x="17" y="17"/>
                  </a:lnTo>
                  <a:lnTo>
                    <a:pt x="17" y="17"/>
                  </a:lnTo>
                  <a:lnTo>
                    <a:pt x="17" y="17"/>
                  </a:lnTo>
                  <a:lnTo>
                    <a:pt x="17" y="17"/>
                  </a:lnTo>
                  <a:lnTo>
                    <a:pt x="13" y="17"/>
                  </a:lnTo>
                  <a:lnTo>
                    <a:pt x="13" y="17"/>
                  </a:lnTo>
                  <a:lnTo>
                    <a:pt x="13" y="17"/>
                  </a:lnTo>
                  <a:lnTo>
                    <a:pt x="13" y="17"/>
                  </a:lnTo>
                  <a:lnTo>
                    <a:pt x="13" y="22"/>
                  </a:lnTo>
                  <a:lnTo>
                    <a:pt x="13" y="17"/>
                  </a:lnTo>
                  <a:lnTo>
                    <a:pt x="13" y="17"/>
                  </a:lnTo>
                  <a:lnTo>
                    <a:pt x="13" y="17"/>
                  </a:lnTo>
                  <a:lnTo>
                    <a:pt x="13" y="17"/>
                  </a:lnTo>
                  <a:lnTo>
                    <a:pt x="13" y="17"/>
                  </a:lnTo>
                  <a:lnTo>
                    <a:pt x="13" y="17"/>
                  </a:lnTo>
                  <a:lnTo>
                    <a:pt x="13" y="17"/>
                  </a:lnTo>
                  <a:lnTo>
                    <a:pt x="13" y="17"/>
                  </a:lnTo>
                  <a:lnTo>
                    <a:pt x="13" y="17"/>
                  </a:lnTo>
                  <a:lnTo>
                    <a:pt x="13" y="17"/>
                  </a:lnTo>
                  <a:lnTo>
                    <a:pt x="13" y="17"/>
                  </a:lnTo>
                  <a:lnTo>
                    <a:pt x="13" y="17"/>
                  </a:lnTo>
                  <a:lnTo>
                    <a:pt x="8" y="17"/>
                  </a:lnTo>
                  <a:lnTo>
                    <a:pt x="8" y="17"/>
                  </a:lnTo>
                  <a:lnTo>
                    <a:pt x="8" y="17"/>
                  </a:lnTo>
                  <a:lnTo>
                    <a:pt x="8" y="17"/>
                  </a:lnTo>
                  <a:lnTo>
                    <a:pt x="8" y="17"/>
                  </a:lnTo>
                  <a:lnTo>
                    <a:pt x="8" y="17"/>
                  </a:lnTo>
                  <a:lnTo>
                    <a:pt x="8" y="17"/>
                  </a:lnTo>
                  <a:lnTo>
                    <a:pt x="8" y="17"/>
                  </a:lnTo>
                  <a:lnTo>
                    <a:pt x="8" y="17"/>
                  </a:lnTo>
                  <a:lnTo>
                    <a:pt x="8" y="17"/>
                  </a:lnTo>
                  <a:lnTo>
                    <a:pt x="8" y="17"/>
                  </a:lnTo>
                  <a:lnTo>
                    <a:pt x="8" y="17"/>
                  </a:lnTo>
                  <a:lnTo>
                    <a:pt x="8" y="17"/>
                  </a:lnTo>
                  <a:lnTo>
                    <a:pt x="4" y="17"/>
                  </a:lnTo>
                  <a:lnTo>
                    <a:pt x="8" y="17"/>
                  </a:lnTo>
                  <a:lnTo>
                    <a:pt x="8" y="17"/>
                  </a:lnTo>
                  <a:lnTo>
                    <a:pt x="4" y="17"/>
                  </a:lnTo>
                  <a:lnTo>
                    <a:pt x="4" y="17"/>
                  </a:lnTo>
                  <a:lnTo>
                    <a:pt x="4" y="17"/>
                  </a:lnTo>
                  <a:lnTo>
                    <a:pt x="8" y="17"/>
                  </a:lnTo>
                  <a:lnTo>
                    <a:pt x="8" y="17"/>
                  </a:lnTo>
                  <a:lnTo>
                    <a:pt x="8" y="13"/>
                  </a:lnTo>
                  <a:lnTo>
                    <a:pt x="4" y="17"/>
                  </a:lnTo>
                  <a:lnTo>
                    <a:pt x="4" y="17"/>
                  </a:lnTo>
                  <a:lnTo>
                    <a:pt x="4" y="17"/>
                  </a:lnTo>
                  <a:lnTo>
                    <a:pt x="4" y="13"/>
                  </a:lnTo>
                  <a:lnTo>
                    <a:pt x="4" y="13"/>
                  </a:lnTo>
                  <a:lnTo>
                    <a:pt x="4" y="13"/>
                  </a:lnTo>
                  <a:lnTo>
                    <a:pt x="4" y="13"/>
                  </a:lnTo>
                  <a:lnTo>
                    <a:pt x="4" y="13"/>
                  </a:lnTo>
                  <a:lnTo>
                    <a:pt x="0" y="13"/>
                  </a:lnTo>
                  <a:lnTo>
                    <a:pt x="0" y="8"/>
                  </a:lnTo>
                  <a:lnTo>
                    <a:pt x="0" y="8"/>
                  </a:lnTo>
                  <a:lnTo>
                    <a:pt x="0" y="8"/>
                  </a:lnTo>
                  <a:lnTo>
                    <a:pt x="0" y="8"/>
                  </a:lnTo>
                  <a:lnTo>
                    <a:pt x="0" y="4"/>
                  </a:lnTo>
                  <a:lnTo>
                    <a:pt x="0" y="8"/>
                  </a:lnTo>
                  <a:lnTo>
                    <a:pt x="0" y="8"/>
                  </a:lnTo>
                  <a:lnTo>
                    <a:pt x="0" y="4"/>
                  </a:lnTo>
                  <a:lnTo>
                    <a:pt x="0" y="4"/>
                  </a:lnTo>
                  <a:lnTo>
                    <a:pt x="0" y="4"/>
                  </a:lnTo>
                  <a:lnTo>
                    <a:pt x="4" y="8"/>
                  </a:lnTo>
                  <a:lnTo>
                    <a:pt x="0" y="4"/>
                  </a:lnTo>
                  <a:lnTo>
                    <a:pt x="0" y="4"/>
                  </a:lnTo>
                  <a:lnTo>
                    <a:pt x="0" y="4"/>
                  </a:lnTo>
                  <a:lnTo>
                    <a:pt x="4" y="4"/>
                  </a:lnTo>
                  <a:lnTo>
                    <a:pt x="0" y="4"/>
                  </a:lnTo>
                  <a:lnTo>
                    <a:pt x="0" y="4"/>
                  </a:lnTo>
                  <a:lnTo>
                    <a:pt x="4" y="4"/>
                  </a:lnTo>
                  <a:lnTo>
                    <a:pt x="4" y="4"/>
                  </a:lnTo>
                  <a:lnTo>
                    <a:pt x="4" y="4"/>
                  </a:lnTo>
                  <a:lnTo>
                    <a:pt x="4" y="4"/>
                  </a:lnTo>
                  <a:lnTo>
                    <a:pt x="4" y="4"/>
                  </a:lnTo>
                  <a:lnTo>
                    <a:pt x="4" y="4"/>
                  </a:lnTo>
                  <a:lnTo>
                    <a:pt x="4" y="4"/>
                  </a:lnTo>
                  <a:lnTo>
                    <a:pt x="4" y="4"/>
                  </a:lnTo>
                  <a:lnTo>
                    <a:pt x="4" y="4"/>
                  </a:lnTo>
                  <a:lnTo>
                    <a:pt x="4" y="4"/>
                  </a:lnTo>
                  <a:lnTo>
                    <a:pt x="4" y="4"/>
                  </a:lnTo>
                  <a:lnTo>
                    <a:pt x="4" y="0"/>
                  </a:lnTo>
                  <a:lnTo>
                    <a:pt x="4" y="4"/>
                  </a:lnTo>
                  <a:lnTo>
                    <a:pt x="4" y="4"/>
                  </a:lnTo>
                  <a:lnTo>
                    <a:pt x="4" y="4"/>
                  </a:lnTo>
                  <a:lnTo>
                    <a:pt x="8" y="4"/>
                  </a:lnTo>
                  <a:lnTo>
                    <a:pt x="8" y="4"/>
                  </a:lnTo>
                  <a:lnTo>
                    <a:pt x="8" y="4"/>
                  </a:lnTo>
                  <a:lnTo>
                    <a:pt x="8" y="4"/>
                  </a:lnTo>
                  <a:lnTo>
                    <a:pt x="8" y="0"/>
                  </a:lnTo>
                  <a:lnTo>
                    <a:pt x="8" y="0"/>
                  </a:lnTo>
                  <a:lnTo>
                    <a:pt x="8" y="4"/>
                  </a:lnTo>
                  <a:lnTo>
                    <a:pt x="8" y="0"/>
                  </a:lnTo>
                  <a:lnTo>
                    <a:pt x="8" y="0"/>
                  </a:lnTo>
                  <a:lnTo>
                    <a:pt x="8" y="0"/>
                  </a:lnTo>
                  <a:lnTo>
                    <a:pt x="8" y="4"/>
                  </a:lnTo>
                  <a:lnTo>
                    <a:pt x="8" y="4"/>
                  </a:lnTo>
                  <a:lnTo>
                    <a:pt x="13" y="0"/>
                  </a:lnTo>
                  <a:lnTo>
                    <a:pt x="13" y="4"/>
                  </a:lnTo>
                  <a:lnTo>
                    <a:pt x="13" y="4"/>
                  </a:lnTo>
                  <a:lnTo>
                    <a:pt x="13" y="4"/>
                  </a:lnTo>
                  <a:lnTo>
                    <a:pt x="13"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4" name="Freeform 112"/>
            <p:cNvSpPr/>
            <p:nvPr/>
          </p:nvSpPr>
          <p:spPr bwMode="auto">
            <a:xfrm flipH="1">
              <a:off x="3698875" y="3552825"/>
              <a:ext cx="0" cy="6350"/>
            </a:xfrm>
            <a:custGeom>
              <a:gdLst>
                <a:gd fmla="*/ 4 h 4" name="T0"/>
                <a:gd fmla="*/ 4 h 4" name="T1"/>
                <a:gd fmla="*/ 4 h 4" name="T2"/>
                <a:gd fmla="*/ 4 h 4" name="T3"/>
                <a:gd fmla="*/ 0 h 4" name="T4"/>
                <a:gd fmla="*/ 4 h 4" name="T5"/>
                <a:gd fmla="*/ 4 h 4" name="T6"/>
                <a:gd fmla="*/ 4 h 4" name="T7"/>
                <a:gd fmla="*/ 4 h 4" name="T8"/>
              </a:gdLst>
              <a:cxnLst>
                <a:cxn ang="0">
                  <a:pos x="0" y="T0"/>
                </a:cxn>
                <a:cxn ang="0">
                  <a:pos x="0" y="T1"/>
                </a:cxn>
                <a:cxn ang="0">
                  <a:pos x="0" y="T2"/>
                </a:cxn>
                <a:cxn ang="0">
                  <a:pos x="0" y="T3"/>
                </a:cxn>
                <a:cxn ang="0">
                  <a:pos x="0" y="T4"/>
                </a:cxn>
                <a:cxn ang="0">
                  <a:pos x="0" y="T5"/>
                </a:cxn>
                <a:cxn ang="0">
                  <a:pos x="0" y="T6"/>
                </a:cxn>
                <a:cxn ang="0">
                  <a:pos x="0" y="T7"/>
                </a:cxn>
                <a:cxn ang="0">
                  <a:pos x="0" y="T8"/>
                </a:cxn>
              </a:cxnLst>
              <a:rect b="b" l="0" r="r" t="0"/>
              <a:pathLst>
                <a:path h="4">
                  <a:moveTo>
                    <a:pt x="0" y="4"/>
                  </a:moveTo>
                  <a:lnTo>
                    <a:pt x="0" y="4"/>
                  </a:lnTo>
                  <a:lnTo>
                    <a:pt x="0" y="4"/>
                  </a:lnTo>
                  <a:lnTo>
                    <a:pt x="0" y="4"/>
                  </a:lnTo>
                  <a:lnTo>
                    <a:pt x="0" y="0"/>
                  </a:lnTo>
                  <a:lnTo>
                    <a:pt x="0" y="4"/>
                  </a:lnTo>
                  <a:lnTo>
                    <a:pt x="0" y="4"/>
                  </a:lnTo>
                  <a:lnTo>
                    <a:pt x="0" y="4"/>
                  </a:lnTo>
                  <a:lnTo>
                    <a:pt x="0" y="4"/>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5" name="Freeform 113"/>
            <p:cNvSpPr/>
            <p:nvPr/>
          </p:nvSpPr>
          <p:spPr bwMode="auto">
            <a:xfrm>
              <a:off x="3698875" y="3552825"/>
              <a:ext cx="7938" cy="6350"/>
            </a:xfrm>
            <a:custGeom>
              <a:gdLst>
                <a:gd fmla="*/ 5 w 5" name="T0"/>
                <a:gd fmla="*/ 0 h 4" name="T1"/>
                <a:gd fmla="*/ 5 w 5" name="T2"/>
                <a:gd fmla="*/ 0 h 4" name="T3"/>
                <a:gd fmla="*/ 5 w 5" name="T4"/>
                <a:gd fmla="*/ 0 h 4" name="T5"/>
                <a:gd fmla="*/ 5 w 5" name="T6"/>
                <a:gd fmla="*/ 0 h 4" name="T7"/>
                <a:gd fmla="*/ 0 w 5" name="T8"/>
                <a:gd fmla="*/ 0 h 4" name="T9"/>
                <a:gd fmla="*/ 0 w 5" name="T10"/>
                <a:gd fmla="*/ 0 h 4" name="T11"/>
                <a:gd fmla="*/ 0 w 5" name="T12"/>
                <a:gd fmla="*/ 0 h 4" name="T13"/>
                <a:gd fmla="*/ 5 w 5" name="T14"/>
                <a:gd fmla="*/ 0 h 4" name="T15"/>
                <a:gd fmla="*/ 5 w 5" name="T16"/>
                <a:gd fmla="*/ 0 h 4" name="T17"/>
                <a:gd fmla="*/ 5 w 5" name="T18"/>
                <a:gd fmla="*/ 0 h 4" name="T19"/>
                <a:gd fmla="*/ 5 w 5" name="T20"/>
                <a:gd fmla="*/ 4 h 4" name="T21"/>
                <a:gd fmla="*/ 5 w 5" name="T22"/>
                <a:gd fmla="*/ 4 h 4" name="T23"/>
                <a:gd fmla="*/ 5 w 5" name="T24"/>
                <a:gd fmla="*/ 4 h 4" name="T25"/>
                <a:gd fmla="*/ 0 w 5" name="T26"/>
                <a:gd fmla="*/ 4 h 4" name="T27"/>
                <a:gd fmla="*/ 0 w 5" name="T28"/>
                <a:gd fmla="*/ 4 h 4" name="T29"/>
                <a:gd fmla="*/ 0 w 5" name="T30"/>
                <a:gd fmla="*/ 4 h 4" name="T31"/>
                <a:gd fmla="*/ 5 w 5" name="T32"/>
                <a:gd fmla="*/ 4 h 4" name="T33"/>
                <a:gd fmla="*/ 5 w 5" name="T34"/>
                <a:gd fmla="*/ 4 h 4" name="T35"/>
                <a:gd fmla="*/ 5 w 5" name="T36"/>
                <a:gd fmla="*/ 0 h 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 w="5">
                  <a:moveTo>
                    <a:pt x="5" y="0"/>
                  </a:moveTo>
                  <a:lnTo>
                    <a:pt x="5" y="0"/>
                  </a:lnTo>
                  <a:lnTo>
                    <a:pt x="5" y="0"/>
                  </a:lnTo>
                  <a:lnTo>
                    <a:pt x="5" y="0"/>
                  </a:lnTo>
                  <a:lnTo>
                    <a:pt x="0" y="0"/>
                  </a:lnTo>
                  <a:lnTo>
                    <a:pt x="0" y="0"/>
                  </a:lnTo>
                  <a:lnTo>
                    <a:pt x="0" y="0"/>
                  </a:lnTo>
                  <a:lnTo>
                    <a:pt x="5" y="0"/>
                  </a:lnTo>
                  <a:lnTo>
                    <a:pt x="5" y="0"/>
                  </a:lnTo>
                  <a:lnTo>
                    <a:pt x="5" y="0"/>
                  </a:lnTo>
                  <a:lnTo>
                    <a:pt x="5" y="4"/>
                  </a:lnTo>
                  <a:lnTo>
                    <a:pt x="5" y="4"/>
                  </a:lnTo>
                  <a:lnTo>
                    <a:pt x="5" y="4"/>
                  </a:lnTo>
                  <a:lnTo>
                    <a:pt x="0" y="4"/>
                  </a:lnTo>
                  <a:lnTo>
                    <a:pt x="0" y="4"/>
                  </a:lnTo>
                  <a:lnTo>
                    <a:pt x="0" y="4"/>
                  </a:lnTo>
                  <a:lnTo>
                    <a:pt x="5" y="4"/>
                  </a:lnTo>
                  <a:lnTo>
                    <a:pt x="5" y="4"/>
                  </a:lnTo>
                  <a:lnTo>
                    <a:pt x="5"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6" name="Freeform 114"/>
            <p:cNvSpPr/>
            <p:nvPr/>
          </p:nvSpPr>
          <p:spPr bwMode="auto">
            <a:xfrm>
              <a:off x="3698875" y="3552825"/>
              <a:ext cx="14288" cy="20637"/>
            </a:xfrm>
            <a:custGeom>
              <a:gdLst>
                <a:gd fmla="*/ 9 w 9" name="T0"/>
                <a:gd fmla="*/ 0 h 13" name="T1"/>
                <a:gd fmla="*/ 9 w 9" name="T2"/>
                <a:gd fmla="*/ 0 h 13" name="T3"/>
                <a:gd fmla="*/ 9 w 9" name="T4"/>
                <a:gd fmla="*/ 0 h 13" name="T5"/>
                <a:gd fmla="*/ 9 w 9" name="T6"/>
                <a:gd fmla="*/ 9 h 13" name="T7"/>
                <a:gd fmla="*/ 9 w 9" name="T8"/>
                <a:gd fmla="*/ 9 h 13" name="T9"/>
                <a:gd fmla="*/ 5 w 9" name="T10"/>
                <a:gd fmla="*/ 13 h 13" name="T11"/>
                <a:gd fmla="*/ 5 w 9" name="T12"/>
                <a:gd fmla="*/ 13 h 13" name="T13"/>
                <a:gd fmla="*/ 0 w 9" name="T14"/>
                <a:gd fmla="*/ 9 h 13" name="T15"/>
                <a:gd fmla="*/ 0 w 9" name="T16"/>
                <a:gd fmla="*/ 9 h 13" name="T17"/>
                <a:gd fmla="*/ 0 w 9" name="T18"/>
                <a:gd fmla="*/ 4 h 13" name="T19"/>
                <a:gd fmla="*/ 0 w 9" name="T20"/>
                <a:gd fmla="*/ 4 h 13" name="T21"/>
                <a:gd fmla="*/ 0 w 9" name="T22"/>
                <a:gd fmla="*/ 4 h 13" name="T23"/>
                <a:gd fmla="*/ 0 w 9" name="T24"/>
                <a:gd fmla="*/ 4 h 13" name="T25"/>
                <a:gd fmla="*/ 5 w 9" name="T26"/>
                <a:gd fmla="*/ 9 h 13" name="T27"/>
                <a:gd fmla="*/ 5 w 9" name="T28"/>
                <a:gd fmla="*/ 9 h 13" name="T29"/>
                <a:gd fmla="*/ 5 w 9" name="T30"/>
                <a:gd fmla="*/ 9 h 13" name="T31"/>
                <a:gd fmla="*/ 9 w 9" name="T32"/>
                <a:gd fmla="*/ 4 h 13" name="T33"/>
                <a:gd fmla="*/ 9 w 9" name="T34"/>
                <a:gd fmla="*/ 4 h 13" name="T35"/>
                <a:gd fmla="*/ 9 w 9" name="T36"/>
                <a:gd fmla="*/ 4 h 13" name="T37"/>
                <a:gd fmla="*/ 9 w 9" name="T38"/>
                <a:gd fmla="*/ 4 h 13" name="T39"/>
                <a:gd fmla="*/ 9 w 9" name="T40"/>
                <a:gd fmla="*/ 4 h 13" name="T41"/>
                <a:gd fmla="*/ 9 w 9" name="T42"/>
                <a:gd fmla="*/ 4 h 13" name="T43"/>
                <a:gd fmla="*/ 9 w 9" name="T44"/>
                <a:gd fmla="*/ 4 h 13" name="T45"/>
                <a:gd fmla="*/ 9 w 9" name="T46"/>
                <a:gd fmla="*/ 4 h 13" name="T47"/>
                <a:gd fmla="*/ 9 w 9" name="T48"/>
                <a:gd fmla="*/ 4 h 13" name="T49"/>
                <a:gd fmla="*/ 9 w 9" name="T50"/>
                <a:gd fmla="*/ 4 h 13" name="T51"/>
                <a:gd fmla="*/ 5 w 9" name="T52"/>
                <a:gd fmla="*/ 4 h 13" name="T53"/>
                <a:gd fmla="*/ 9 w 9" name="T54"/>
                <a:gd fmla="*/ 0 h 13" name="T55"/>
                <a:gd fmla="*/ 5 w 9" name="T56"/>
                <a:gd fmla="*/ 0 h 13" name="T57"/>
                <a:gd fmla="*/ 9 w 9" name="T58"/>
                <a:gd fmla="*/ 0 h 13" name="T59"/>
                <a:gd fmla="*/ 9 w 9" name="T60"/>
                <a:gd fmla="*/ 0 h 13"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3" w="9">
                  <a:moveTo>
                    <a:pt x="9" y="0"/>
                  </a:moveTo>
                  <a:lnTo>
                    <a:pt x="9" y="0"/>
                  </a:lnTo>
                  <a:lnTo>
                    <a:pt x="9" y="0"/>
                  </a:lnTo>
                  <a:lnTo>
                    <a:pt x="9" y="9"/>
                  </a:lnTo>
                  <a:lnTo>
                    <a:pt x="9" y="9"/>
                  </a:lnTo>
                  <a:lnTo>
                    <a:pt x="5" y="13"/>
                  </a:lnTo>
                  <a:lnTo>
                    <a:pt x="5" y="13"/>
                  </a:lnTo>
                  <a:lnTo>
                    <a:pt x="0" y="9"/>
                  </a:lnTo>
                  <a:lnTo>
                    <a:pt x="0" y="9"/>
                  </a:lnTo>
                  <a:lnTo>
                    <a:pt x="0" y="4"/>
                  </a:lnTo>
                  <a:lnTo>
                    <a:pt x="0" y="4"/>
                  </a:lnTo>
                  <a:lnTo>
                    <a:pt x="0" y="4"/>
                  </a:lnTo>
                  <a:lnTo>
                    <a:pt x="0" y="4"/>
                  </a:lnTo>
                  <a:lnTo>
                    <a:pt x="5" y="9"/>
                  </a:lnTo>
                  <a:lnTo>
                    <a:pt x="5" y="9"/>
                  </a:lnTo>
                  <a:lnTo>
                    <a:pt x="5" y="9"/>
                  </a:lnTo>
                  <a:lnTo>
                    <a:pt x="9" y="4"/>
                  </a:lnTo>
                  <a:lnTo>
                    <a:pt x="9" y="4"/>
                  </a:lnTo>
                  <a:lnTo>
                    <a:pt x="9" y="4"/>
                  </a:lnTo>
                  <a:lnTo>
                    <a:pt x="9" y="4"/>
                  </a:lnTo>
                  <a:lnTo>
                    <a:pt x="9" y="4"/>
                  </a:lnTo>
                  <a:lnTo>
                    <a:pt x="9" y="4"/>
                  </a:lnTo>
                  <a:lnTo>
                    <a:pt x="9" y="4"/>
                  </a:lnTo>
                  <a:lnTo>
                    <a:pt x="9" y="4"/>
                  </a:lnTo>
                  <a:lnTo>
                    <a:pt x="9" y="4"/>
                  </a:lnTo>
                  <a:lnTo>
                    <a:pt x="9" y="4"/>
                  </a:lnTo>
                  <a:lnTo>
                    <a:pt x="5" y="4"/>
                  </a:lnTo>
                  <a:lnTo>
                    <a:pt x="9" y="0"/>
                  </a:lnTo>
                  <a:lnTo>
                    <a:pt x="5" y="0"/>
                  </a:lnTo>
                  <a:lnTo>
                    <a:pt x="9" y="0"/>
                  </a:lnTo>
                  <a:lnTo>
                    <a:pt x="9"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27" name="Freeform 115"/>
            <p:cNvSpPr/>
            <p:nvPr/>
          </p:nvSpPr>
          <p:spPr bwMode="auto">
            <a:xfrm>
              <a:off x="3684588" y="3567113"/>
              <a:ext cx="14288" cy="6350"/>
            </a:xfrm>
            <a:custGeom>
              <a:gdLst>
                <a:gd fmla="*/ 0 w 9" name="T0"/>
                <a:gd fmla="*/ 0 h 4" name="T1"/>
                <a:gd fmla="*/ 0 w 9" name="T2"/>
                <a:gd fmla="*/ 0 h 4" name="T3"/>
                <a:gd fmla="*/ 5 w 9" name="T4"/>
                <a:gd fmla="*/ 0 h 4" name="T5"/>
                <a:gd fmla="*/ 5 w 9" name="T6"/>
                <a:gd fmla="*/ 0 h 4" name="T7"/>
                <a:gd fmla="*/ 9 w 9" name="T8"/>
                <a:gd fmla="*/ 4 h 4" name="T9"/>
                <a:gd fmla="*/ 5 w 9" name="T10"/>
                <a:gd fmla="*/ 4 h 4" name="T11"/>
                <a:gd fmla="*/ 0 w 9" name="T12"/>
                <a:gd fmla="*/ 0 h 4" name="T13"/>
              </a:gdLst>
              <a:cxnLst>
                <a:cxn ang="0">
                  <a:pos x="T0" y="T1"/>
                </a:cxn>
                <a:cxn ang="0">
                  <a:pos x="T2" y="T3"/>
                </a:cxn>
                <a:cxn ang="0">
                  <a:pos x="T4" y="T5"/>
                </a:cxn>
                <a:cxn ang="0">
                  <a:pos x="T6" y="T7"/>
                </a:cxn>
                <a:cxn ang="0">
                  <a:pos x="T8" y="T9"/>
                </a:cxn>
                <a:cxn ang="0">
                  <a:pos x="T10" y="T11"/>
                </a:cxn>
                <a:cxn ang="0">
                  <a:pos x="T12" y="T13"/>
                </a:cxn>
              </a:cxnLst>
              <a:rect b="b" l="0" r="r" t="0"/>
              <a:pathLst>
                <a:path h="4" w="9">
                  <a:moveTo>
                    <a:pt x="0" y="0"/>
                  </a:moveTo>
                  <a:lnTo>
                    <a:pt x="0" y="0"/>
                  </a:lnTo>
                  <a:lnTo>
                    <a:pt x="5" y="0"/>
                  </a:lnTo>
                  <a:lnTo>
                    <a:pt x="5" y="0"/>
                  </a:lnTo>
                  <a:lnTo>
                    <a:pt x="9" y="4"/>
                  </a:lnTo>
                  <a:lnTo>
                    <a:pt x="5" y="4"/>
                  </a:lnTo>
                  <a:lnTo>
                    <a:pt x="0" y="0"/>
                  </a:lnTo>
                  <a:close/>
                </a:path>
              </a:pathLst>
            </a:custGeom>
            <a:solidFill>
              <a:srgbClr val="008DCA"/>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130" name="矩形 129"/>
          <p:cNvSpPr/>
          <p:nvPr/>
        </p:nvSpPr>
        <p:spPr>
          <a:xfrm>
            <a:off x="5718409" y="5040591"/>
            <a:ext cx="545910" cy="737298"/>
          </a:xfrm>
          <a:prstGeom prst="rect">
            <a:avLst/>
          </a:prstGeom>
          <a:solidFill>
            <a:srgbClr val="2EA5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400">
                <a:latin charset="0" panose="020b0604020202020204" pitchFamily="34" typeface="Arial"/>
                <a:cs charset="0" panose="020b0604020202020204" pitchFamily="34" typeface="Arial"/>
              </a:rPr>
              <a:t>3</a:t>
            </a:r>
          </a:p>
        </p:txBody>
      </p:sp>
      <p:sp>
        <p:nvSpPr>
          <p:cNvPr id="131" name="矩形 130"/>
          <p:cNvSpPr/>
          <p:nvPr/>
        </p:nvSpPr>
        <p:spPr>
          <a:xfrm>
            <a:off x="6277968" y="5040591"/>
            <a:ext cx="5513698" cy="73729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nSpc>
                <a:spcPct val="120000"/>
              </a:lnSpc>
            </a:pPr>
            <a:r>
              <a:rPr altLang="en-US" lang="zh-CN"/>
              <a:t>我们经常会听到哪些对我们的抱怨或投诉，基于这些抱怨或者投诉，我们应该怎样做？</a:t>
            </a:r>
          </a:p>
        </p:txBody>
      </p:sp>
      <p:sp>
        <p:nvSpPr>
          <p:cNvPr id="132" name="矩形 131"/>
          <p:cNvSpPr/>
          <p:nvPr/>
        </p:nvSpPr>
        <p:spPr>
          <a:xfrm>
            <a:off x="6264318" y="5809474"/>
            <a:ext cx="5527347" cy="420624"/>
          </a:xfrm>
          <a:prstGeom prst="rect">
            <a:avLst/>
          </a:prstGeom>
        </p:spPr>
        <p:txBody>
          <a:bodyPr wrap="square">
            <a:spAutoFit/>
          </a:bodyPr>
          <a:lstStyle/>
          <a:p>
            <a:pPr>
              <a:lnSpc>
                <a:spcPct val="120000"/>
              </a:lnSpc>
            </a:pPr>
            <a:r>
              <a:rPr altLang="en-US" lang="zh-CN" smtClean="0">
                <a:solidFill>
                  <a:schemeClr val="tx1">
                    <a:lumMod val="65000"/>
                    <a:lumOff val="35000"/>
                  </a:schemeClr>
                </a:solidFill>
              </a:rPr>
              <a:t>以反面案例来提炼出价值观、倡导行为与反对行为。</a:t>
            </a:r>
          </a:p>
        </p:txBody>
      </p:sp>
    </p:spTree>
    <p:extLst>
      <p:ext uri="{BB962C8B-B14F-4D97-AF65-F5344CB8AC3E}">
        <p14:creationId val="2146401483"/>
      </p:ext>
    </p:extLst>
  </p:cSld>
  <p:clrMapOvr>
    <a:masterClrMapping/>
  </p:clrMapOvr>
  <mc:AlternateContent>
    <mc:Choice Requires="p14">
      <p:transition>
        <p14:pan/>
      </p:transition>
    </mc:Choice>
    <mc:Fallback>
      <p:transition>
        <p:fade/>
      </p:transition>
    </mc:Fallback>
  </mc:AlternateConten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Calibri"/>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Microsoft</Company>
  <PresentationFormat>宽屏</PresentationFormat>
  <Paragraphs>164</Paragraphs>
  <Slides>30</Slides>
  <Notes>2</Notes>
  <TotalTime>1005</TotalTime>
  <HiddenSlides>0</HiddenSlides>
  <MMClips>0</MMClips>
  <ScaleCrop>0</ScaleCrop>
  <HeadingPairs>
    <vt:vector baseType="variant" size="6">
      <vt:variant>
        <vt:lpstr>Fonts used</vt:lpstr>
      </vt:variant>
      <vt:variant>
        <vt:i4>13</vt:i4>
      </vt:variant>
      <vt:variant>
        <vt:lpstr>Theme</vt:lpstr>
      </vt:variant>
      <vt:variant>
        <vt:i4>1</vt:i4>
      </vt:variant>
      <vt:variant>
        <vt:lpstr>Slide Titles</vt:lpstr>
      </vt:variant>
      <vt:variant>
        <vt:i4>30</vt:i4>
      </vt:variant>
    </vt:vector>
  </HeadingPairs>
  <TitlesOfParts>
    <vt:vector baseType="lpstr" size="44">
      <vt:lpstr>Arial</vt:lpstr>
      <vt:lpstr>Calibri</vt:lpstr>
      <vt:lpstr>微软雅黑</vt:lpstr>
      <vt:lpstr>Arial Unicode MS</vt:lpstr>
      <vt:lpstr>Tahoma</vt:lpstr>
      <vt:lpstr>微软雅黑 Light</vt:lpstr>
      <vt:lpstr>Times New Roman</vt:lpstr>
      <vt:lpstr>Agency FB</vt:lpstr>
      <vt:lpstr>Adobe 宋体 Std L</vt:lpstr>
      <vt:lpstr>Calibri Light</vt:lpstr>
      <vt:lpstr>宋体</vt:lpstr>
      <vt:lpstr>Wingdings</vt:lpstr>
      <vt:lpstr>华文细黑</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2014-09-29T02:38:05Z</dcterms:created>
  <cp:lastModifiedBy>Administrator</cp:lastModifiedBy>
  <dcterms:modified xsi:type="dcterms:W3CDTF">2021-08-20T10:50:23Z</dcterms:modified>
  <cp:revision>359</cp:revision>
  <dc:title>PowerPoint 演示文稿</dc:title>
</cp:coreProperties>
</file>