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方正卡通简体" panose="03000509000000000000" pitchFamily="65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Arial Unicode MS" panose="020B0604020202020204" pitchFamily="34" charset="-122"/>
      <p:regular r:id="rId19"/>
    </p:embeddedFont>
    <p:embeddedFont>
      <p:font typeface="方正汉真广标简体" panose="02000000000000000000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方正喵呜体" panose="02010600010101010101" pitchFamily="2" charset="-122"/>
      <p:regular r:id="rId25"/>
    </p:embeddedFont>
    <p:embeddedFont>
      <p:font typeface="方正稚艺简体" panose="03000509000000000000" pitchFamily="65" charset="-122"/>
      <p:regular r:id="rId26"/>
    </p:embeddedFont>
    <p:embeddedFont>
      <p:font typeface="MS PMincho" panose="02020600040205080304" pitchFamily="18" charset="-128"/>
      <p:regular r:id="rId27"/>
    </p:embeddedFont>
    <p:embeddedFont>
      <p:font typeface="经典平黑简" panose="02010600030101010101" charset="-122"/>
      <p:regular r:id="rId28"/>
    </p:embeddedFont>
  </p:embeddedFont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360" y="450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tags/tag1.xml" Type="http://schemas.openxmlformats.org/officeDocument/2006/relationships/tags"/><Relationship Id="rId16" Target="fonts/font1.fntdata" Type="http://schemas.openxmlformats.org/officeDocument/2006/relationships/font"/><Relationship Id="rId17" Target="fonts/font2.fntdata" Type="http://schemas.openxmlformats.org/officeDocument/2006/relationships/font"/><Relationship Id="rId18" Target="fonts/font3.fntdata" Type="http://schemas.openxmlformats.org/officeDocument/2006/relationships/font"/><Relationship Id="rId19" Target="fonts/font4.fntdata" Type="http://schemas.openxmlformats.org/officeDocument/2006/relationships/font"/><Relationship Id="rId2" Target="slides/slide1.xml" Type="http://schemas.openxmlformats.org/officeDocument/2006/relationships/slide"/><Relationship Id="rId20" Target="fonts/font5.fntdata" Type="http://schemas.openxmlformats.org/officeDocument/2006/relationships/font"/><Relationship Id="rId21" Target="fonts/font6.fntdata" Type="http://schemas.openxmlformats.org/officeDocument/2006/relationships/font"/><Relationship Id="rId22" Target="fonts/font7.fntdata" Type="http://schemas.openxmlformats.org/officeDocument/2006/relationships/font"/><Relationship Id="rId23" Target="fonts/font8.fntdata" Type="http://schemas.openxmlformats.org/officeDocument/2006/relationships/font"/><Relationship Id="rId24" Target="fonts/font9.fntdata" Type="http://schemas.openxmlformats.org/officeDocument/2006/relationships/font"/><Relationship Id="rId25" Target="fonts/font10.fntdata" Type="http://schemas.openxmlformats.org/officeDocument/2006/relationships/font"/><Relationship Id="rId26" Target="fonts/font11.fntdata" Type="http://schemas.openxmlformats.org/officeDocument/2006/relationships/font"/><Relationship Id="rId27" Target="fonts/font12.fntdata" Type="http://schemas.openxmlformats.org/officeDocument/2006/relationships/font"/><Relationship Id="rId28" Target="fonts/font13.fntdata" Type="http://schemas.openxmlformats.org/officeDocument/2006/relationships/font"/><Relationship Id="rId29" Target="presProps.xml" Type="http://schemas.openxmlformats.org/officeDocument/2006/relationships/presProps"/><Relationship Id="rId3" Target="slides/slide2.xml" Type="http://schemas.openxmlformats.org/officeDocument/2006/relationships/slide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31961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9199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96063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06147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06984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175756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05883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902398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20701" r="18794" b="19665"/>
          <a:stretch>
            <a:fillRect/>
          </a:stretch>
        </p:blipFill>
        <p:spPr bwMode="auto">
          <a:xfrm>
            <a:off x="1" y="-12769"/>
            <a:ext cx="9144000" cy="515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0960503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96568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038411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FD6AD-D4BE-4FE7-8E91-089F338FE6CE}" type="datetimeFigureOut">
              <a:rPr lang="zh-CN" altLang="en-US" smtClean="0"/>
              <a:t>2018/5/27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AC3C-1AB8-4B3F-9300-74A3FA4105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032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emf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wdp" Type="http://schemas.microsoft.com/office/2007/relationships/hdphoto"/><Relationship Id="rId4" Target="../media/image3.emf" Type="http://schemas.openxmlformats.org/officeDocument/2006/relationships/image"/><Relationship Id="rId5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3.emf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3.emf" Type="http://schemas.openxmlformats.org/officeDocument/2006/relationships/image"/><Relationship Id="rId2" Target="../media/image4.png" Type="http://schemas.openxmlformats.org/officeDocument/2006/relationships/image"/><Relationship Id="rId3" Target="../media/image1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emf" Type="http://schemas.openxmlformats.org/officeDocument/2006/relationships/image"/><Relationship Id="rId2" Target="../media/image12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6.png" Type="http://schemas.openxmlformats.org/officeDocument/2006/relationships/image"/><Relationship Id="rId4" Target="../media/image3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3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3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emf" Type="http://schemas.openxmlformats.org/officeDocument/2006/relationships/image"/><Relationship Id="rId8" Target="../media/image3.emf" Type="http://schemas.openxmlformats.org/officeDocument/2006/relationships/image"/><Relationship Id="rId9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556390" y="2717227"/>
            <a:ext cx="3665450" cy="1281136"/>
            <a:chOff x="3556390" y="2861414"/>
            <a:chExt cx="3665450" cy="1281136"/>
          </a:xfrm>
        </p:grpSpPr>
        <p:sp>
          <p:nvSpPr>
            <p:cNvPr id="3" name="任意多边形 2"/>
            <p:cNvSpPr/>
            <p:nvPr/>
          </p:nvSpPr>
          <p:spPr>
            <a:xfrm>
              <a:off x="3566821" y="2863850"/>
              <a:ext cx="3545179" cy="1270000"/>
            </a:xfrm>
            <a:custGeom>
              <a:gdLst>
                <a:gd fmla="*/ 128879 w 3545179" name="connsiteX0"/>
                <a:gd fmla="*/ 800100 h 1270000" name="connsiteY0"/>
                <a:gd fmla="*/ 109829 w 3545179" name="connsiteX1"/>
                <a:gd fmla="*/ 768350 h 1270000" name="connsiteY1"/>
                <a:gd fmla="*/ 97129 w 3545179" name="connsiteX2"/>
                <a:gd fmla="*/ 730250 h 1270000" name="connsiteY2"/>
                <a:gd fmla="*/ 103479 w 3545179" name="connsiteX3"/>
                <a:gd fmla="*/ 596900 h 1270000" name="connsiteY3"/>
                <a:gd fmla="*/ 116179 w 3545179" name="connsiteX4"/>
                <a:gd fmla="*/ 558800 h 1270000" name="connsiteY4"/>
                <a:gd fmla="*/ 135229 w 3545179" name="connsiteX5"/>
                <a:gd fmla="*/ 546100 h 1270000" name="connsiteY5"/>
                <a:gd fmla="*/ 166979 w 3545179" name="connsiteX6"/>
                <a:gd fmla="*/ 514350 h 1270000" name="connsiteY6"/>
                <a:gd fmla="*/ 179679 w 3545179" name="connsiteX7"/>
                <a:gd fmla="*/ 495300 h 1270000" name="connsiteY7"/>
                <a:gd fmla="*/ 198729 w 3545179" name="connsiteX8"/>
                <a:gd fmla="*/ 488950 h 1270000" name="connsiteY8"/>
                <a:gd fmla="*/ 236829 w 3545179" name="connsiteX9"/>
                <a:gd fmla="*/ 463550 h 1270000" name="connsiteY9"/>
                <a:gd fmla="*/ 255879 w 3545179" name="connsiteX10"/>
                <a:gd fmla="*/ 450850 h 1270000" name="connsiteY10"/>
                <a:gd fmla="*/ 274929 w 3545179" name="connsiteX11"/>
                <a:gd fmla="*/ 438150 h 1270000" name="connsiteY11"/>
                <a:gd fmla="*/ 313029 w 3545179" name="connsiteX12"/>
                <a:gd fmla="*/ 425450 h 1270000" name="connsiteY12"/>
                <a:gd fmla="*/ 332079 w 3545179" name="connsiteX13"/>
                <a:gd fmla="*/ 419100 h 1270000" name="connsiteY13"/>
                <a:gd fmla="*/ 370179 w 3545179" name="connsiteX14"/>
                <a:gd fmla="*/ 400050 h 1270000" name="connsiteY14"/>
                <a:gd fmla="*/ 516229 w 3545179" name="connsiteX15"/>
                <a:gd fmla="*/ 406400 h 1270000" name="connsiteY15"/>
                <a:gd fmla="*/ 573379 w 3545179" name="connsiteX16"/>
                <a:gd fmla="*/ 425450 h 1270000" name="connsiteY16"/>
                <a:gd fmla="*/ 636879 w 3545179" name="connsiteX17"/>
                <a:gd fmla="*/ 444500 h 1270000" name="connsiteY17"/>
                <a:gd fmla="*/ 655929 w 3545179" name="connsiteX18"/>
                <a:gd fmla="*/ 450850 h 1270000" name="connsiteY18"/>
                <a:gd fmla="*/ 674979 w 3545179" name="connsiteX19"/>
                <a:gd fmla="*/ 457200 h 1270000" name="connsiteY19"/>
                <a:gd fmla="*/ 738479 w 3545179" name="connsiteX20"/>
                <a:gd fmla="*/ 476250 h 1270000" name="connsiteY20"/>
                <a:gd fmla="*/ 757529 w 3545179" name="connsiteX21"/>
                <a:gd fmla="*/ 482600 h 1270000" name="connsiteY21"/>
                <a:gd fmla="*/ 776579 w 3545179" name="connsiteX22"/>
                <a:gd fmla="*/ 488950 h 1270000" name="connsiteY22"/>
                <a:gd fmla="*/ 814679 w 3545179" name="connsiteX23"/>
                <a:gd fmla="*/ 514350 h 1270000" name="connsiteY23"/>
                <a:gd fmla="*/ 821029 w 3545179" name="connsiteX24"/>
                <a:gd fmla="*/ 533400 h 1270000" name="connsiteY24"/>
                <a:gd fmla="*/ 878179 w 3545179" name="connsiteX25"/>
                <a:gd fmla="*/ 539750 h 1270000" name="connsiteY25"/>
                <a:gd fmla="*/ 922629 w 3545179" name="connsiteX26"/>
                <a:gd fmla="*/ 488950 h 1270000" name="connsiteY26"/>
                <a:gd fmla="*/ 979779 w 3545179" name="connsiteX27"/>
                <a:gd fmla="*/ 469900 h 1270000" name="connsiteY27"/>
                <a:gd fmla="*/ 998829 w 3545179" name="connsiteX28"/>
                <a:gd fmla="*/ 463550 h 1270000" name="connsiteY28"/>
                <a:gd fmla="*/ 1017879 w 3545179" name="connsiteX29"/>
                <a:gd fmla="*/ 450850 h 1270000" name="connsiteY29"/>
                <a:gd fmla="*/ 1055979 w 3545179" name="connsiteX30"/>
                <a:gd fmla="*/ 438150 h 1270000" name="connsiteY30"/>
                <a:gd fmla="*/ 1367129 w 3545179" name="connsiteX31"/>
                <a:gd fmla="*/ 425450 h 1270000" name="connsiteY31"/>
                <a:gd fmla="*/ 1398879 w 3545179" name="connsiteX32"/>
                <a:gd fmla="*/ 330200 h 1270000" name="connsiteY32"/>
                <a:gd fmla="*/ 1411579 w 3545179" name="connsiteX33"/>
                <a:gd fmla="*/ 292100 h 1270000" name="connsiteY33"/>
                <a:gd fmla="*/ 1417929 w 3545179" name="connsiteX34"/>
                <a:gd fmla="*/ 273050 h 1270000" name="connsiteY34"/>
                <a:gd fmla="*/ 1436979 w 3545179" name="connsiteX35"/>
                <a:gd fmla="*/ 260350 h 1270000" name="connsiteY35"/>
                <a:gd fmla="*/ 1443329 w 3545179" name="connsiteX36"/>
                <a:gd fmla="*/ 241300 h 1270000" name="connsiteY36"/>
                <a:gd fmla="*/ 1494129 w 3545179" name="connsiteX37"/>
                <a:gd fmla="*/ 184150 h 1270000" name="connsiteY37"/>
                <a:gd fmla="*/ 1513179 w 3545179" name="connsiteX38"/>
                <a:gd fmla="*/ 171450 h 1270000" name="connsiteY38"/>
                <a:gd fmla="*/ 1551279 w 3545179" name="connsiteX39"/>
                <a:gd fmla="*/ 139700 h 1270000" name="connsiteY39"/>
                <a:gd fmla="*/ 1646529 w 3545179" name="connsiteX40"/>
                <a:gd fmla="*/ 127000 h 1270000" name="connsiteY40"/>
                <a:gd fmla="*/ 1684629 w 3545179" name="connsiteX41"/>
                <a:gd fmla="*/ 107950 h 1270000" name="connsiteY41"/>
                <a:gd fmla="*/ 1716379 w 3545179" name="connsiteX42"/>
                <a:gd fmla="*/ 69850 h 1270000" name="connsiteY42"/>
                <a:gd fmla="*/ 1773529 w 3545179" name="connsiteX43"/>
                <a:gd fmla="*/ 38100 h 1270000" name="connsiteY43"/>
                <a:gd fmla="*/ 1792579 w 3545179" name="connsiteX44"/>
                <a:gd fmla="*/ 25400 h 1270000" name="connsiteY44"/>
                <a:gd fmla="*/ 1849729 w 3545179" name="connsiteX45"/>
                <a:gd fmla="*/ 6350 h 1270000" name="connsiteY45"/>
                <a:gd fmla="*/ 1868779 w 3545179" name="connsiteX46"/>
                <a:gd fmla="*/ 0 h 1270000" name="connsiteY46"/>
                <a:gd fmla="*/ 2078329 w 3545179" name="connsiteX47"/>
                <a:gd fmla="*/ 19050 h 1270000" name="connsiteY47"/>
                <a:gd fmla="*/ 2116429 w 3545179" name="connsiteX48"/>
                <a:gd fmla="*/ 31750 h 1270000" name="connsiteY48"/>
                <a:gd fmla="*/ 2135479 w 3545179" name="connsiteX49"/>
                <a:gd fmla="*/ 38100 h 1270000" name="connsiteY49"/>
                <a:gd fmla="*/ 2173579 w 3545179" name="connsiteX50"/>
                <a:gd fmla="*/ 63500 h 1270000" name="connsiteY50"/>
                <a:gd fmla="*/ 2192629 w 3545179" name="connsiteX51"/>
                <a:gd fmla="*/ 76200 h 1270000" name="connsiteY51"/>
                <a:gd fmla="*/ 2205329 w 3545179" name="connsiteX52"/>
                <a:gd fmla="*/ 95250 h 1270000" name="connsiteY52"/>
                <a:gd fmla="*/ 2224379 w 3545179" name="connsiteX53"/>
                <a:gd fmla="*/ 101600 h 1270000" name="connsiteY53"/>
                <a:gd fmla="*/ 2230729 w 3545179" name="connsiteX54"/>
                <a:gd fmla="*/ 120650 h 1270000" name="connsiteY54"/>
                <a:gd fmla="*/ 2268829 w 3545179" name="connsiteX55"/>
                <a:gd fmla="*/ 158750 h 1270000" name="connsiteY55"/>
                <a:gd fmla="*/ 2300579 w 3545179" name="connsiteX56"/>
                <a:gd fmla="*/ 215900 h 1270000" name="connsiteY56"/>
                <a:gd fmla="*/ 2325979 w 3545179" name="connsiteX57"/>
                <a:gd fmla="*/ 254000 h 1270000" name="connsiteY57"/>
                <a:gd fmla="*/ 2338679 w 3545179" name="connsiteX58"/>
                <a:gd fmla="*/ 273050 h 1270000" name="connsiteY58"/>
                <a:gd fmla="*/ 2357729 w 3545179" name="connsiteX59"/>
                <a:gd fmla="*/ 285750 h 1270000" name="connsiteY59"/>
                <a:gd fmla="*/ 2370429 w 3545179" name="connsiteX60"/>
                <a:gd fmla="*/ 323850 h 1270000" name="connsiteY60"/>
                <a:gd fmla="*/ 2376779 w 3545179" name="connsiteX61"/>
                <a:gd fmla="*/ 342900 h 1270000" name="connsiteY61"/>
                <a:gd fmla="*/ 2389479 w 3545179" name="connsiteX62"/>
                <a:gd fmla="*/ 361950 h 1270000" name="connsiteY62"/>
                <a:gd fmla="*/ 2408529 w 3545179" name="connsiteX63"/>
                <a:gd fmla="*/ 419100 h 1270000" name="connsiteY63"/>
                <a:gd fmla="*/ 2414879 w 3545179" name="connsiteX64"/>
                <a:gd fmla="*/ 438150 h 1270000" name="connsiteY64"/>
                <a:gd fmla="*/ 2427579 w 3545179" name="connsiteX65"/>
                <a:gd fmla="*/ 457200 h 1270000" name="connsiteY65"/>
                <a:gd fmla="*/ 2535529 w 3545179" name="connsiteX66"/>
                <a:gd fmla="*/ 438150 h 1270000" name="connsiteY66"/>
                <a:gd fmla="*/ 2554579 w 3545179" name="connsiteX67"/>
                <a:gd fmla="*/ 431800 h 1270000" name="connsiteY67"/>
                <a:gd fmla="*/ 2573629 w 3545179" name="connsiteX68"/>
                <a:gd fmla="*/ 425450 h 1270000" name="connsiteY68"/>
                <a:gd fmla="*/ 2611729 w 3545179" name="connsiteX69"/>
                <a:gd fmla="*/ 431800 h 1270000" name="connsiteY69"/>
                <a:gd fmla="*/ 2649829 w 3545179" name="connsiteX70"/>
                <a:gd fmla="*/ 444500 h 1270000" name="connsiteY70"/>
                <a:gd fmla="*/ 2662529 w 3545179" name="connsiteX71"/>
                <a:gd fmla="*/ 463550 h 1270000" name="connsiteY71"/>
                <a:gd fmla="*/ 2789529 w 3545179" name="connsiteX72"/>
                <a:gd fmla="*/ 482600 h 1270000" name="connsiteY72"/>
                <a:gd fmla="*/ 2833979 w 3545179" name="connsiteX73"/>
                <a:gd fmla="*/ 533400 h 1270000" name="connsiteY73"/>
                <a:gd fmla="*/ 2878429 w 3545179" name="connsiteX74"/>
                <a:gd fmla="*/ 527050 h 1270000" name="connsiteY74"/>
                <a:gd fmla="*/ 2903829 w 3545179" name="connsiteX75"/>
                <a:gd fmla="*/ 495300 h 1270000" name="connsiteY75"/>
                <a:gd fmla="*/ 2922879 w 3545179" name="connsiteX76"/>
                <a:gd fmla="*/ 482600 h 1270000" name="connsiteY76"/>
                <a:gd fmla="*/ 2941929 w 3545179" name="connsiteX77"/>
                <a:gd fmla="*/ 463550 h 1270000" name="connsiteY77"/>
                <a:gd fmla="*/ 2980029 w 3545179" name="connsiteX78"/>
                <a:gd fmla="*/ 450850 h 1270000" name="connsiteY78"/>
                <a:gd fmla="*/ 3056229 w 3545179" name="connsiteX79"/>
                <a:gd fmla="*/ 438150 h 1270000" name="connsiteY79"/>
                <a:gd fmla="*/ 3329279 w 3545179" name="connsiteX80"/>
                <a:gd fmla="*/ 444500 h 1270000" name="connsiteY80"/>
                <a:gd fmla="*/ 3367379 w 3545179" name="connsiteX81"/>
                <a:gd fmla="*/ 457200 h 1270000" name="connsiteY81"/>
                <a:gd fmla="*/ 3386429 w 3545179" name="connsiteX82"/>
                <a:gd fmla="*/ 463550 h 1270000" name="connsiteY82"/>
                <a:gd fmla="*/ 3399129 w 3545179" name="connsiteX83"/>
                <a:gd fmla="*/ 482600 h 1270000" name="connsiteY83"/>
                <a:gd fmla="*/ 3418179 w 3545179" name="connsiteX84"/>
                <a:gd fmla="*/ 488950 h 1270000" name="connsiteY84"/>
                <a:gd fmla="*/ 3424529 w 3545179" name="connsiteX85"/>
                <a:gd fmla="*/ 508000 h 1270000" name="connsiteY85"/>
                <a:gd fmla="*/ 3462629 w 3545179" name="connsiteX86"/>
                <a:gd fmla="*/ 533400 h 1270000" name="connsiteY86"/>
                <a:gd fmla="*/ 3475329 w 3545179" name="connsiteX87"/>
                <a:gd fmla="*/ 552450 h 1270000" name="connsiteY87"/>
                <a:gd fmla="*/ 3519779 w 3545179" name="connsiteX88"/>
                <a:gd fmla="*/ 603250 h 1270000" name="connsiteY88"/>
                <a:gd fmla="*/ 3526129 w 3545179" name="connsiteX89"/>
                <a:gd fmla="*/ 622300 h 1270000" name="connsiteY89"/>
                <a:gd fmla="*/ 3532479 w 3545179" name="connsiteX90"/>
                <a:gd fmla="*/ 654050 h 1270000" name="connsiteY90"/>
                <a:gd fmla="*/ 3545179 w 3545179" name="connsiteX91"/>
                <a:gd fmla="*/ 755650 h 1270000" name="connsiteY91"/>
                <a:gd fmla="*/ 3538829 w 3545179" name="connsiteX92"/>
                <a:gd fmla="*/ 869950 h 1270000" name="connsiteY92"/>
                <a:gd fmla="*/ 3532479 w 3545179" name="connsiteX93"/>
                <a:gd fmla="*/ 889000 h 1270000" name="connsiteY93"/>
                <a:gd fmla="*/ 3494379 w 3545179" name="connsiteX94"/>
                <a:gd fmla="*/ 914400 h 1270000" name="connsiteY94"/>
                <a:gd fmla="*/ 3456279 w 3545179" name="connsiteX95"/>
                <a:gd fmla="*/ 939800 h 1270000" name="connsiteY95"/>
                <a:gd fmla="*/ 3437229 w 3545179" name="connsiteX96"/>
                <a:gd fmla="*/ 952500 h 1270000" name="connsiteY96"/>
                <a:gd fmla="*/ 3405479 w 3545179" name="connsiteX97"/>
                <a:gd fmla="*/ 984250 h 1270000" name="connsiteY97"/>
                <a:gd fmla="*/ 3392779 w 3545179" name="connsiteX98"/>
                <a:gd fmla="*/ 1003300 h 1270000" name="connsiteY98"/>
                <a:gd fmla="*/ 3386429 w 3545179" name="connsiteX99"/>
                <a:gd fmla="*/ 1060450 h 1270000" name="connsiteY99"/>
                <a:gd fmla="*/ 3361029 w 3545179" name="connsiteX100"/>
                <a:gd fmla="*/ 1098550 h 1270000" name="connsiteY100"/>
                <a:gd fmla="*/ 3354679 w 3545179" name="connsiteX101"/>
                <a:gd fmla="*/ 1117600 h 1270000" name="connsiteY101"/>
                <a:gd fmla="*/ 3348329 w 3545179" name="connsiteX102"/>
                <a:gd fmla="*/ 1225550 h 1270000" name="connsiteY102"/>
                <a:gd fmla="*/ 3310229 w 3545179" name="connsiteX103"/>
                <a:gd fmla="*/ 1244600 h 1270000" name="connsiteY103"/>
                <a:gd fmla="*/ 3253079 w 3545179" name="connsiteX104"/>
                <a:gd fmla="*/ 1257300 h 1270000" name="connsiteY104"/>
                <a:gd fmla="*/ 3208629 w 3545179" name="connsiteX105"/>
                <a:gd fmla="*/ 1263650 h 1270000" name="connsiteY105"/>
                <a:gd fmla="*/ 3183229 w 3545179" name="connsiteX106"/>
                <a:gd fmla="*/ 1270000 h 1270000" name="connsiteY106"/>
                <a:gd fmla="*/ 3094329 w 3545179" name="connsiteX107"/>
                <a:gd fmla="*/ 1263650 h 1270000" name="connsiteY107"/>
                <a:gd fmla="*/ 3075279 w 3545179" name="connsiteX108"/>
                <a:gd fmla="*/ 1257300 h 1270000" name="connsiteY108"/>
                <a:gd fmla="*/ 3037179 w 3545179" name="connsiteX109"/>
                <a:gd fmla="*/ 1231900 h 1270000" name="connsiteY109"/>
                <a:gd fmla="*/ 3005429 w 3545179" name="connsiteX110"/>
                <a:gd fmla="*/ 1193800 h 1270000" name="connsiteY110"/>
                <a:gd fmla="*/ 2973679 w 3545179" name="connsiteX111"/>
                <a:gd fmla="*/ 1162050 h 1270000" name="connsiteY111"/>
                <a:gd fmla="*/ 2916529 w 3545179" name="connsiteX112"/>
                <a:gd fmla="*/ 1136650 h 1270000" name="connsiteY112"/>
                <a:gd fmla="*/ 2910179 w 3545179" name="connsiteX113"/>
                <a:gd fmla="*/ 1117600 h 1270000" name="connsiteY113"/>
                <a:gd fmla="*/ 2897479 w 3545179" name="connsiteX114"/>
                <a:gd fmla="*/ 1098550 h 1270000" name="connsiteY114"/>
                <a:gd fmla="*/ 2891129 w 3545179" name="connsiteX115"/>
                <a:gd fmla="*/ 984250 h 1270000" name="connsiteY115"/>
                <a:gd fmla="*/ 2853029 w 3545179" name="connsiteX116"/>
                <a:gd fmla="*/ 958850 h 1270000" name="connsiteY116"/>
                <a:gd fmla="*/ 2814929 w 3545179" name="connsiteX117"/>
                <a:gd fmla="*/ 946150 h 1270000" name="connsiteY117"/>
                <a:gd fmla="*/ 2795879 w 3545179" name="connsiteX118"/>
                <a:gd fmla="*/ 1104900 h 1270000" name="connsiteY118"/>
                <a:gd fmla="*/ 2764129 w 3545179" name="connsiteX119"/>
                <a:gd fmla="*/ 1143000 h 1270000" name="connsiteY119"/>
                <a:gd fmla="*/ 2751429 w 3545179" name="connsiteX120"/>
                <a:gd fmla="*/ 1181100 h 1270000" name="connsiteY120"/>
                <a:gd fmla="*/ 2745079 w 3545179" name="connsiteX121"/>
                <a:gd fmla="*/ 1219200 h 1270000" name="connsiteY121"/>
                <a:gd fmla="*/ 2726029 w 3545179" name="connsiteX122"/>
                <a:gd fmla="*/ 1238250 h 1270000" name="connsiteY122"/>
                <a:gd fmla="*/ 2681579 w 3545179" name="connsiteX123"/>
                <a:gd fmla="*/ 1244600 h 1270000" name="connsiteY123"/>
                <a:gd fmla="*/ 2503779 w 3545179" name="connsiteX124"/>
                <a:gd fmla="*/ 1238250 h 1270000" name="connsiteY124"/>
                <a:gd fmla="*/ 2484729 w 3545179" name="connsiteX125"/>
                <a:gd fmla="*/ 1231900 h 1270000" name="connsiteY125"/>
                <a:gd fmla="*/ 2427579 w 3545179" name="connsiteX126"/>
                <a:gd fmla="*/ 1238250 h 1270000" name="connsiteY126"/>
                <a:gd fmla="*/ 2370429 w 3545179" name="connsiteX127"/>
                <a:gd fmla="*/ 1257300 h 1270000" name="connsiteY127"/>
                <a:gd fmla="*/ 2351379 w 3545179" name="connsiteX128"/>
                <a:gd fmla="*/ 1263650 h 1270000" name="connsiteY128"/>
                <a:gd fmla="*/ 2249779 w 3545179" name="connsiteX129"/>
                <a:gd fmla="*/ 1257300 h 1270000" name="connsiteY129"/>
                <a:gd fmla="*/ 2211679 w 3545179" name="connsiteX130"/>
                <a:gd fmla="*/ 1244600 h 1270000" name="connsiteY130"/>
                <a:gd fmla="*/ 2192629 w 3545179" name="connsiteX131"/>
                <a:gd fmla="*/ 1155700 h 1270000" name="connsiteY131"/>
                <a:gd fmla="*/ 2198979 w 3545179" name="connsiteX132"/>
                <a:gd fmla="*/ 1136650 h 1270000" name="connsiteY132"/>
                <a:gd fmla="*/ 2192629 w 3545179" name="connsiteX133"/>
                <a:gd fmla="*/ 927100 h 1270000" name="connsiteY133"/>
                <a:gd fmla="*/ 2179929 w 3545179" name="connsiteX134"/>
                <a:gd fmla="*/ 889000 h 1270000" name="connsiteY134"/>
                <a:gd fmla="*/ 2141829 w 3545179" name="connsiteX135"/>
                <a:gd fmla="*/ 908050 h 1270000" name="connsiteY135"/>
                <a:gd fmla="*/ 2135479 w 3545179" name="connsiteX136"/>
                <a:gd fmla="*/ 927100 h 1270000" name="connsiteY136"/>
                <a:gd fmla="*/ 2122779 w 3545179" name="connsiteX137"/>
                <a:gd fmla="*/ 946150 h 1270000" name="connsiteY137"/>
                <a:gd fmla="*/ 2116429 w 3545179" name="connsiteX138"/>
                <a:gd fmla="*/ 1054100 h 1270000" name="connsiteY138"/>
                <a:gd fmla="*/ 2103729 w 3545179" name="connsiteX139"/>
                <a:gd fmla="*/ 1092200 h 1270000" name="connsiteY139"/>
                <a:gd fmla="*/ 2097379 w 3545179" name="connsiteX140"/>
                <a:gd fmla="*/ 1111250 h 1270000" name="connsiteY140"/>
                <a:gd fmla="*/ 2091029 w 3545179" name="connsiteX141"/>
                <a:gd fmla="*/ 1130300 h 1270000" name="connsiteY141"/>
                <a:gd fmla="*/ 2071979 w 3545179" name="connsiteX142"/>
                <a:gd fmla="*/ 1257300 h 1270000" name="connsiteY142"/>
                <a:gd fmla="*/ 2052929 w 3545179" name="connsiteX143"/>
                <a:gd fmla="*/ 1263650 h 1270000" name="connsiteY143"/>
                <a:gd fmla="*/ 1957679 w 3545179" name="connsiteX144"/>
                <a:gd fmla="*/ 1257300 h 1270000" name="connsiteY144"/>
                <a:gd fmla="*/ 1932279 w 3545179" name="connsiteX145"/>
                <a:gd fmla="*/ 1250950 h 1270000" name="connsiteY145"/>
                <a:gd fmla="*/ 1887829 w 3545179" name="connsiteX146"/>
                <a:gd fmla="*/ 1244600 h 1270000" name="connsiteY146"/>
                <a:gd fmla="*/ 1875129 w 3545179" name="connsiteX147"/>
                <a:gd fmla="*/ 1225550 h 1270000" name="connsiteY147"/>
                <a:gd fmla="*/ 1868779 w 3545179" name="connsiteX148"/>
                <a:gd fmla="*/ 1155700 h 1270000" name="connsiteY148"/>
                <a:gd fmla="*/ 1830679 w 3545179" name="connsiteX149"/>
                <a:gd fmla="*/ 1143000 h 1270000" name="connsiteY149"/>
                <a:gd fmla="*/ 1817979 w 3545179" name="connsiteX150"/>
                <a:gd fmla="*/ 1162050 h 1270000" name="connsiteY150"/>
                <a:gd fmla="*/ 1805279 w 3545179" name="connsiteX151"/>
                <a:gd fmla="*/ 1212850 h 1270000" name="connsiteY151"/>
                <a:gd fmla="*/ 1792579 w 3545179" name="connsiteX152"/>
                <a:gd fmla="*/ 1231900 h 1270000" name="connsiteY152"/>
                <a:gd fmla="*/ 1773529 w 3545179" name="connsiteX153"/>
                <a:gd fmla="*/ 1238250 h 1270000" name="connsiteY153"/>
                <a:gd fmla="*/ 1735429 w 3545179" name="connsiteX154"/>
                <a:gd fmla="*/ 1263650 h 1270000" name="connsiteY154"/>
                <a:gd fmla="*/ 1583029 w 3545179" name="connsiteX155"/>
                <a:gd fmla="*/ 1257300 h 1270000" name="connsiteY155"/>
                <a:gd fmla="*/ 1563979 w 3545179" name="connsiteX156"/>
                <a:gd fmla="*/ 1193800 h 1270000" name="connsiteY156"/>
                <a:gd fmla="*/ 1544929 w 3545179" name="connsiteX157"/>
                <a:gd fmla="*/ 1187450 h 1270000" name="connsiteY157"/>
                <a:gd fmla="*/ 1456029 w 3545179" name="connsiteX158"/>
                <a:gd fmla="*/ 1181100 h 1270000" name="connsiteY158"/>
                <a:gd fmla="*/ 1405229 w 3545179" name="connsiteX159"/>
                <a:gd fmla="*/ 1187450 h 1270000" name="connsiteY159"/>
                <a:gd fmla="*/ 1398879 w 3545179" name="connsiteX160"/>
                <a:gd fmla="*/ 1206500 h 1270000" name="connsiteY160"/>
                <a:gd fmla="*/ 1360779 w 3545179" name="connsiteX161"/>
                <a:gd fmla="*/ 1231900 h 1270000" name="connsiteY161"/>
                <a:gd fmla="*/ 922629 w 3545179" name="connsiteX162"/>
                <a:gd fmla="*/ 1225550 h 1270000" name="connsiteY162"/>
                <a:gd fmla="*/ 884529 w 3545179" name="connsiteX163"/>
                <a:gd fmla="*/ 1212850 h 1270000" name="connsiteY163"/>
                <a:gd fmla="*/ 865479 w 3545179" name="connsiteX164"/>
                <a:gd fmla="*/ 1206500 h 1270000" name="connsiteY164"/>
                <a:gd fmla="*/ 846429 w 3545179" name="connsiteX165"/>
                <a:gd fmla="*/ 1136650 h 1270000" name="connsiteY165"/>
                <a:gd fmla="*/ 827379 w 3545179" name="connsiteX166"/>
                <a:gd fmla="*/ 1130300 h 1270000" name="connsiteY166"/>
                <a:gd fmla="*/ 821029 w 3545179" name="connsiteX167"/>
                <a:gd fmla="*/ 1111250 h 1270000" name="connsiteY167"/>
                <a:gd fmla="*/ 801979 w 3545179" name="connsiteX168"/>
                <a:gd fmla="*/ 1098550 h 1270000" name="connsiteY168"/>
                <a:gd fmla="*/ 795629 w 3545179" name="connsiteX169"/>
                <a:gd fmla="*/ 1003300 h 1270000" name="connsiteY169"/>
                <a:gd fmla="*/ 776579 w 3545179" name="connsiteX170"/>
                <a:gd fmla="*/ 1016000 h 1270000" name="connsiteY170"/>
                <a:gd fmla="*/ 757529 w 3545179" name="connsiteX171"/>
                <a:gd fmla="*/ 1054100 h 1270000" name="connsiteY171"/>
                <a:gd fmla="*/ 744829 w 3545179" name="connsiteX172"/>
                <a:gd fmla="*/ 1073150 h 1270000" name="connsiteY172"/>
                <a:gd fmla="*/ 738479 w 3545179" name="connsiteX173"/>
                <a:gd fmla="*/ 1193800 h 1270000" name="connsiteY173"/>
                <a:gd fmla="*/ 725779 w 3545179" name="connsiteX174"/>
                <a:gd fmla="*/ 1212850 h 1270000" name="connsiteY174"/>
                <a:gd fmla="*/ 706729 w 3545179" name="connsiteX175"/>
                <a:gd fmla="*/ 1219200 h 1270000" name="connsiteY175"/>
                <a:gd fmla="*/ 687679 w 3545179" name="connsiteX176"/>
                <a:gd fmla="*/ 1231900 h 1270000" name="connsiteY176"/>
                <a:gd fmla="*/ 554329 w 3545179" name="connsiteX177"/>
                <a:gd fmla="*/ 1225550 h 1270000" name="connsiteY177"/>
                <a:gd fmla="*/ 401929 w 3545179" name="connsiteX178"/>
                <a:gd fmla="*/ 1219200 h 1270000" name="connsiteY178"/>
                <a:gd fmla="*/ 300329 w 3545179" name="connsiteX179"/>
                <a:gd fmla="*/ 1212850 h 1270000" name="connsiteY179"/>
                <a:gd fmla="*/ 211429 w 3545179" name="connsiteX180"/>
                <a:gd fmla="*/ 1200150 h 1270000" name="connsiteY180"/>
                <a:gd fmla="*/ 160629 w 3545179" name="connsiteX181"/>
                <a:gd fmla="*/ 1193800 h 1270000" name="connsiteY181"/>
                <a:gd fmla="*/ 166979 w 3545179" name="connsiteX182"/>
                <a:gd fmla="*/ 1162050 h 1270000" name="connsiteY182"/>
                <a:gd fmla="*/ 173329 w 3545179" name="connsiteX183"/>
                <a:gd fmla="*/ 1136650 h 1270000" name="connsiteY183"/>
                <a:gd fmla="*/ 135229 w 3545179" name="connsiteX184"/>
                <a:gd fmla="*/ 1117600 h 1270000" name="connsiteY184"/>
                <a:gd fmla="*/ 90779 w 3545179" name="connsiteX185"/>
                <a:gd fmla="*/ 1123950 h 1270000" name="connsiteY185"/>
                <a:gd fmla="*/ 71729 w 3545179" name="connsiteX186"/>
                <a:gd fmla="*/ 1130300 h 1270000" name="connsiteY186"/>
                <a:gd fmla="*/ 8229 w 3545179" name="connsiteX187"/>
                <a:gd fmla="*/ 1123950 h 1270000" name="connsiteY187"/>
                <a:gd fmla="*/ 8229 w 3545179" name="connsiteX188"/>
                <a:gd fmla="*/ 1041400 h 1270000" name="connsiteY188"/>
                <a:gd fmla="*/ 14579 w 3545179" name="connsiteX189"/>
                <a:gd fmla="*/ 1022350 h 1270000" name="connsiteY189"/>
                <a:gd fmla="*/ 52679 w 3545179" name="connsiteX190"/>
                <a:gd fmla="*/ 996950 h 1270000" name="connsiteY190"/>
                <a:gd fmla="*/ 71729 w 3545179" name="connsiteX191"/>
                <a:gd fmla="*/ 984250 h 1270000" name="connsiteY191"/>
                <a:gd fmla="*/ 84429 w 3545179" name="connsiteX192"/>
                <a:gd fmla="*/ 939800 h 1270000" name="connsiteY192"/>
                <a:gd fmla="*/ 90779 w 3545179" name="connsiteX193"/>
                <a:gd fmla="*/ 857250 h 1270000" name="connsiteY193"/>
                <a:gd fmla="*/ 103479 w 3545179" name="connsiteX194"/>
                <a:gd fmla="*/ 819150 h 1270000" name="connsiteY194"/>
                <a:gd fmla="*/ 109829 w 3545179" name="connsiteX195"/>
                <a:gd fmla="*/ 793750 h 1270000" name="connsiteY195"/>
                <a:gd fmla="*/ 128879 w 3545179" name="connsiteX196"/>
                <a:gd fmla="*/ 800100 h 1270000" name="connsiteY1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b="b" l="l" r="r" t="t"/>
              <a:pathLst>
                <a:path h="1270000" w="3545179">
                  <a:moveTo>
                    <a:pt x="128879" y="800100"/>
                  </a:moveTo>
                  <a:cubicBezTo>
                    <a:pt x="128879" y="795867"/>
                    <a:pt x="114936" y="779586"/>
                    <a:pt x="109829" y="768350"/>
                  </a:cubicBezTo>
                  <a:cubicBezTo>
                    <a:pt x="104289" y="756163"/>
                    <a:pt x="97129" y="730250"/>
                    <a:pt x="97129" y="730250"/>
                  </a:cubicBezTo>
                  <a:cubicBezTo>
                    <a:pt x="99246" y="685800"/>
                    <a:pt x="98565" y="641128"/>
                    <a:pt x="103479" y="596900"/>
                  </a:cubicBezTo>
                  <a:cubicBezTo>
                    <a:pt x="104957" y="583595"/>
                    <a:pt x="105040" y="566226"/>
                    <a:pt x="116179" y="558800"/>
                  </a:cubicBezTo>
                  <a:lnTo>
                    <a:pt x="135229" y="546100"/>
                  </a:lnTo>
                  <a:cubicBezTo>
                    <a:pt x="169096" y="495300"/>
                    <a:pt x="124646" y="556683"/>
                    <a:pt x="166979" y="514350"/>
                  </a:cubicBezTo>
                  <a:cubicBezTo>
                    <a:pt x="172375" y="508954"/>
                    <a:pt x="173720" y="500068"/>
                    <a:pt x="179679" y="495300"/>
                  </a:cubicBezTo>
                  <a:cubicBezTo>
                    <a:pt x="184906" y="491119"/>
                    <a:pt x="192878" y="492201"/>
                    <a:pt x="198729" y="488950"/>
                  </a:cubicBezTo>
                  <a:cubicBezTo>
                    <a:pt x="212072" y="481537"/>
                    <a:pt x="224129" y="472017"/>
                    <a:pt x="236829" y="463550"/>
                  </a:cubicBezTo>
                  <a:lnTo>
                    <a:pt x="255879" y="450850"/>
                  </a:lnTo>
                  <a:cubicBezTo>
                    <a:pt x="262229" y="446617"/>
                    <a:pt x="267689" y="440563"/>
                    <a:pt x="274929" y="438150"/>
                  </a:cubicBezTo>
                  <a:lnTo>
                    <a:pt x="313029" y="425450"/>
                  </a:lnTo>
                  <a:cubicBezTo>
                    <a:pt x="319379" y="423333"/>
                    <a:pt x="326510" y="422813"/>
                    <a:pt x="332079" y="419100"/>
                  </a:cubicBezTo>
                  <a:cubicBezTo>
                    <a:pt x="356698" y="402687"/>
                    <a:pt x="343889" y="408813"/>
                    <a:pt x="370179" y="400050"/>
                  </a:cubicBezTo>
                  <a:cubicBezTo>
                    <a:pt x="418862" y="402167"/>
                    <a:pt x="467758" y="401386"/>
                    <a:pt x="516229" y="406400"/>
                  </a:cubicBezTo>
                  <a:cubicBezTo>
                    <a:pt x="527061" y="407521"/>
                    <a:pt x="558438" y="421715"/>
                    <a:pt x="573379" y="425450"/>
                  </a:cubicBezTo>
                  <a:cubicBezTo>
                    <a:pt x="611766" y="435047"/>
                    <a:pt x="590500" y="429040"/>
                    <a:pt x="636879" y="444500"/>
                  </a:cubicBezTo>
                  <a:lnTo>
                    <a:pt x="655929" y="450850"/>
                  </a:lnTo>
                  <a:cubicBezTo>
                    <a:pt x="662279" y="452967"/>
                    <a:pt x="668485" y="455577"/>
                    <a:pt x="674979" y="457200"/>
                  </a:cubicBezTo>
                  <a:cubicBezTo>
                    <a:pt x="713366" y="466797"/>
                    <a:pt x="692100" y="460790"/>
                    <a:pt x="738479" y="476250"/>
                  </a:cubicBezTo>
                  <a:lnTo>
                    <a:pt x="757529" y="482600"/>
                  </a:lnTo>
                  <a:cubicBezTo>
                    <a:pt x="763879" y="484717"/>
                    <a:pt x="771010" y="485237"/>
                    <a:pt x="776579" y="488950"/>
                  </a:cubicBezTo>
                  <a:lnTo>
                    <a:pt x="814679" y="514350"/>
                  </a:lnTo>
                  <a:cubicBezTo>
                    <a:pt x="816796" y="520700"/>
                    <a:pt x="816848" y="528173"/>
                    <a:pt x="821029" y="533400"/>
                  </a:cubicBezTo>
                  <a:cubicBezTo>
                    <a:pt x="838537" y="555284"/>
                    <a:pt x="853226" y="543909"/>
                    <a:pt x="878179" y="539750"/>
                  </a:cubicBezTo>
                  <a:cubicBezTo>
                    <a:pt x="894444" y="515353"/>
                    <a:pt x="897563" y="500090"/>
                    <a:pt x="922629" y="488950"/>
                  </a:cubicBezTo>
                  <a:lnTo>
                    <a:pt x="979779" y="469900"/>
                  </a:lnTo>
                  <a:cubicBezTo>
                    <a:pt x="986129" y="467783"/>
                    <a:pt x="993260" y="467263"/>
                    <a:pt x="998829" y="463550"/>
                  </a:cubicBezTo>
                  <a:cubicBezTo>
                    <a:pt x="1005179" y="459317"/>
                    <a:pt x="1010905" y="453950"/>
                    <a:pt x="1017879" y="450850"/>
                  </a:cubicBezTo>
                  <a:cubicBezTo>
                    <a:pt x="1030112" y="445413"/>
                    <a:pt x="1043279" y="442383"/>
                    <a:pt x="1055979" y="438150"/>
                  </a:cubicBezTo>
                  <a:cubicBezTo>
                    <a:pt x="1167421" y="401003"/>
                    <a:pt x="1068337" y="431945"/>
                    <a:pt x="1367129" y="425450"/>
                  </a:cubicBezTo>
                  <a:lnTo>
                    <a:pt x="1398879" y="330200"/>
                  </a:lnTo>
                  <a:lnTo>
                    <a:pt x="1411579" y="292100"/>
                  </a:lnTo>
                  <a:cubicBezTo>
                    <a:pt x="1413696" y="285750"/>
                    <a:pt x="1412360" y="276763"/>
                    <a:pt x="1417929" y="273050"/>
                  </a:cubicBezTo>
                  <a:lnTo>
                    <a:pt x="1436979" y="260350"/>
                  </a:lnTo>
                  <a:cubicBezTo>
                    <a:pt x="1439096" y="254000"/>
                    <a:pt x="1440336" y="247287"/>
                    <a:pt x="1443329" y="241300"/>
                  </a:cubicBezTo>
                  <a:cubicBezTo>
                    <a:pt x="1452873" y="222213"/>
                    <a:pt x="1481507" y="192565"/>
                    <a:pt x="1494129" y="184150"/>
                  </a:cubicBezTo>
                  <a:cubicBezTo>
                    <a:pt x="1500479" y="179917"/>
                    <a:pt x="1507316" y="176336"/>
                    <a:pt x="1513179" y="171450"/>
                  </a:cubicBezTo>
                  <a:cubicBezTo>
                    <a:pt x="1534245" y="153895"/>
                    <a:pt x="1527630" y="151524"/>
                    <a:pt x="1551279" y="139700"/>
                  </a:cubicBezTo>
                  <a:cubicBezTo>
                    <a:pt x="1577217" y="126731"/>
                    <a:pt x="1629505" y="128419"/>
                    <a:pt x="1646529" y="127000"/>
                  </a:cubicBezTo>
                  <a:cubicBezTo>
                    <a:pt x="1662023" y="121835"/>
                    <a:pt x="1672319" y="120260"/>
                    <a:pt x="1684629" y="107950"/>
                  </a:cubicBezTo>
                  <a:cubicBezTo>
                    <a:pt x="1721318" y="71261"/>
                    <a:pt x="1669566" y="106260"/>
                    <a:pt x="1716379" y="69850"/>
                  </a:cubicBezTo>
                  <a:cubicBezTo>
                    <a:pt x="1788457" y="13789"/>
                    <a:pt x="1727541" y="61094"/>
                    <a:pt x="1773529" y="38100"/>
                  </a:cubicBezTo>
                  <a:cubicBezTo>
                    <a:pt x="1780355" y="34687"/>
                    <a:pt x="1785605" y="28500"/>
                    <a:pt x="1792579" y="25400"/>
                  </a:cubicBezTo>
                  <a:lnTo>
                    <a:pt x="1849729" y="6350"/>
                  </a:lnTo>
                  <a:lnTo>
                    <a:pt x="1868779" y="0"/>
                  </a:lnTo>
                  <a:cubicBezTo>
                    <a:pt x="1937744" y="2998"/>
                    <a:pt x="2010809" y="-1206"/>
                    <a:pt x="2078329" y="19050"/>
                  </a:cubicBezTo>
                  <a:cubicBezTo>
                    <a:pt x="2091151" y="22897"/>
                    <a:pt x="2103729" y="27517"/>
                    <a:pt x="2116429" y="31750"/>
                  </a:cubicBezTo>
                  <a:cubicBezTo>
                    <a:pt x="2122779" y="33867"/>
                    <a:pt x="2129910" y="34387"/>
                    <a:pt x="2135479" y="38100"/>
                  </a:cubicBezTo>
                  <a:lnTo>
                    <a:pt x="2173579" y="63500"/>
                  </a:lnTo>
                  <a:lnTo>
                    <a:pt x="2192629" y="76200"/>
                  </a:lnTo>
                  <a:cubicBezTo>
                    <a:pt x="2196862" y="82550"/>
                    <a:pt x="2199370" y="90482"/>
                    <a:pt x="2205329" y="95250"/>
                  </a:cubicBezTo>
                  <a:cubicBezTo>
                    <a:pt x="2210556" y="99431"/>
                    <a:pt x="2219646" y="96867"/>
                    <a:pt x="2224379" y="101600"/>
                  </a:cubicBezTo>
                  <a:cubicBezTo>
                    <a:pt x="2229112" y="106333"/>
                    <a:pt x="2226620" y="115366"/>
                    <a:pt x="2230729" y="120650"/>
                  </a:cubicBezTo>
                  <a:cubicBezTo>
                    <a:pt x="2241756" y="134827"/>
                    <a:pt x="2268829" y="158750"/>
                    <a:pt x="2268829" y="158750"/>
                  </a:cubicBezTo>
                  <a:cubicBezTo>
                    <a:pt x="2280006" y="192280"/>
                    <a:pt x="2271466" y="172231"/>
                    <a:pt x="2300579" y="215900"/>
                  </a:cubicBezTo>
                  <a:lnTo>
                    <a:pt x="2325979" y="254000"/>
                  </a:lnTo>
                  <a:cubicBezTo>
                    <a:pt x="2330212" y="260350"/>
                    <a:pt x="2332329" y="268817"/>
                    <a:pt x="2338679" y="273050"/>
                  </a:cubicBezTo>
                  <a:lnTo>
                    <a:pt x="2357729" y="285750"/>
                  </a:lnTo>
                  <a:lnTo>
                    <a:pt x="2370429" y="323850"/>
                  </a:lnTo>
                  <a:cubicBezTo>
                    <a:pt x="2372546" y="330200"/>
                    <a:pt x="2373066" y="337331"/>
                    <a:pt x="2376779" y="342900"/>
                  </a:cubicBezTo>
                  <a:cubicBezTo>
                    <a:pt x="2381012" y="349250"/>
                    <a:pt x="2386379" y="354976"/>
                    <a:pt x="2389479" y="361950"/>
                  </a:cubicBezTo>
                  <a:lnTo>
                    <a:pt x="2408529" y="419100"/>
                  </a:lnTo>
                  <a:cubicBezTo>
                    <a:pt x="2410646" y="425450"/>
                    <a:pt x="2411166" y="432581"/>
                    <a:pt x="2414879" y="438150"/>
                  </a:cubicBezTo>
                  <a:lnTo>
                    <a:pt x="2427579" y="457200"/>
                  </a:lnTo>
                  <a:cubicBezTo>
                    <a:pt x="2510761" y="449638"/>
                    <a:pt x="2475249" y="458243"/>
                    <a:pt x="2535529" y="438150"/>
                  </a:cubicBezTo>
                  <a:lnTo>
                    <a:pt x="2554579" y="431800"/>
                  </a:lnTo>
                  <a:lnTo>
                    <a:pt x="2573629" y="425450"/>
                  </a:lnTo>
                  <a:cubicBezTo>
                    <a:pt x="2586329" y="427567"/>
                    <a:pt x="2599238" y="428677"/>
                    <a:pt x="2611729" y="431800"/>
                  </a:cubicBezTo>
                  <a:cubicBezTo>
                    <a:pt x="2624716" y="435047"/>
                    <a:pt x="2649829" y="444500"/>
                    <a:pt x="2649829" y="444500"/>
                  </a:cubicBezTo>
                  <a:cubicBezTo>
                    <a:pt x="2654062" y="450850"/>
                    <a:pt x="2656057" y="459505"/>
                    <a:pt x="2662529" y="463550"/>
                  </a:cubicBezTo>
                  <a:cubicBezTo>
                    <a:pt x="2693889" y="483150"/>
                    <a:pt x="2764781" y="480832"/>
                    <a:pt x="2789529" y="482600"/>
                  </a:cubicBezTo>
                  <a:cubicBezTo>
                    <a:pt x="2819162" y="527050"/>
                    <a:pt x="2802229" y="512233"/>
                    <a:pt x="2833979" y="533400"/>
                  </a:cubicBezTo>
                  <a:cubicBezTo>
                    <a:pt x="2848796" y="531283"/>
                    <a:pt x="2864093" y="531351"/>
                    <a:pt x="2878429" y="527050"/>
                  </a:cubicBezTo>
                  <a:cubicBezTo>
                    <a:pt x="2911952" y="516993"/>
                    <a:pt x="2887257" y="516016"/>
                    <a:pt x="2903829" y="495300"/>
                  </a:cubicBezTo>
                  <a:cubicBezTo>
                    <a:pt x="2908597" y="489341"/>
                    <a:pt x="2917016" y="487486"/>
                    <a:pt x="2922879" y="482600"/>
                  </a:cubicBezTo>
                  <a:cubicBezTo>
                    <a:pt x="2929778" y="476851"/>
                    <a:pt x="2934079" y="467911"/>
                    <a:pt x="2941929" y="463550"/>
                  </a:cubicBezTo>
                  <a:cubicBezTo>
                    <a:pt x="2953631" y="457049"/>
                    <a:pt x="2967329" y="455083"/>
                    <a:pt x="2980029" y="450850"/>
                  </a:cubicBezTo>
                  <a:cubicBezTo>
                    <a:pt x="3017263" y="438439"/>
                    <a:pt x="2992426" y="445239"/>
                    <a:pt x="3056229" y="438150"/>
                  </a:cubicBezTo>
                  <a:cubicBezTo>
                    <a:pt x="3147246" y="440267"/>
                    <a:pt x="3238408" y="438936"/>
                    <a:pt x="3329279" y="444500"/>
                  </a:cubicBezTo>
                  <a:cubicBezTo>
                    <a:pt x="3342641" y="445318"/>
                    <a:pt x="3354679" y="452967"/>
                    <a:pt x="3367379" y="457200"/>
                  </a:cubicBezTo>
                  <a:lnTo>
                    <a:pt x="3386429" y="463550"/>
                  </a:lnTo>
                  <a:cubicBezTo>
                    <a:pt x="3390662" y="469900"/>
                    <a:pt x="3393170" y="477832"/>
                    <a:pt x="3399129" y="482600"/>
                  </a:cubicBezTo>
                  <a:cubicBezTo>
                    <a:pt x="3404356" y="486781"/>
                    <a:pt x="3413446" y="484217"/>
                    <a:pt x="3418179" y="488950"/>
                  </a:cubicBezTo>
                  <a:cubicBezTo>
                    <a:pt x="3422912" y="493683"/>
                    <a:pt x="3419796" y="503267"/>
                    <a:pt x="3424529" y="508000"/>
                  </a:cubicBezTo>
                  <a:cubicBezTo>
                    <a:pt x="3435322" y="518793"/>
                    <a:pt x="3462629" y="533400"/>
                    <a:pt x="3462629" y="533400"/>
                  </a:cubicBezTo>
                  <a:cubicBezTo>
                    <a:pt x="3466862" y="539750"/>
                    <a:pt x="3469933" y="547054"/>
                    <a:pt x="3475329" y="552450"/>
                  </a:cubicBezTo>
                  <a:cubicBezTo>
                    <a:pt x="3501258" y="578379"/>
                    <a:pt x="3501787" y="549275"/>
                    <a:pt x="3519779" y="603250"/>
                  </a:cubicBezTo>
                  <a:cubicBezTo>
                    <a:pt x="3521896" y="609600"/>
                    <a:pt x="3524506" y="615806"/>
                    <a:pt x="3526129" y="622300"/>
                  </a:cubicBezTo>
                  <a:cubicBezTo>
                    <a:pt x="3528747" y="632771"/>
                    <a:pt x="3530705" y="643404"/>
                    <a:pt x="3532479" y="654050"/>
                  </a:cubicBezTo>
                  <a:cubicBezTo>
                    <a:pt x="3538519" y="690293"/>
                    <a:pt x="3541044" y="718434"/>
                    <a:pt x="3545179" y="755650"/>
                  </a:cubicBezTo>
                  <a:cubicBezTo>
                    <a:pt x="3543062" y="793750"/>
                    <a:pt x="3542447" y="831963"/>
                    <a:pt x="3538829" y="869950"/>
                  </a:cubicBezTo>
                  <a:cubicBezTo>
                    <a:pt x="3538194" y="876613"/>
                    <a:pt x="3536192" y="883431"/>
                    <a:pt x="3532479" y="889000"/>
                  </a:cubicBezTo>
                  <a:cubicBezTo>
                    <a:pt x="3512584" y="918843"/>
                    <a:pt x="3519051" y="900694"/>
                    <a:pt x="3494379" y="914400"/>
                  </a:cubicBezTo>
                  <a:cubicBezTo>
                    <a:pt x="3481036" y="921813"/>
                    <a:pt x="3468979" y="931333"/>
                    <a:pt x="3456279" y="939800"/>
                  </a:cubicBezTo>
                  <a:lnTo>
                    <a:pt x="3437229" y="952500"/>
                  </a:lnTo>
                  <a:cubicBezTo>
                    <a:pt x="3403362" y="1003300"/>
                    <a:pt x="3447812" y="941917"/>
                    <a:pt x="3405479" y="984250"/>
                  </a:cubicBezTo>
                  <a:cubicBezTo>
                    <a:pt x="3400083" y="989646"/>
                    <a:pt x="3397012" y="996950"/>
                    <a:pt x="3392779" y="1003300"/>
                  </a:cubicBezTo>
                  <a:cubicBezTo>
                    <a:pt x="3390662" y="1022350"/>
                    <a:pt x="3392490" y="1042266"/>
                    <a:pt x="3386429" y="1060450"/>
                  </a:cubicBezTo>
                  <a:cubicBezTo>
                    <a:pt x="3381602" y="1074930"/>
                    <a:pt x="3365856" y="1084070"/>
                    <a:pt x="3361029" y="1098550"/>
                  </a:cubicBezTo>
                  <a:lnTo>
                    <a:pt x="3354679" y="1117600"/>
                  </a:lnTo>
                  <a:cubicBezTo>
                    <a:pt x="3352562" y="1153583"/>
                    <a:pt x="3355755" y="1190278"/>
                    <a:pt x="3348329" y="1225550"/>
                  </a:cubicBezTo>
                  <a:cubicBezTo>
                    <a:pt x="3346548" y="1234010"/>
                    <a:pt x="3316489" y="1242812"/>
                    <a:pt x="3310229" y="1244600"/>
                  </a:cubicBezTo>
                  <a:cubicBezTo>
                    <a:pt x="3294246" y="1249167"/>
                    <a:pt x="3268792" y="1254681"/>
                    <a:pt x="3253079" y="1257300"/>
                  </a:cubicBezTo>
                  <a:cubicBezTo>
                    <a:pt x="3238316" y="1259761"/>
                    <a:pt x="3223355" y="1260973"/>
                    <a:pt x="3208629" y="1263650"/>
                  </a:cubicBezTo>
                  <a:cubicBezTo>
                    <a:pt x="3200043" y="1265211"/>
                    <a:pt x="3191696" y="1267883"/>
                    <a:pt x="3183229" y="1270000"/>
                  </a:cubicBezTo>
                  <a:cubicBezTo>
                    <a:pt x="3153596" y="1267883"/>
                    <a:pt x="3123834" y="1267121"/>
                    <a:pt x="3094329" y="1263650"/>
                  </a:cubicBezTo>
                  <a:cubicBezTo>
                    <a:pt x="3087681" y="1262868"/>
                    <a:pt x="3081130" y="1260551"/>
                    <a:pt x="3075279" y="1257300"/>
                  </a:cubicBezTo>
                  <a:cubicBezTo>
                    <a:pt x="3061936" y="1249887"/>
                    <a:pt x="3037179" y="1231900"/>
                    <a:pt x="3037179" y="1231900"/>
                  </a:cubicBezTo>
                  <a:cubicBezTo>
                    <a:pt x="3005647" y="1184602"/>
                    <a:pt x="3046173" y="1242693"/>
                    <a:pt x="3005429" y="1193800"/>
                  </a:cubicBezTo>
                  <a:cubicBezTo>
                    <a:pt x="2989243" y="1174376"/>
                    <a:pt x="2998332" y="1173007"/>
                    <a:pt x="2973679" y="1162050"/>
                  </a:cubicBezTo>
                  <a:cubicBezTo>
                    <a:pt x="2905669" y="1131823"/>
                    <a:pt x="2959642" y="1165392"/>
                    <a:pt x="2916529" y="1136650"/>
                  </a:cubicBezTo>
                  <a:cubicBezTo>
                    <a:pt x="2914412" y="1130300"/>
                    <a:pt x="2913172" y="1123587"/>
                    <a:pt x="2910179" y="1117600"/>
                  </a:cubicBezTo>
                  <a:cubicBezTo>
                    <a:pt x="2906766" y="1110774"/>
                    <a:pt x="2898558" y="1106105"/>
                    <a:pt x="2897479" y="1098550"/>
                  </a:cubicBezTo>
                  <a:cubicBezTo>
                    <a:pt x="2892083" y="1060775"/>
                    <a:pt x="2902699" y="1020612"/>
                    <a:pt x="2891129" y="984250"/>
                  </a:cubicBezTo>
                  <a:cubicBezTo>
                    <a:pt x="2886501" y="969705"/>
                    <a:pt x="2867509" y="963677"/>
                    <a:pt x="2853029" y="958850"/>
                  </a:cubicBezTo>
                  <a:lnTo>
                    <a:pt x="2814929" y="946150"/>
                  </a:lnTo>
                  <a:cubicBezTo>
                    <a:pt x="2774179" y="1007275"/>
                    <a:pt x="2815969" y="937487"/>
                    <a:pt x="2795879" y="1104900"/>
                  </a:cubicBezTo>
                  <a:cubicBezTo>
                    <a:pt x="2794673" y="1114946"/>
                    <a:pt x="2769188" y="1137941"/>
                    <a:pt x="2764129" y="1143000"/>
                  </a:cubicBezTo>
                  <a:cubicBezTo>
                    <a:pt x="2759896" y="1155700"/>
                    <a:pt x="2753630" y="1167895"/>
                    <a:pt x="2751429" y="1181100"/>
                  </a:cubicBezTo>
                  <a:cubicBezTo>
                    <a:pt x="2749312" y="1193800"/>
                    <a:pt x="2750308" y="1207435"/>
                    <a:pt x="2745079" y="1219200"/>
                  </a:cubicBezTo>
                  <a:cubicBezTo>
                    <a:pt x="2741432" y="1227406"/>
                    <a:pt x="2734367" y="1234915"/>
                    <a:pt x="2726029" y="1238250"/>
                  </a:cubicBezTo>
                  <a:cubicBezTo>
                    <a:pt x="2712132" y="1243809"/>
                    <a:pt x="2696396" y="1242483"/>
                    <a:pt x="2681579" y="1244600"/>
                  </a:cubicBezTo>
                  <a:cubicBezTo>
                    <a:pt x="2622312" y="1242483"/>
                    <a:pt x="2562960" y="1242068"/>
                    <a:pt x="2503779" y="1238250"/>
                  </a:cubicBezTo>
                  <a:cubicBezTo>
                    <a:pt x="2497099" y="1237819"/>
                    <a:pt x="2491422" y="1231900"/>
                    <a:pt x="2484729" y="1231900"/>
                  </a:cubicBezTo>
                  <a:cubicBezTo>
                    <a:pt x="2465562" y="1231900"/>
                    <a:pt x="2446629" y="1236133"/>
                    <a:pt x="2427579" y="1238250"/>
                  </a:cubicBezTo>
                  <a:lnTo>
                    <a:pt x="2370429" y="1257300"/>
                  </a:lnTo>
                  <a:lnTo>
                    <a:pt x="2351379" y="1263650"/>
                  </a:lnTo>
                  <a:cubicBezTo>
                    <a:pt x="2317512" y="1261533"/>
                    <a:pt x="2283401" y="1261885"/>
                    <a:pt x="2249779" y="1257300"/>
                  </a:cubicBezTo>
                  <a:cubicBezTo>
                    <a:pt x="2236515" y="1255491"/>
                    <a:pt x="2211679" y="1244600"/>
                    <a:pt x="2211679" y="1244600"/>
                  </a:cubicBezTo>
                  <a:cubicBezTo>
                    <a:pt x="2179446" y="1196251"/>
                    <a:pt x="2181442" y="1217230"/>
                    <a:pt x="2192629" y="1155700"/>
                  </a:cubicBezTo>
                  <a:cubicBezTo>
                    <a:pt x="2193826" y="1149114"/>
                    <a:pt x="2196862" y="1143000"/>
                    <a:pt x="2198979" y="1136650"/>
                  </a:cubicBezTo>
                  <a:cubicBezTo>
                    <a:pt x="2196862" y="1066800"/>
                    <a:pt x="2197989" y="996776"/>
                    <a:pt x="2192629" y="927100"/>
                  </a:cubicBezTo>
                  <a:cubicBezTo>
                    <a:pt x="2191602" y="913752"/>
                    <a:pt x="2179929" y="889000"/>
                    <a:pt x="2179929" y="889000"/>
                  </a:cubicBezTo>
                  <a:cubicBezTo>
                    <a:pt x="2167380" y="893183"/>
                    <a:pt x="2150781" y="896859"/>
                    <a:pt x="2141829" y="908050"/>
                  </a:cubicBezTo>
                  <a:cubicBezTo>
                    <a:pt x="2137648" y="913277"/>
                    <a:pt x="2138472" y="921113"/>
                    <a:pt x="2135479" y="927100"/>
                  </a:cubicBezTo>
                  <a:cubicBezTo>
                    <a:pt x="2132066" y="933926"/>
                    <a:pt x="2127012" y="939800"/>
                    <a:pt x="2122779" y="946150"/>
                  </a:cubicBezTo>
                  <a:cubicBezTo>
                    <a:pt x="2120662" y="982133"/>
                    <a:pt x="2121091" y="1018357"/>
                    <a:pt x="2116429" y="1054100"/>
                  </a:cubicBezTo>
                  <a:cubicBezTo>
                    <a:pt x="2114698" y="1067375"/>
                    <a:pt x="2107962" y="1079500"/>
                    <a:pt x="2103729" y="1092200"/>
                  </a:cubicBezTo>
                  <a:lnTo>
                    <a:pt x="2097379" y="1111250"/>
                  </a:lnTo>
                  <a:lnTo>
                    <a:pt x="2091029" y="1130300"/>
                  </a:lnTo>
                  <a:cubicBezTo>
                    <a:pt x="2090903" y="1132437"/>
                    <a:pt x="2103261" y="1232275"/>
                    <a:pt x="2071979" y="1257300"/>
                  </a:cubicBezTo>
                  <a:cubicBezTo>
                    <a:pt x="2066752" y="1261481"/>
                    <a:pt x="2059279" y="1261533"/>
                    <a:pt x="2052929" y="1263650"/>
                  </a:cubicBezTo>
                  <a:cubicBezTo>
                    <a:pt x="2021179" y="1261533"/>
                    <a:pt x="1989325" y="1260631"/>
                    <a:pt x="1957679" y="1257300"/>
                  </a:cubicBezTo>
                  <a:cubicBezTo>
                    <a:pt x="1949000" y="1256386"/>
                    <a:pt x="1940865" y="1252511"/>
                    <a:pt x="1932279" y="1250950"/>
                  </a:cubicBezTo>
                  <a:cubicBezTo>
                    <a:pt x="1917553" y="1248273"/>
                    <a:pt x="1902646" y="1246717"/>
                    <a:pt x="1887829" y="1244600"/>
                  </a:cubicBezTo>
                  <a:cubicBezTo>
                    <a:pt x="1883596" y="1238250"/>
                    <a:pt x="1876728" y="1233012"/>
                    <a:pt x="1875129" y="1225550"/>
                  </a:cubicBezTo>
                  <a:cubicBezTo>
                    <a:pt x="1870230" y="1202690"/>
                    <a:pt x="1879863" y="1176285"/>
                    <a:pt x="1868779" y="1155700"/>
                  </a:cubicBezTo>
                  <a:cubicBezTo>
                    <a:pt x="1862432" y="1143913"/>
                    <a:pt x="1830679" y="1143000"/>
                    <a:pt x="1830679" y="1143000"/>
                  </a:cubicBezTo>
                  <a:cubicBezTo>
                    <a:pt x="1826446" y="1149350"/>
                    <a:pt x="1820659" y="1154904"/>
                    <a:pt x="1817979" y="1162050"/>
                  </a:cubicBezTo>
                  <a:cubicBezTo>
                    <a:pt x="1807110" y="1191033"/>
                    <a:pt x="1817030" y="1189348"/>
                    <a:pt x="1805279" y="1212850"/>
                  </a:cubicBezTo>
                  <a:cubicBezTo>
                    <a:pt x="1801866" y="1219676"/>
                    <a:pt x="1798538" y="1227132"/>
                    <a:pt x="1792579" y="1231900"/>
                  </a:cubicBezTo>
                  <a:cubicBezTo>
                    <a:pt x="1787352" y="1236081"/>
                    <a:pt x="1779380" y="1234999"/>
                    <a:pt x="1773529" y="1238250"/>
                  </a:cubicBezTo>
                  <a:cubicBezTo>
                    <a:pt x="1760186" y="1245663"/>
                    <a:pt x="1735429" y="1263650"/>
                    <a:pt x="1735429" y="1263650"/>
                  </a:cubicBezTo>
                  <a:cubicBezTo>
                    <a:pt x="1684629" y="1261533"/>
                    <a:pt x="1632125" y="1270518"/>
                    <a:pt x="1583029" y="1257300"/>
                  </a:cubicBezTo>
                  <a:cubicBezTo>
                    <a:pt x="1569338" y="1253614"/>
                    <a:pt x="1572423" y="1204355"/>
                    <a:pt x="1563979" y="1193800"/>
                  </a:cubicBezTo>
                  <a:cubicBezTo>
                    <a:pt x="1559798" y="1188573"/>
                    <a:pt x="1551577" y="1188232"/>
                    <a:pt x="1544929" y="1187450"/>
                  </a:cubicBezTo>
                  <a:cubicBezTo>
                    <a:pt x="1515424" y="1183979"/>
                    <a:pt x="1485662" y="1183217"/>
                    <a:pt x="1456029" y="1181100"/>
                  </a:cubicBezTo>
                  <a:cubicBezTo>
                    <a:pt x="1418254" y="1168508"/>
                    <a:pt x="1421042" y="1155824"/>
                    <a:pt x="1405229" y="1187450"/>
                  </a:cubicBezTo>
                  <a:cubicBezTo>
                    <a:pt x="1402236" y="1193437"/>
                    <a:pt x="1403612" y="1201767"/>
                    <a:pt x="1398879" y="1206500"/>
                  </a:cubicBezTo>
                  <a:cubicBezTo>
                    <a:pt x="1388086" y="1217293"/>
                    <a:pt x="1360779" y="1231900"/>
                    <a:pt x="1360779" y="1231900"/>
                  </a:cubicBezTo>
                  <a:cubicBezTo>
                    <a:pt x="1214729" y="1229783"/>
                    <a:pt x="1068578" y="1231388"/>
                    <a:pt x="922629" y="1225550"/>
                  </a:cubicBezTo>
                  <a:cubicBezTo>
                    <a:pt x="909253" y="1225015"/>
                    <a:pt x="897229" y="1217083"/>
                    <a:pt x="884529" y="1212850"/>
                  </a:cubicBezTo>
                  <a:lnTo>
                    <a:pt x="865479" y="1206500"/>
                  </a:lnTo>
                  <a:cubicBezTo>
                    <a:pt x="863001" y="1186678"/>
                    <a:pt x="866440" y="1152659"/>
                    <a:pt x="846429" y="1136650"/>
                  </a:cubicBezTo>
                  <a:cubicBezTo>
                    <a:pt x="841202" y="1132469"/>
                    <a:pt x="833729" y="1132417"/>
                    <a:pt x="827379" y="1130300"/>
                  </a:cubicBezTo>
                  <a:cubicBezTo>
                    <a:pt x="825262" y="1123950"/>
                    <a:pt x="825210" y="1116477"/>
                    <a:pt x="821029" y="1111250"/>
                  </a:cubicBezTo>
                  <a:cubicBezTo>
                    <a:pt x="816261" y="1105291"/>
                    <a:pt x="803727" y="1105979"/>
                    <a:pt x="801979" y="1098550"/>
                  </a:cubicBezTo>
                  <a:cubicBezTo>
                    <a:pt x="794691" y="1067575"/>
                    <a:pt x="797746" y="1035050"/>
                    <a:pt x="795629" y="1003300"/>
                  </a:cubicBezTo>
                  <a:cubicBezTo>
                    <a:pt x="789279" y="1007533"/>
                    <a:pt x="781975" y="1010604"/>
                    <a:pt x="776579" y="1016000"/>
                  </a:cubicBezTo>
                  <a:cubicBezTo>
                    <a:pt x="758381" y="1034198"/>
                    <a:pt x="767858" y="1033442"/>
                    <a:pt x="757529" y="1054100"/>
                  </a:cubicBezTo>
                  <a:cubicBezTo>
                    <a:pt x="754116" y="1060926"/>
                    <a:pt x="749062" y="1066800"/>
                    <a:pt x="744829" y="1073150"/>
                  </a:cubicBezTo>
                  <a:cubicBezTo>
                    <a:pt x="742712" y="1113367"/>
                    <a:pt x="743920" y="1153897"/>
                    <a:pt x="738479" y="1193800"/>
                  </a:cubicBezTo>
                  <a:cubicBezTo>
                    <a:pt x="737448" y="1201362"/>
                    <a:pt x="731738" y="1208082"/>
                    <a:pt x="725779" y="1212850"/>
                  </a:cubicBezTo>
                  <a:cubicBezTo>
                    <a:pt x="720552" y="1217031"/>
                    <a:pt x="712716" y="1216207"/>
                    <a:pt x="706729" y="1219200"/>
                  </a:cubicBezTo>
                  <a:cubicBezTo>
                    <a:pt x="699903" y="1222613"/>
                    <a:pt x="694029" y="1227667"/>
                    <a:pt x="687679" y="1231900"/>
                  </a:cubicBezTo>
                  <a:lnTo>
                    <a:pt x="554329" y="1225550"/>
                  </a:lnTo>
                  <a:lnTo>
                    <a:pt x="401929" y="1219200"/>
                  </a:lnTo>
                  <a:cubicBezTo>
                    <a:pt x="368039" y="1217505"/>
                    <a:pt x="334196" y="1214967"/>
                    <a:pt x="300329" y="1212850"/>
                  </a:cubicBezTo>
                  <a:cubicBezTo>
                    <a:pt x="251923" y="1200748"/>
                    <a:pt x="289388" y="1208812"/>
                    <a:pt x="211429" y="1200150"/>
                  </a:cubicBezTo>
                  <a:cubicBezTo>
                    <a:pt x="194468" y="1198265"/>
                    <a:pt x="177562" y="1195917"/>
                    <a:pt x="160629" y="1193800"/>
                  </a:cubicBezTo>
                  <a:cubicBezTo>
                    <a:pt x="162746" y="1183217"/>
                    <a:pt x="164638" y="1172586"/>
                    <a:pt x="166979" y="1162050"/>
                  </a:cubicBezTo>
                  <a:cubicBezTo>
                    <a:pt x="168872" y="1153531"/>
                    <a:pt x="176089" y="1144929"/>
                    <a:pt x="173329" y="1136650"/>
                  </a:cubicBezTo>
                  <a:cubicBezTo>
                    <a:pt x="170252" y="1127418"/>
                    <a:pt x="142626" y="1120066"/>
                    <a:pt x="135229" y="1117600"/>
                  </a:cubicBezTo>
                  <a:cubicBezTo>
                    <a:pt x="120412" y="1119717"/>
                    <a:pt x="105455" y="1121015"/>
                    <a:pt x="90779" y="1123950"/>
                  </a:cubicBezTo>
                  <a:cubicBezTo>
                    <a:pt x="84215" y="1125263"/>
                    <a:pt x="78422" y="1130300"/>
                    <a:pt x="71729" y="1130300"/>
                  </a:cubicBezTo>
                  <a:cubicBezTo>
                    <a:pt x="50457" y="1130300"/>
                    <a:pt x="29396" y="1126067"/>
                    <a:pt x="8229" y="1123950"/>
                  </a:cubicBezTo>
                  <a:cubicBezTo>
                    <a:pt x="-4035" y="1087159"/>
                    <a:pt x="-1372" y="1103806"/>
                    <a:pt x="8229" y="1041400"/>
                  </a:cubicBezTo>
                  <a:cubicBezTo>
                    <a:pt x="9247" y="1034784"/>
                    <a:pt x="9846" y="1027083"/>
                    <a:pt x="14579" y="1022350"/>
                  </a:cubicBezTo>
                  <a:cubicBezTo>
                    <a:pt x="25372" y="1011557"/>
                    <a:pt x="39979" y="1005417"/>
                    <a:pt x="52679" y="996950"/>
                  </a:cubicBezTo>
                  <a:lnTo>
                    <a:pt x="71729" y="984250"/>
                  </a:lnTo>
                  <a:cubicBezTo>
                    <a:pt x="75835" y="971931"/>
                    <a:pt x="82979" y="952123"/>
                    <a:pt x="84429" y="939800"/>
                  </a:cubicBezTo>
                  <a:cubicBezTo>
                    <a:pt x="87654" y="912391"/>
                    <a:pt x="86475" y="884510"/>
                    <a:pt x="90779" y="857250"/>
                  </a:cubicBezTo>
                  <a:cubicBezTo>
                    <a:pt x="92867" y="844027"/>
                    <a:pt x="100232" y="832137"/>
                    <a:pt x="103479" y="819150"/>
                  </a:cubicBezTo>
                  <a:cubicBezTo>
                    <a:pt x="105596" y="810683"/>
                    <a:pt x="107431" y="802141"/>
                    <a:pt x="109829" y="793750"/>
                  </a:cubicBezTo>
                  <a:cubicBezTo>
                    <a:pt x="116848" y="769182"/>
                    <a:pt x="128879" y="804333"/>
                    <a:pt x="128879" y="8001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爸爸去哪儿\m_1386572918106.png" id="4" name="Picture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5016" l="19099" r="18450" t="39468"/>
            <a:stretch>
              <a:fillRect/>
            </a:stretch>
          </p:blipFill>
          <p:spPr bwMode="auto">
            <a:xfrm>
              <a:off x="3556390" y="2861414"/>
              <a:ext cx="3665450" cy="128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椭圆形标注 4"/>
          <p:cNvSpPr/>
          <p:nvPr/>
        </p:nvSpPr>
        <p:spPr>
          <a:xfrm>
            <a:off x="2563075" y="215674"/>
            <a:ext cx="3521093" cy="2528340"/>
          </a:xfrm>
          <a:prstGeom prst="wedgeEllipseCallout">
            <a:avLst>
              <a:gd fmla="val 17160" name="adj1"/>
              <a:gd fmla="val 65020" name="adj2"/>
            </a:avLst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28676" y="2717722"/>
            <a:ext cx="9151836" cy="2362731"/>
            <a:chOff x="28676" y="2717722"/>
            <a:chExt cx="9151836" cy="2362731"/>
          </a:xfrm>
        </p:grpSpPr>
        <p:pic>
          <p:nvPicPr>
            <p:cNvPr id="7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73229"/>
            <a:stretch>
              <a:fillRect/>
            </a:stretch>
          </p:blipFill>
          <p:spPr bwMode="auto">
            <a:xfrm>
              <a:off x="28676" y="2717722"/>
              <a:ext cx="3010660" cy="2362731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50000"/>
                </a:prst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3030518" y="3918284"/>
              <a:ext cx="6149994" cy="1050303"/>
              <a:chOff x="3356315" y="3144826"/>
              <a:chExt cx="9592941" cy="1664160"/>
            </a:xfrm>
          </p:grpSpPr>
          <p:pic>
            <p:nvPicPr>
              <p:cNvPr id="9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3356315" y="3144826"/>
                <a:ext cx="5787685" cy="16641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50000"/>
                  </a:prst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51286"/>
              <a:stretch>
                <a:fillRect/>
              </a:stretch>
            </p:blipFill>
            <p:spPr bwMode="auto">
              <a:xfrm>
                <a:off x="9090686" y="3144826"/>
                <a:ext cx="3858570" cy="16641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50000"/>
                  </a:prst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3155742" y="374085"/>
            <a:ext cx="1807950" cy="1161663"/>
            <a:chOff x="3155742" y="374084"/>
            <a:chExt cx="1807950" cy="1161663"/>
          </a:xfrm>
        </p:grpSpPr>
        <p:grpSp>
          <p:nvGrpSpPr>
            <p:cNvPr id="12" name="组合 11"/>
            <p:cNvGrpSpPr/>
            <p:nvPr/>
          </p:nvGrpSpPr>
          <p:grpSpPr>
            <a:xfrm>
              <a:off x="3155742" y="438467"/>
              <a:ext cx="896125" cy="1097280"/>
              <a:chOff x="3155742" y="438467"/>
              <a:chExt cx="896125" cy="1097280"/>
            </a:xfrm>
          </p:grpSpPr>
          <p:sp>
            <p:nvSpPr>
              <p:cNvPr id="16" name="任意多边形 15"/>
              <p:cNvSpPr/>
              <p:nvPr/>
            </p:nvSpPr>
            <p:spPr>
              <a:xfrm rot="21306762">
                <a:off x="3275115" y="562516"/>
                <a:ext cx="776752" cy="788193"/>
              </a:xfrm>
              <a:custGeom>
                <a:gdLst>
                  <a:gd fmla="*/ 347663 w 776752" name="connsiteX0"/>
                  <a:gd fmla="*/ 78581 h 788193" name="connsiteY0"/>
                  <a:gd fmla="*/ 345281 w 776752" name="connsiteX1"/>
                  <a:gd fmla="*/ 66675 h 788193" name="connsiteY1"/>
                  <a:gd fmla="*/ 335756 w 776752" name="connsiteX2"/>
                  <a:gd fmla="*/ 52387 h 788193" name="connsiteY2"/>
                  <a:gd fmla="*/ 330994 w 776752" name="connsiteX3"/>
                  <a:gd fmla="*/ 45243 h 788193" name="connsiteY3"/>
                  <a:gd fmla="*/ 323850 w 776752" name="connsiteX4"/>
                  <a:gd fmla="*/ 30956 h 788193" name="connsiteY4"/>
                  <a:gd fmla="*/ 316706 w 776752" name="connsiteX5"/>
                  <a:gd fmla="*/ 16668 h 788193" name="connsiteY5"/>
                  <a:gd fmla="*/ 309563 w 776752" name="connsiteX6"/>
                  <a:gd fmla="*/ 14287 h 788193" name="connsiteY6"/>
                  <a:gd fmla="*/ 295275 w 776752" name="connsiteX7"/>
                  <a:gd fmla="*/ 4762 h 788193" name="connsiteY7"/>
                  <a:gd fmla="*/ 288131 w 776752" name="connsiteX8"/>
                  <a:gd fmla="*/ 0 h 788193" name="connsiteY8"/>
                  <a:gd fmla="*/ 250031 w 776752" name="connsiteX9"/>
                  <a:gd fmla="*/ 2381 h 788193" name="connsiteY9"/>
                  <a:gd fmla="*/ 235744 w 776752" name="connsiteX10"/>
                  <a:gd fmla="*/ 7143 h 788193" name="connsiteY10"/>
                  <a:gd fmla="*/ 228600 w 776752" name="connsiteX11"/>
                  <a:gd fmla="*/ 9525 h 788193" name="connsiteY11"/>
                  <a:gd fmla="*/ 214313 w 776752" name="connsiteX12"/>
                  <a:gd fmla="*/ 16668 h 788193" name="connsiteY12"/>
                  <a:gd fmla="*/ 207169 w 776752" name="connsiteX13"/>
                  <a:gd fmla="*/ 21431 h 788193" name="connsiteY13"/>
                  <a:gd fmla="*/ 200025 w 776752" name="connsiteX14"/>
                  <a:gd fmla="*/ 23812 h 788193" name="connsiteY14"/>
                  <a:gd fmla="*/ 185738 w 776752" name="connsiteX15"/>
                  <a:gd fmla="*/ 33337 h 788193" name="connsiteY15"/>
                  <a:gd fmla="*/ 171450 w 776752" name="connsiteX16"/>
                  <a:gd fmla="*/ 42862 h 788193" name="connsiteY16"/>
                  <a:gd fmla="*/ 164306 w 776752" name="connsiteX17"/>
                  <a:gd fmla="*/ 47625 h 788193" name="connsiteY17"/>
                  <a:gd fmla="*/ 157163 w 776752" name="connsiteX18"/>
                  <a:gd fmla="*/ 52387 h 788193" name="connsiteY18"/>
                  <a:gd fmla="*/ 142875 w 776752" name="connsiteX19"/>
                  <a:gd fmla="*/ 64293 h 788193" name="connsiteY19"/>
                  <a:gd fmla="*/ 130969 w 776752" name="connsiteX20"/>
                  <a:gd fmla="*/ 85725 h 788193" name="connsiteY20"/>
                  <a:gd fmla="*/ 126206 w 776752" name="connsiteX21"/>
                  <a:gd fmla="*/ 92868 h 788193" name="connsiteY21"/>
                  <a:gd fmla="*/ 111919 w 776752" name="connsiteX22"/>
                  <a:gd fmla="*/ 107156 h 788193" name="connsiteY22"/>
                  <a:gd fmla="*/ 100013 w 776752" name="connsiteX23"/>
                  <a:gd fmla="*/ 119062 h 788193" name="connsiteY23"/>
                  <a:gd fmla="*/ 90488 w 776752" name="connsiteX24"/>
                  <a:gd fmla="*/ 130968 h 788193" name="connsiteY24"/>
                  <a:gd fmla="*/ 88106 w 776752" name="connsiteX25"/>
                  <a:gd fmla="*/ 138112 h 788193" name="connsiteY25"/>
                  <a:gd fmla="*/ 76200 w 776752" name="connsiteX26"/>
                  <a:gd fmla="*/ 150018 h 788193" name="connsiteY26"/>
                  <a:gd fmla="*/ 71438 w 776752" name="connsiteX27"/>
                  <a:gd fmla="*/ 164306 h 788193" name="connsiteY27"/>
                  <a:gd fmla="*/ 69056 w 776752" name="connsiteX28"/>
                  <a:gd fmla="*/ 171450 h 788193" name="connsiteY28"/>
                  <a:gd fmla="*/ 71438 w 776752" name="connsiteX29"/>
                  <a:gd fmla="*/ 204787 h 788193" name="connsiteY29"/>
                  <a:gd fmla="*/ 73819 w 776752" name="connsiteX30"/>
                  <a:gd fmla="*/ 211931 h 788193" name="connsiteY30"/>
                  <a:gd fmla="*/ 95250 w 776752" name="connsiteX31"/>
                  <a:gd fmla="*/ 226218 h 788193" name="connsiteY31"/>
                  <a:gd fmla="*/ 102394 w 776752" name="connsiteX32"/>
                  <a:gd fmla="*/ 230981 h 788193" name="connsiteY32"/>
                  <a:gd fmla="*/ 109538 w 776752" name="connsiteX33"/>
                  <a:gd fmla="*/ 235743 h 788193" name="connsiteY33"/>
                  <a:gd fmla="*/ 114300 w 776752" name="connsiteX34"/>
                  <a:gd fmla="*/ 242887 h 788193" name="connsiteY34"/>
                  <a:gd fmla="*/ 107156 w 776752" name="connsiteX35"/>
                  <a:gd fmla="*/ 261937 h 788193" name="connsiteY35"/>
                  <a:gd fmla="*/ 100013 w 776752" name="connsiteX36"/>
                  <a:gd fmla="*/ 264318 h 788193" name="connsiteY36"/>
                  <a:gd fmla="*/ 88106 w 776752" name="connsiteX37"/>
                  <a:gd fmla="*/ 273843 h 788193" name="connsiteY37"/>
                  <a:gd fmla="*/ 80963 w 776752" name="connsiteX38"/>
                  <a:gd fmla="*/ 278606 h 788193" name="connsiteY38"/>
                  <a:gd fmla="*/ 73819 w 776752" name="connsiteX39"/>
                  <a:gd fmla="*/ 280987 h 788193" name="connsiteY39"/>
                  <a:gd fmla="*/ 16669 w 776752" name="connsiteX40"/>
                  <a:gd fmla="*/ 283368 h 788193" name="connsiteY40"/>
                  <a:gd fmla="*/ 2381 w 776752" name="connsiteX41"/>
                  <a:gd fmla="*/ 311943 h 788193" name="connsiteY41"/>
                  <a:gd fmla="*/ 0 w 776752" name="connsiteX42"/>
                  <a:gd fmla="*/ 319087 h 788193" name="connsiteY42"/>
                  <a:gd fmla="*/ 2381 w 776752" name="connsiteX43"/>
                  <a:gd fmla="*/ 376237 h 788193" name="connsiteY43"/>
                  <a:gd fmla="*/ 4763 w 776752" name="connsiteX44"/>
                  <a:gd fmla="*/ 383381 h 788193" name="connsiteY44"/>
                  <a:gd fmla="*/ 11906 w 776752" name="connsiteX45"/>
                  <a:gd fmla="*/ 388143 h 788193" name="connsiteY45"/>
                  <a:gd fmla="*/ 33338 w 776752" name="connsiteX46"/>
                  <a:gd fmla="*/ 395287 h 788193" name="connsiteY46"/>
                  <a:gd fmla="*/ 61913 w 776752" name="connsiteX47"/>
                  <a:gd fmla="*/ 404812 h 788193" name="connsiteY47"/>
                  <a:gd fmla="*/ 69056 w 776752" name="connsiteX48"/>
                  <a:gd fmla="*/ 407193 h 788193" name="connsiteY48"/>
                  <a:gd fmla="*/ 76200 w 776752" name="connsiteX49"/>
                  <a:gd fmla="*/ 409575 h 788193" name="connsiteY49"/>
                  <a:gd fmla="*/ 100013 w 776752" name="connsiteX50"/>
                  <a:gd fmla="*/ 414337 h 788193" name="connsiteY50"/>
                  <a:gd fmla="*/ 97631 w 776752" name="connsiteX51"/>
                  <a:gd fmla="*/ 426243 h 788193" name="connsiteY51"/>
                  <a:gd fmla="*/ 95250 w 776752" name="connsiteX52"/>
                  <a:gd fmla="*/ 435768 h 788193" name="connsiteY52"/>
                  <a:gd fmla="*/ 90488 w 776752" name="connsiteX53"/>
                  <a:gd fmla="*/ 485775 h 788193" name="connsiteY53"/>
                  <a:gd fmla="*/ 88106 w 776752" name="connsiteX54"/>
                  <a:gd fmla="*/ 492918 h 788193" name="connsiteY54"/>
                  <a:gd fmla="*/ 88106 w 776752" name="connsiteX55"/>
                  <a:gd fmla="*/ 602456 h 788193" name="connsiteY55"/>
                  <a:gd fmla="*/ 90488 w 776752" name="connsiteX56"/>
                  <a:gd fmla="*/ 623887 h 788193" name="connsiteY56"/>
                  <a:gd fmla="*/ 92869 w 776752" name="connsiteX57"/>
                  <a:gd fmla="*/ 631031 h 788193" name="connsiteY57"/>
                  <a:gd fmla="*/ 97631 w 776752" name="connsiteX58"/>
                  <a:gd fmla="*/ 654843 h 788193" name="connsiteY58"/>
                  <a:gd fmla="*/ 109538 w 776752" name="connsiteX59"/>
                  <a:gd fmla="*/ 669131 h 788193" name="connsiteY59"/>
                  <a:gd fmla="*/ 121444 w 776752" name="connsiteX60"/>
                  <a:gd fmla="*/ 690562 h 788193" name="connsiteY60"/>
                  <a:gd fmla="*/ 130969 w 776752" name="connsiteX61"/>
                  <a:gd fmla="*/ 704850 h 788193" name="connsiteY61"/>
                  <a:gd fmla="*/ 145256 w 776752" name="connsiteX62"/>
                  <a:gd fmla="*/ 714375 h 788193" name="connsiteY62"/>
                  <a:gd fmla="*/ 152400 w 776752" name="connsiteX63"/>
                  <a:gd fmla="*/ 719137 h 788193" name="connsiteY63"/>
                  <a:gd fmla="*/ 159544 w 776752" name="connsiteX64"/>
                  <a:gd fmla="*/ 721518 h 788193" name="connsiteY64"/>
                  <a:gd fmla="*/ 166688 w 776752" name="connsiteX65"/>
                  <a:gd fmla="*/ 726281 h 788193" name="connsiteY65"/>
                  <a:gd fmla="*/ 173831 w 776752" name="connsiteX66"/>
                  <a:gd fmla="*/ 728662 h 788193" name="connsiteY66"/>
                  <a:gd fmla="*/ 188119 w 776752" name="connsiteX67"/>
                  <a:gd fmla="*/ 738187 h 788193" name="connsiteY67"/>
                  <a:gd fmla="*/ 202406 w 776752" name="connsiteX68"/>
                  <a:gd fmla="*/ 747712 h 788193" name="connsiteY68"/>
                  <a:gd fmla="*/ 209550 w 776752" name="connsiteX69"/>
                  <a:gd fmla="*/ 752475 h 788193" name="connsiteY69"/>
                  <a:gd fmla="*/ 223838 w 776752" name="connsiteX70"/>
                  <a:gd fmla="*/ 764381 h 788193" name="connsiteY70"/>
                  <a:gd fmla="*/ 252413 w 776752" name="connsiteX71"/>
                  <a:gd fmla="*/ 771525 h 788193" name="connsiteY71"/>
                  <a:gd fmla="*/ 266700 w 776752" name="connsiteX72"/>
                  <a:gd fmla="*/ 776287 h 788193" name="connsiteY72"/>
                  <a:gd fmla="*/ 300038 w 776752" name="connsiteX73"/>
                  <a:gd fmla="*/ 783431 h 788193" name="connsiteY73"/>
                  <a:gd fmla="*/ 328613 w 776752" name="connsiteX74"/>
                  <a:gd fmla="*/ 788193 h 788193" name="connsiteY74"/>
                  <a:gd fmla="*/ 542925 w 776752" name="connsiteX75"/>
                  <a:gd fmla="*/ 785812 h 788193" name="connsiteY75"/>
                  <a:gd fmla="*/ 566738 w 776752" name="connsiteX76"/>
                  <a:gd fmla="*/ 781050 h 788193" name="connsiteY76"/>
                  <a:gd fmla="*/ 590550 w 776752" name="connsiteX77"/>
                  <a:gd fmla="*/ 773906 h 788193" name="connsiteY77"/>
                  <a:gd fmla="*/ 597694 w 776752" name="connsiteX78"/>
                  <a:gd fmla="*/ 769143 h 788193" name="connsiteY78"/>
                  <a:gd fmla="*/ 614363 w 776752" name="connsiteX79"/>
                  <a:gd fmla="*/ 764381 h 788193" name="connsiteY79"/>
                  <a:gd fmla="*/ 628650 w 776752" name="connsiteX80"/>
                  <a:gd fmla="*/ 759618 h 788193" name="connsiteY80"/>
                  <a:gd fmla="*/ 638175 w 776752" name="connsiteX81"/>
                  <a:gd fmla="*/ 757237 h 788193" name="connsiteY81"/>
                  <a:gd fmla="*/ 650081 w 776752" name="connsiteX82"/>
                  <a:gd fmla="*/ 754856 h 788193" name="connsiteY82"/>
                  <a:gd fmla="*/ 664369 w 776752" name="connsiteX83"/>
                  <a:gd fmla="*/ 750093 h 788193" name="connsiteY83"/>
                  <a:gd fmla="*/ 671513 w 776752" name="connsiteX84"/>
                  <a:gd fmla="*/ 747712 h 788193" name="connsiteY84"/>
                  <a:gd fmla="*/ 678656 w 776752" name="connsiteX85"/>
                  <a:gd fmla="*/ 745331 h 788193" name="connsiteY85"/>
                  <a:gd fmla="*/ 685800 w 776752" name="connsiteX86"/>
                  <a:gd fmla="*/ 740568 h 788193" name="connsiteY86"/>
                  <a:gd fmla="*/ 700088 w 776752" name="connsiteX87"/>
                  <a:gd fmla="*/ 733425 h 788193" name="connsiteY87"/>
                  <a:gd fmla="*/ 709613 w 776752" name="connsiteX88"/>
                  <a:gd fmla="*/ 719137 h 788193" name="connsiteY88"/>
                  <a:gd fmla="*/ 714375 w 776752" name="connsiteX89"/>
                  <a:gd fmla="*/ 711993 h 788193" name="connsiteY89"/>
                  <a:gd fmla="*/ 716756 w 776752" name="connsiteX90"/>
                  <a:gd fmla="*/ 704850 h 788193" name="connsiteY90"/>
                  <a:gd fmla="*/ 709613 w 776752" name="connsiteX91"/>
                  <a:gd fmla="*/ 666750 h 788193" name="connsiteY91"/>
                  <a:gd fmla="*/ 707231 w 776752" name="connsiteX92"/>
                  <a:gd fmla="*/ 659606 h 788193" name="connsiteY92"/>
                  <a:gd fmla="*/ 697706 w 776752" name="connsiteX93"/>
                  <a:gd fmla="*/ 645318 h 788193" name="connsiteY93"/>
                  <a:gd fmla="*/ 692944 w 776752" name="connsiteX94"/>
                  <a:gd fmla="*/ 638175 h 788193" name="connsiteY94"/>
                  <a:gd fmla="*/ 683419 w 776752" name="connsiteX95"/>
                  <a:gd fmla="*/ 623887 h 788193" name="connsiteY95"/>
                  <a:gd fmla="*/ 678656 w 776752" name="connsiteX96"/>
                  <a:gd fmla="*/ 616743 h 788193" name="connsiteY96"/>
                  <a:gd fmla="*/ 664369 w 776752" name="connsiteX97"/>
                  <a:gd fmla="*/ 611981 h 788193" name="connsiteY97"/>
                  <a:gd fmla="*/ 657225 w 776752" name="connsiteX98"/>
                  <a:gd fmla="*/ 609600 h 788193" name="connsiteY98"/>
                  <a:gd fmla="*/ 614363 w 776752" name="connsiteX99"/>
                  <a:gd fmla="*/ 611981 h 788193" name="connsiteY99"/>
                  <a:gd fmla="*/ 604838 w 776752" name="connsiteX100"/>
                  <a:gd fmla="*/ 614362 h 788193" name="connsiteY100"/>
                  <a:gd fmla="*/ 583406 w 776752" name="connsiteX101"/>
                  <a:gd fmla="*/ 621506 h 788193" name="connsiteY101"/>
                  <a:gd fmla="*/ 576263 w 776752" name="connsiteX102"/>
                  <a:gd fmla="*/ 623887 h 788193" name="connsiteY102"/>
                  <a:gd fmla="*/ 564356 w 776752" name="connsiteX103"/>
                  <a:gd fmla="*/ 626268 h 788193" name="connsiteY103"/>
                  <a:gd fmla="*/ 547688 w 776752" name="connsiteX104"/>
                  <a:gd fmla="*/ 631031 h 788193" name="connsiteY104"/>
                  <a:gd fmla="*/ 507206 w 776752" name="connsiteX105"/>
                  <a:gd fmla="*/ 633412 h 788193" name="connsiteY105"/>
                  <a:gd fmla="*/ 490538 w 776752" name="connsiteX106"/>
                  <a:gd fmla="*/ 635793 h 788193" name="connsiteY106"/>
                  <a:gd fmla="*/ 469106 w 776752" name="connsiteX107"/>
                  <a:gd fmla="*/ 638175 h 788193" name="connsiteY107"/>
                  <a:gd fmla="*/ 452438 w 776752" name="connsiteX108"/>
                  <a:gd fmla="*/ 642937 h 788193" name="connsiteY108"/>
                  <a:gd fmla="*/ 440531 w 776752" name="connsiteX109"/>
                  <a:gd fmla="*/ 645318 h 788193" name="connsiteY109"/>
                  <a:gd fmla="*/ 423863 w 776752" name="connsiteX110"/>
                  <a:gd fmla="*/ 650081 h 788193" name="connsiteY110"/>
                  <a:gd fmla="*/ 397669 w 776752" name="connsiteX111"/>
                  <a:gd fmla="*/ 654843 h 788193" name="connsiteY111"/>
                  <a:gd fmla="*/ 390525 w 776752" name="connsiteX112"/>
                  <a:gd fmla="*/ 657225 h 788193" name="connsiteY112"/>
                  <a:gd fmla="*/ 328613 w 776752" name="connsiteX113"/>
                  <a:gd fmla="*/ 654843 h 788193" name="connsiteY113"/>
                  <a:gd fmla="*/ 295275 w 776752" name="connsiteX114"/>
                  <a:gd fmla="*/ 645318 h 788193" name="connsiteY114"/>
                  <a:gd fmla="*/ 266700 w 776752" name="connsiteX115"/>
                  <a:gd fmla="*/ 635793 h 788193" name="connsiteY115"/>
                  <a:gd fmla="*/ 259556 w 776752" name="connsiteX116"/>
                  <a:gd fmla="*/ 633412 h 788193" name="connsiteY116"/>
                  <a:gd fmla="*/ 252413 w 776752" name="connsiteX117"/>
                  <a:gd fmla="*/ 631031 h 788193" name="connsiteY117"/>
                  <a:gd fmla="*/ 245269 w 776752" name="connsiteX118"/>
                  <a:gd fmla="*/ 626268 h 788193" name="connsiteY118"/>
                  <a:gd fmla="*/ 273844 w 776752" name="connsiteX119"/>
                  <a:gd fmla="*/ 628650 h 788193" name="connsiteY119"/>
                  <a:gd fmla="*/ 288131 w 776752" name="connsiteX120"/>
                  <a:gd fmla="*/ 633412 h 788193" name="connsiteY120"/>
                  <a:gd fmla="*/ 295275 w 776752" name="connsiteX121"/>
                  <a:gd fmla="*/ 635793 h 788193" name="connsiteY121"/>
                  <a:gd fmla="*/ 316706 w 776752" name="connsiteX122"/>
                  <a:gd fmla="*/ 645318 h 788193" name="connsiteY122"/>
                  <a:gd fmla="*/ 323850 w 776752" name="connsiteX123"/>
                  <a:gd fmla="*/ 647700 h 788193" name="connsiteY123"/>
                  <a:gd fmla="*/ 330994 w 776752" name="connsiteX124"/>
                  <a:gd fmla="*/ 650081 h 788193" name="connsiteY124"/>
                  <a:gd fmla="*/ 431006 w 776752" name="connsiteX125"/>
                  <a:gd fmla="*/ 647700 h 788193" name="connsiteY125"/>
                  <a:gd fmla="*/ 445294 w 776752" name="connsiteX126"/>
                  <a:gd fmla="*/ 642937 h 788193" name="connsiteY126"/>
                  <a:gd fmla="*/ 454819 w 776752" name="connsiteX127"/>
                  <a:gd fmla="*/ 640556 h 788193" name="connsiteY127"/>
                  <a:gd fmla="*/ 461963 w 776752" name="connsiteX128"/>
                  <a:gd fmla="*/ 638175 h 788193" name="connsiteY128"/>
                  <a:gd fmla="*/ 504825 w 776752" name="connsiteX129"/>
                  <a:gd fmla="*/ 635793 h 788193" name="connsiteY129"/>
                  <a:gd fmla="*/ 531019 w 776752" name="connsiteX130"/>
                  <a:gd fmla="*/ 633412 h 788193" name="connsiteY130"/>
                  <a:gd fmla="*/ 602456 w 776752" name="connsiteX131"/>
                  <a:gd fmla="*/ 609600 h 788193" name="connsiteY131"/>
                  <a:gd fmla="*/ 623888 w 776752" name="connsiteX132"/>
                  <a:gd fmla="*/ 602456 h 788193" name="connsiteY132"/>
                  <a:gd fmla="*/ 638175 w 776752" name="connsiteX133"/>
                  <a:gd fmla="*/ 597693 h 788193" name="connsiteY133"/>
                  <a:gd fmla="*/ 652463 w 776752" name="connsiteX134"/>
                  <a:gd fmla="*/ 588168 h 788193" name="connsiteY134"/>
                  <a:gd fmla="*/ 666750 w 776752" name="connsiteX135"/>
                  <a:gd fmla="*/ 576262 h 788193" name="connsiteY135"/>
                  <a:gd fmla="*/ 671513 w 776752" name="connsiteX136"/>
                  <a:gd fmla="*/ 569118 h 788193" name="connsiteY136"/>
                  <a:gd fmla="*/ 678656 w 776752" name="connsiteX137"/>
                  <a:gd fmla="*/ 564356 h 788193" name="connsiteY137"/>
                  <a:gd fmla="*/ 681038 w 776752" name="connsiteX138"/>
                  <a:gd fmla="*/ 557212 h 788193" name="connsiteY138"/>
                  <a:gd fmla="*/ 685800 w 776752" name="connsiteX139"/>
                  <a:gd fmla="*/ 550068 h 788193" name="connsiteY139"/>
                  <a:gd fmla="*/ 692944 w 776752" name="connsiteX140"/>
                  <a:gd fmla="*/ 528637 h 788193" name="connsiteY140"/>
                  <a:gd fmla="*/ 695325 w 776752" name="connsiteX141"/>
                  <a:gd fmla="*/ 521493 h 788193" name="connsiteY141"/>
                  <a:gd fmla="*/ 695325 w 776752" name="connsiteX142"/>
                  <a:gd fmla="*/ 395287 h 788193" name="connsiteY142"/>
                  <a:gd fmla="*/ 690563 w 776752" name="connsiteX143"/>
                  <a:gd fmla="*/ 388143 h 788193" name="connsiteY143"/>
                  <a:gd fmla="*/ 754856 w 776752" name="connsiteX144"/>
                  <a:gd fmla="*/ 385762 h 788193" name="connsiteY144"/>
                  <a:gd fmla="*/ 759619 w 776752" name="connsiteX145"/>
                  <a:gd fmla="*/ 378618 h 788193" name="connsiteY145"/>
                  <a:gd fmla="*/ 766763 w 776752" name="connsiteX146"/>
                  <a:gd fmla="*/ 373856 h 788193" name="connsiteY146"/>
                  <a:gd fmla="*/ 773906 w 776752" name="connsiteX147"/>
                  <a:gd fmla="*/ 352425 h 788193" name="connsiteY147"/>
                  <a:gd fmla="*/ 776288 w 776752" name="connsiteX148"/>
                  <a:gd fmla="*/ 345281 h 788193" name="connsiteY148"/>
                  <a:gd fmla="*/ 773906 w 776752" name="connsiteX149"/>
                  <a:gd fmla="*/ 266700 h 788193" name="connsiteY149"/>
                  <a:gd fmla="*/ 759619 w 776752" name="connsiteX150"/>
                  <a:gd fmla="*/ 261937 h 788193" name="connsiteY150"/>
                  <a:gd fmla="*/ 709613 w 776752" name="connsiteX151"/>
                  <a:gd fmla="*/ 257175 h 788193" name="connsiteY151"/>
                  <a:gd fmla="*/ 673894 w 776752" name="connsiteX152"/>
                  <a:gd fmla="*/ 245268 h 788193" name="connsiteY152"/>
                  <a:gd fmla="*/ 666750 w 776752" name="connsiteX153"/>
                  <a:gd fmla="*/ 242887 h 788193" name="connsiteY153"/>
                  <a:gd fmla="*/ 659606 w 776752" name="connsiteX154"/>
                  <a:gd fmla="*/ 240506 h 788193" name="connsiteY154"/>
                  <a:gd fmla="*/ 647700 w 776752" name="connsiteX155"/>
                  <a:gd fmla="*/ 238125 h 788193" name="connsiteY155"/>
                  <a:gd fmla="*/ 640556 w 776752" name="connsiteX156"/>
                  <a:gd fmla="*/ 235743 h 788193" name="connsiteY156"/>
                  <a:gd fmla="*/ 607219 w 776752" name="connsiteX157"/>
                  <a:gd fmla="*/ 230981 h 788193" name="connsiteY157"/>
                  <a:gd fmla="*/ 588169 w 776752" name="connsiteX158"/>
                  <a:gd fmla="*/ 226218 h 788193" name="connsiteY158"/>
                  <a:gd fmla="*/ 557213 w 776752" name="connsiteX159"/>
                  <a:gd fmla="*/ 221456 h 788193" name="connsiteY159"/>
                  <a:gd fmla="*/ 542925 w 776752" name="connsiteX160"/>
                  <a:gd fmla="*/ 216693 h 788193" name="connsiteY160"/>
                  <a:gd fmla="*/ 523875 w 776752" name="connsiteX161"/>
                  <a:gd fmla="*/ 211931 h 788193" name="connsiteY161"/>
                  <a:gd fmla="*/ 528638 w 776752" name="connsiteX162"/>
                  <a:gd fmla="*/ 204787 h 788193" name="connsiteY162"/>
                  <a:gd fmla="*/ 550069 w 776752" name="connsiteX163"/>
                  <a:gd fmla="*/ 192881 h 788193" name="connsiteY163"/>
                  <a:gd fmla="*/ 557213 w 776752" name="connsiteX164"/>
                  <a:gd fmla="*/ 185737 h 788193" name="connsiteY164"/>
                  <a:gd fmla="*/ 573881 w 776752" name="connsiteX165"/>
                  <a:gd fmla="*/ 188118 h 788193" name="connsiteY165"/>
                  <a:gd fmla="*/ 590550 w 776752" name="connsiteX166"/>
                  <a:gd fmla="*/ 192881 h 788193" name="connsiteY166"/>
                  <a:gd fmla="*/ 626269 w 776752" name="connsiteX167"/>
                  <a:gd fmla="*/ 197643 h 788193" name="connsiteY167"/>
                  <a:gd fmla="*/ 640556 w 776752" name="connsiteX168"/>
                  <a:gd fmla="*/ 200025 h 788193" name="connsiteY168"/>
                  <a:gd fmla="*/ 664369 w 776752" name="connsiteX169"/>
                  <a:gd fmla="*/ 202406 h 788193" name="connsiteY169"/>
                  <a:gd fmla="*/ 683419 w 776752" name="connsiteX170"/>
                  <a:gd fmla="*/ 200025 h 788193" name="connsiteY170"/>
                  <a:gd fmla="*/ 692944 w 776752" name="connsiteX171"/>
                  <a:gd fmla="*/ 188118 h 788193" name="connsiteY171"/>
                  <a:gd fmla="*/ 697706 w 776752" name="connsiteX172"/>
                  <a:gd fmla="*/ 180975 h 788193" name="connsiteY172"/>
                  <a:gd fmla="*/ 700088 w 776752" name="connsiteX173"/>
                  <a:gd fmla="*/ 173831 h 788193" name="connsiteY173"/>
                  <a:gd fmla="*/ 709613 w 776752" name="connsiteX174"/>
                  <a:gd fmla="*/ 159543 h 788193" name="connsiteY174"/>
                  <a:gd fmla="*/ 711994 w 776752" name="connsiteX175"/>
                  <a:gd fmla="*/ 150018 h 788193" name="connsiteY175"/>
                  <a:gd fmla="*/ 716756 w 776752" name="connsiteX176"/>
                  <a:gd fmla="*/ 135731 h 788193" name="connsiteY176"/>
                  <a:gd fmla="*/ 721519 w 776752" name="connsiteX177"/>
                  <a:gd fmla="*/ 116681 h 788193" name="connsiteY177"/>
                  <a:gd fmla="*/ 719138 w 776752" name="connsiteX178"/>
                  <a:gd fmla="*/ 100012 h 788193" name="connsiteY178"/>
                  <a:gd fmla="*/ 697706 w 776752" name="connsiteX179"/>
                  <a:gd fmla="*/ 90487 h 788193" name="connsiteY179"/>
                  <a:gd fmla="*/ 676275 w 776752" name="connsiteX180"/>
                  <a:gd fmla="*/ 83343 h 788193" name="connsiteY180"/>
                  <a:gd fmla="*/ 669131 w 776752" name="connsiteX181"/>
                  <a:gd fmla="*/ 80962 h 788193" name="connsiteY181"/>
                  <a:gd fmla="*/ 659606 w 776752" name="connsiteX182"/>
                  <a:gd fmla="*/ 76200 h 788193" name="connsiteY182"/>
                  <a:gd fmla="*/ 652463 w 776752" name="connsiteX183"/>
                  <a:gd fmla="*/ 71437 h 788193" name="connsiteY183"/>
                  <a:gd fmla="*/ 645319 w 776752" name="connsiteX184"/>
                  <a:gd fmla="*/ 69056 h 788193" name="connsiteY184"/>
                  <a:gd fmla="*/ 638175 w 776752" name="connsiteX185"/>
                  <a:gd fmla="*/ 64293 h 788193" name="connsiteY185"/>
                  <a:gd fmla="*/ 623888 w 776752" name="connsiteX186"/>
                  <a:gd fmla="*/ 59531 h 788193" name="connsiteY186"/>
                  <a:gd fmla="*/ 602456 w 776752" name="connsiteX187"/>
                  <a:gd fmla="*/ 47625 h 788193" name="connsiteY187"/>
                  <a:gd fmla="*/ 595313 w 776752" name="connsiteX188"/>
                  <a:gd fmla="*/ 42862 h 788193" name="connsiteY188"/>
                  <a:gd fmla="*/ 581025 w 776752" name="connsiteX189"/>
                  <a:gd fmla="*/ 38100 h 788193" name="connsiteY189"/>
                  <a:gd fmla="*/ 573881 w 776752" name="connsiteX190"/>
                  <a:gd fmla="*/ 35718 h 788193" name="connsiteY190"/>
                  <a:gd fmla="*/ 552450 w 776752" name="connsiteX191"/>
                  <a:gd fmla="*/ 28575 h 788193" name="connsiteY191"/>
                  <a:gd fmla="*/ 545306 w 776752" name="connsiteX192"/>
                  <a:gd fmla="*/ 26193 h 788193" name="connsiteY192"/>
                  <a:gd fmla="*/ 526256 w 776752" name="connsiteX193"/>
                  <a:gd fmla="*/ 21431 h 788193" name="connsiteY193"/>
                  <a:gd fmla="*/ 519113 w 776752" name="connsiteX194"/>
                  <a:gd fmla="*/ 19050 h 788193" name="connsiteY194"/>
                  <a:gd fmla="*/ 509588 w 776752" name="connsiteX195"/>
                  <a:gd fmla="*/ 14287 h 788193" name="connsiteY195"/>
                  <a:gd fmla="*/ 492919 w 776752" name="connsiteX196"/>
                  <a:gd fmla="*/ 11906 h 788193" name="connsiteY196"/>
                  <a:gd fmla="*/ 450056 w 776752" name="connsiteX197"/>
                  <a:gd fmla="*/ 9525 h 788193" name="connsiteY197"/>
                  <a:gd fmla="*/ 442913 w 776752" name="connsiteX198"/>
                  <a:gd fmla="*/ 11906 h 788193" name="connsiteY198"/>
                  <a:gd fmla="*/ 440531 w 776752" name="connsiteX199"/>
                  <a:gd fmla="*/ 19050 h 788193" name="connsiteY199"/>
                  <a:gd fmla="*/ 438150 w 776752" name="connsiteX200"/>
                  <a:gd fmla="*/ 30956 h 788193" name="connsiteY200"/>
                  <a:gd fmla="*/ 431006 w 776752" name="connsiteX201"/>
                  <a:gd fmla="*/ 52387 h 788193" name="connsiteY201"/>
                  <a:gd fmla="*/ 428625 w 776752" name="connsiteX202"/>
                  <a:gd fmla="*/ 59531 h 788193" name="connsiteY202"/>
                  <a:gd fmla="*/ 419100 w 776752" name="connsiteX203"/>
                  <a:gd fmla="*/ 73818 h 788193" name="connsiteY203"/>
                  <a:gd fmla="*/ 416719 w 776752" name="connsiteX204"/>
                  <a:gd fmla="*/ 80962 h 788193" name="connsiteY204"/>
                  <a:gd fmla="*/ 411956 w 776752" name="connsiteX205"/>
                  <a:gd fmla="*/ 88106 h 788193" name="connsiteY205"/>
                  <a:gd fmla="*/ 402431 w 776752" name="connsiteX206"/>
                  <a:gd fmla="*/ 109537 h 788193" name="connsiteY206"/>
                  <a:gd fmla="*/ 397669 w 776752" name="connsiteX207"/>
                  <a:gd fmla="*/ 123825 h 788193" name="connsiteY207"/>
                  <a:gd fmla="*/ 395288 w 776752" name="connsiteX208"/>
                  <a:gd fmla="*/ 130968 h 788193" name="connsiteY208"/>
                  <a:gd fmla="*/ 385763 w 776752" name="connsiteX209"/>
                  <a:gd fmla="*/ 128587 h 788193" name="connsiteY209"/>
                  <a:gd fmla="*/ 383381 w 776752" name="connsiteX210"/>
                  <a:gd fmla="*/ 121443 h 788193" name="connsiteY210"/>
                  <a:gd fmla="*/ 376238 w 776752" name="connsiteX211"/>
                  <a:gd fmla="*/ 114300 h 788193" name="connsiteY211"/>
                  <a:gd fmla="*/ 366713 w 776752" name="connsiteX212"/>
                  <a:gd fmla="*/ 102393 h 788193" name="connsiteY212"/>
                  <a:gd fmla="*/ 357188 w 776752" name="connsiteX213"/>
                  <a:gd fmla="*/ 88106 h 788193" name="connsiteY213"/>
                  <a:gd fmla="*/ 352425 w 776752" name="connsiteX214"/>
                  <a:gd fmla="*/ 80962 h 788193" name="connsiteY214"/>
                  <a:gd fmla="*/ 345281 w 776752" name="connsiteX215"/>
                  <a:gd fmla="*/ 73818 h 788193" name="connsiteY215"/>
                  <a:gd fmla="*/ 347663 w 776752" name="connsiteX216"/>
                  <a:gd fmla="*/ 78581 h 788193" name="connsiteY2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b="b" l="l" r="r" t="t"/>
                <a:pathLst>
                  <a:path h="788193" w="776752">
                    <a:moveTo>
                      <a:pt x="347663" y="78581"/>
                    </a:moveTo>
                    <a:cubicBezTo>
                      <a:pt x="347663" y="77391"/>
                      <a:pt x="346956" y="70360"/>
                      <a:pt x="345281" y="66675"/>
                    </a:cubicBezTo>
                    <a:cubicBezTo>
                      <a:pt x="342912" y="61464"/>
                      <a:pt x="338931" y="57150"/>
                      <a:pt x="335756" y="52387"/>
                    </a:cubicBezTo>
                    <a:cubicBezTo>
                      <a:pt x="334169" y="50006"/>
                      <a:pt x="331899" y="47958"/>
                      <a:pt x="330994" y="45243"/>
                    </a:cubicBezTo>
                    <a:cubicBezTo>
                      <a:pt x="327708" y="35385"/>
                      <a:pt x="330005" y="40188"/>
                      <a:pt x="323850" y="30956"/>
                    </a:cubicBezTo>
                    <a:cubicBezTo>
                      <a:pt x="322281" y="26249"/>
                      <a:pt x="320904" y="20026"/>
                      <a:pt x="316706" y="16668"/>
                    </a:cubicBezTo>
                    <a:cubicBezTo>
                      <a:pt x="314746" y="15100"/>
                      <a:pt x="311757" y="15506"/>
                      <a:pt x="309563" y="14287"/>
                    </a:cubicBezTo>
                    <a:cubicBezTo>
                      <a:pt x="304559" y="11507"/>
                      <a:pt x="300038" y="7937"/>
                      <a:pt x="295275" y="4762"/>
                    </a:cubicBezTo>
                    <a:lnTo>
                      <a:pt x="288131" y="0"/>
                    </a:lnTo>
                    <a:cubicBezTo>
                      <a:pt x="275431" y="794"/>
                      <a:pt x="262639" y="662"/>
                      <a:pt x="250031" y="2381"/>
                    </a:cubicBezTo>
                    <a:cubicBezTo>
                      <a:pt x="245057" y="3059"/>
                      <a:pt x="240506" y="5556"/>
                      <a:pt x="235744" y="7143"/>
                    </a:cubicBezTo>
                    <a:cubicBezTo>
                      <a:pt x="233363" y="7937"/>
                      <a:pt x="230689" y="8133"/>
                      <a:pt x="228600" y="9525"/>
                    </a:cubicBezTo>
                    <a:cubicBezTo>
                      <a:pt x="219368" y="15679"/>
                      <a:pt x="224171" y="13382"/>
                      <a:pt x="214313" y="16668"/>
                    </a:cubicBezTo>
                    <a:cubicBezTo>
                      <a:pt x="211932" y="18256"/>
                      <a:pt x="209729" y="20151"/>
                      <a:pt x="207169" y="21431"/>
                    </a:cubicBezTo>
                    <a:cubicBezTo>
                      <a:pt x="204924" y="22554"/>
                      <a:pt x="202219" y="22593"/>
                      <a:pt x="200025" y="23812"/>
                    </a:cubicBezTo>
                    <a:cubicBezTo>
                      <a:pt x="195022" y="26592"/>
                      <a:pt x="190500" y="30162"/>
                      <a:pt x="185738" y="33337"/>
                    </a:cubicBezTo>
                    <a:lnTo>
                      <a:pt x="171450" y="42862"/>
                    </a:lnTo>
                    <a:lnTo>
                      <a:pt x="164306" y="47625"/>
                    </a:lnTo>
                    <a:cubicBezTo>
                      <a:pt x="161925" y="49212"/>
                      <a:pt x="159186" y="50364"/>
                      <a:pt x="157163" y="52387"/>
                    </a:cubicBezTo>
                    <a:cubicBezTo>
                      <a:pt x="147995" y="61555"/>
                      <a:pt x="152821" y="57663"/>
                      <a:pt x="142875" y="64293"/>
                    </a:cubicBezTo>
                    <a:cubicBezTo>
                      <a:pt x="138685" y="76866"/>
                      <a:pt x="141885" y="69351"/>
                      <a:pt x="130969" y="85725"/>
                    </a:cubicBezTo>
                    <a:cubicBezTo>
                      <a:pt x="129382" y="88106"/>
                      <a:pt x="128230" y="90844"/>
                      <a:pt x="126206" y="92868"/>
                    </a:cubicBezTo>
                    <a:cubicBezTo>
                      <a:pt x="121444" y="97631"/>
                      <a:pt x="115655" y="101552"/>
                      <a:pt x="111919" y="107156"/>
                    </a:cubicBezTo>
                    <a:cubicBezTo>
                      <a:pt x="105569" y="116681"/>
                      <a:pt x="109537" y="112712"/>
                      <a:pt x="100013" y="119062"/>
                    </a:cubicBezTo>
                    <a:cubicBezTo>
                      <a:pt x="94025" y="137020"/>
                      <a:pt x="102798" y="115581"/>
                      <a:pt x="90488" y="130968"/>
                    </a:cubicBezTo>
                    <a:cubicBezTo>
                      <a:pt x="88920" y="132928"/>
                      <a:pt x="89229" y="135867"/>
                      <a:pt x="88106" y="138112"/>
                    </a:cubicBezTo>
                    <a:cubicBezTo>
                      <a:pt x="84137" y="146051"/>
                      <a:pt x="83345" y="145255"/>
                      <a:pt x="76200" y="150018"/>
                    </a:cubicBezTo>
                    <a:lnTo>
                      <a:pt x="71438" y="164306"/>
                    </a:lnTo>
                    <a:lnTo>
                      <a:pt x="69056" y="171450"/>
                    </a:lnTo>
                    <a:cubicBezTo>
                      <a:pt x="69850" y="182562"/>
                      <a:pt x="70136" y="193723"/>
                      <a:pt x="71438" y="204787"/>
                    </a:cubicBezTo>
                    <a:cubicBezTo>
                      <a:pt x="71731" y="207280"/>
                      <a:pt x="72044" y="210156"/>
                      <a:pt x="73819" y="211931"/>
                    </a:cubicBezTo>
                    <a:cubicBezTo>
                      <a:pt x="73826" y="211938"/>
                      <a:pt x="91674" y="223834"/>
                      <a:pt x="95250" y="226218"/>
                    </a:cubicBezTo>
                    <a:lnTo>
                      <a:pt x="102394" y="230981"/>
                    </a:lnTo>
                    <a:lnTo>
                      <a:pt x="109538" y="235743"/>
                    </a:lnTo>
                    <a:cubicBezTo>
                      <a:pt x="111125" y="238124"/>
                      <a:pt x="113945" y="240047"/>
                      <a:pt x="114300" y="242887"/>
                    </a:cubicBezTo>
                    <a:cubicBezTo>
                      <a:pt x="114916" y="247817"/>
                      <a:pt x="111648" y="258344"/>
                      <a:pt x="107156" y="261937"/>
                    </a:cubicBezTo>
                    <a:cubicBezTo>
                      <a:pt x="105196" y="263505"/>
                      <a:pt x="102394" y="263524"/>
                      <a:pt x="100013" y="264318"/>
                    </a:cubicBezTo>
                    <a:cubicBezTo>
                      <a:pt x="91983" y="276362"/>
                      <a:pt x="99609" y="268091"/>
                      <a:pt x="88106" y="273843"/>
                    </a:cubicBezTo>
                    <a:cubicBezTo>
                      <a:pt x="85546" y="275123"/>
                      <a:pt x="83523" y="277326"/>
                      <a:pt x="80963" y="278606"/>
                    </a:cubicBezTo>
                    <a:cubicBezTo>
                      <a:pt x="78718" y="279729"/>
                      <a:pt x="76322" y="280802"/>
                      <a:pt x="73819" y="280987"/>
                    </a:cubicBezTo>
                    <a:cubicBezTo>
                      <a:pt x="54805" y="282395"/>
                      <a:pt x="35719" y="282574"/>
                      <a:pt x="16669" y="283368"/>
                    </a:cubicBezTo>
                    <a:cubicBezTo>
                      <a:pt x="4361" y="301831"/>
                      <a:pt x="8953" y="292228"/>
                      <a:pt x="2381" y="311943"/>
                    </a:cubicBezTo>
                    <a:lnTo>
                      <a:pt x="0" y="319087"/>
                    </a:lnTo>
                    <a:cubicBezTo>
                      <a:pt x="794" y="338137"/>
                      <a:pt x="972" y="357223"/>
                      <a:pt x="2381" y="376237"/>
                    </a:cubicBezTo>
                    <a:cubicBezTo>
                      <a:pt x="2566" y="378740"/>
                      <a:pt x="3195" y="381421"/>
                      <a:pt x="4763" y="383381"/>
                    </a:cubicBezTo>
                    <a:cubicBezTo>
                      <a:pt x="6551" y="385616"/>
                      <a:pt x="9291" y="386981"/>
                      <a:pt x="11906" y="388143"/>
                    </a:cubicBezTo>
                    <a:cubicBezTo>
                      <a:pt x="11918" y="388148"/>
                      <a:pt x="29760" y="394094"/>
                      <a:pt x="33338" y="395287"/>
                    </a:cubicBezTo>
                    <a:lnTo>
                      <a:pt x="61913" y="404812"/>
                    </a:lnTo>
                    <a:lnTo>
                      <a:pt x="69056" y="407193"/>
                    </a:lnTo>
                    <a:cubicBezTo>
                      <a:pt x="71437" y="407987"/>
                      <a:pt x="73765" y="408966"/>
                      <a:pt x="76200" y="409575"/>
                    </a:cubicBezTo>
                    <a:cubicBezTo>
                      <a:pt x="90409" y="413127"/>
                      <a:pt x="82497" y="411418"/>
                      <a:pt x="100013" y="414337"/>
                    </a:cubicBezTo>
                    <a:cubicBezTo>
                      <a:pt x="99219" y="418306"/>
                      <a:pt x="98509" y="422292"/>
                      <a:pt x="97631" y="426243"/>
                    </a:cubicBezTo>
                    <a:cubicBezTo>
                      <a:pt x="96921" y="429438"/>
                      <a:pt x="95611" y="432515"/>
                      <a:pt x="95250" y="435768"/>
                    </a:cubicBezTo>
                    <a:cubicBezTo>
                      <a:pt x="92922" y="456723"/>
                      <a:pt x="94216" y="467136"/>
                      <a:pt x="90488" y="485775"/>
                    </a:cubicBezTo>
                    <a:cubicBezTo>
                      <a:pt x="89996" y="488236"/>
                      <a:pt x="88900" y="490537"/>
                      <a:pt x="88106" y="492918"/>
                    </a:cubicBezTo>
                    <a:cubicBezTo>
                      <a:pt x="82232" y="539916"/>
                      <a:pt x="84383" y="514965"/>
                      <a:pt x="88106" y="602456"/>
                    </a:cubicBezTo>
                    <a:cubicBezTo>
                      <a:pt x="88412" y="609637"/>
                      <a:pt x="89306" y="616797"/>
                      <a:pt x="90488" y="623887"/>
                    </a:cubicBezTo>
                    <a:cubicBezTo>
                      <a:pt x="90901" y="626363"/>
                      <a:pt x="92305" y="628585"/>
                      <a:pt x="92869" y="631031"/>
                    </a:cubicBezTo>
                    <a:cubicBezTo>
                      <a:pt x="94689" y="638918"/>
                      <a:pt x="91907" y="649119"/>
                      <a:pt x="97631" y="654843"/>
                    </a:cubicBezTo>
                    <a:cubicBezTo>
                      <a:pt x="106799" y="664011"/>
                      <a:pt x="102907" y="659185"/>
                      <a:pt x="109538" y="669131"/>
                    </a:cubicBezTo>
                    <a:cubicBezTo>
                      <a:pt x="113729" y="681706"/>
                      <a:pt x="110526" y="674185"/>
                      <a:pt x="121444" y="690562"/>
                    </a:cubicBezTo>
                    <a:lnTo>
                      <a:pt x="130969" y="704850"/>
                    </a:lnTo>
                    <a:lnTo>
                      <a:pt x="145256" y="714375"/>
                    </a:lnTo>
                    <a:cubicBezTo>
                      <a:pt x="147637" y="715962"/>
                      <a:pt x="149685" y="718232"/>
                      <a:pt x="152400" y="719137"/>
                    </a:cubicBezTo>
                    <a:lnTo>
                      <a:pt x="159544" y="721518"/>
                    </a:lnTo>
                    <a:cubicBezTo>
                      <a:pt x="161925" y="723106"/>
                      <a:pt x="164128" y="725001"/>
                      <a:pt x="166688" y="726281"/>
                    </a:cubicBezTo>
                    <a:cubicBezTo>
                      <a:pt x="168933" y="727403"/>
                      <a:pt x="171637" y="727443"/>
                      <a:pt x="173831" y="728662"/>
                    </a:cubicBezTo>
                    <a:cubicBezTo>
                      <a:pt x="178835" y="731442"/>
                      <a:pt x="183356" y="735012"/>
                      <a:pt x="188119" y="738187"/>
                    </a:cubicBezTo>
                    <a:lnTo>
                      <a:pt x="202406" y="747712"/>
                    </a:lnTo>
                    <a:cubicBezTo>
                      <a:pt x="204787" y="749300"/>
                      <a:pt x="207526" y="750451"/>
                      <a:pt x="209550" y="752475"/>
                    </a:cubicBezTo>
                    <a:cubicBezTo>
                      <a:pt x="214035" y="756959"/>
                      <a:pt x="217872" y="761730"/>
                      <a:pt x="223838" y="764381"/>
                    </a:cubicBezTo>
                    <a:cubicBezTo>
                      <a:pt x="240490" y="771782"/>
                      <a:pt x="235305" y="767248"/>
                      <a:pt x="252413" y="771525"/>
                    </a:cubicBezTo>
                    <a:cubicBezTo>
                      <a:pt x="257283" y="772743"/>
                      <a:pt x="261830" y="775069"/>
                      <a:pt x="266700" y="776287"/>
                    </a:cubicBezTo>
                    <a:cubicBezTo>
                      <a:pt x="290434" y="782221"/>
                      <a:pt x="279294" y="779974"/>
                      <a:pt x="300038" y="783431"/>
                    </a:cubicBezTo>
                    <a:cubicBezTo>
                      <a:pt x="311216" y="787157"/>
                      <a:pt x="312661" y="788193"/>
                      <a:pt x="328613" y="788193"/>
                    </a:cubicBezTo>
                    <a:cubicBezTo>
                      <a:pt x="400055" y="788193"/>
                      <a:pt x="471488" y="786606"/>
                      <a:pt x="542925" y="785812"/>
                    </a:cubicBezTo>
                    <a:cubicBezTo>
                      <a:pt x="552575" y="784204"/>
                      <a:pt x="557860" y="783713"/>
                      <a:pt x="566738" y="781050"/>
                    </a:cubicBezTo>
                    <a:cubicBezTo>
                      <a:pt x="595725" y="772354"/>
                      <a:pt x="568596" y="779394"/>
                      <a:pt x="590550" y="773906"/>
                    </a:cubicBezTo>
                    <a:cubicBezTo>
                      <a:pt x="592931" y="772318"/>
                      <a:pt x="595134" y="770423"/>
                      <a:pt x="597694" y="769143"/>
                    </a:cubicBezTo>
                    <a:cubicBezTo>
                      <a:pt x="601695" y="767143"/>
                      <a:pt x="610549" y="765525"/>
                      <a:pt x="614363" y="764381"/>
                    </a:cubicBezTo>
                    <a:cubicBezTo>
                      <a:pt x="619171" y="762938"/>
                      <a:pt x="623780" y="760835"/>
                      <a:pt x="628650" y="759618"/>
                    </a:cubicBezTo>
                    <a:cubicBezTo>
                      <a:pt x="631825" y="758824"/>
                      <a:pt x="634980" y="757947"/>
                      <a:pt x="638175" y="757237"/>
                    </a:cubicBezTo>
                    <a:cubicBezTo>
                      <a:pt x="642126" y="756359"/>
                      <a:pt x="646176" y="755921"/>
                      <a:pt x="650081" y="754856"/>
                    </a:cubicBezTo>
                    <a:cubicBezTo>
                      <a:pt x="654924" y="753535"/>
                      <a:pt x="659606" y="751681"/>
                      <a:pt x="664369" y="750093"/>
                    </a:cubicBezTo>
                    <a:lnTo>
                      <a:pt x="671513" y="747712"/>
                    </a:lnTo>
                    <a:lnTo>
                      <a:pt x="678656" y="745331"/>
                    </a:lnTo>
                    <a:cubicBezTo>
                      <a:pt x="681037" y="743743"/>
                      <a:pt x="683240" y="741848"/>
                      <a:pt x="685800" y="740568"/>
                    </a:cubicBezTo>
                    <a:cubicBezTo>
                      <a:pt x="705526" y="730705"/>
                      <a:pt x="679605" y="747078"/>
                      <a:pt x="700088" y="733425"/>
                    </a:cubicBezTo>
                    <a:lnTo>
                      <a:pt x="709613" y="719137"/>
                    </a:lnTo>
                    <a:cubicBezTo>
                      <a:pt x="711200" y="716756"/>
                      <a:pt x="713470" y="714708"/>
                      <a:pt x="714375" y="711993"/>
                    </a:cubicBezTo>
                    <a:lnTo>
                      <a:pt x="716756" y="704850"/>
                    </a:lnTo>
                    <a:cubicBezTo>
                      <a:pt x="713876" y="676048"/>
                      <a:pt x="716897" y="688601"/>
                      <a:pt x="709613" y="666750"/>
                    </a:cubicBezTo>
                    <a:cubicBezTo>
                      <a:pt x="708819" y="664369"/>
                      <a:pt x="708623" y="661695"/>
                      <a:pt x="707231" y="659606"/>
                    </a:cubicBezTo>
                    <a:lnTo>
                      <a:pt x="697706" y="645318"/>
                    </a:lnTo>
                    <a:lnTo>
                      <a:pt x="692944" y="638175"/>
                    </a:lnTo>
                    <a:cubicBezTo>
                      <a:pt x="688760" y="625621"/>
                      <a:pt x="693328" y="635778"/>
                      <a:pt x="683419" y="623887"/>
                    </a:cubicBezTo>
                    <a:cubicBezTo>
                      <a:pt x="681587" y="621688"/>
                      <a:pt x="681083" y="618260"/>
                      <a:pt x="678656" y="616743"/>
                    </a:cubicBezTo>
                    <a:cubicBezTo>
                      <a:pt x="674399" y="614082"/>
                      <a:pt x="669131" y="613568"/>
                      <a:pt x="664369" y="611981"/>
                    </a:cubicBezTo>
                    <a:lnTo>
                      <a:pt x="657225" y="609600"/>
                    </a:lnTo>
                    <a:cubicBezTo>
                      <a:pt x="642938" y="610394"/>
                      <a:pt x="628614" y="610686"/>
                      <a:pt x="614363" y="611981"/>
                    </a:cubicBezTo>
                    <a:cubicBezTo>
                      <a:pt x="611104" y="612277"/>
                      <a:pt x="607973" y="613422"/>
                      <a:pt x="604838" y="614362"/>
                    </a:cubicBezTo>
                    <a:cubicBezTo>
                      <a:pt x="597625" y="616526"/>
                      <a:pt x="590550" y="619125"/>
                      <a:pt x="583406" y="621506"/>
                    </a:cubicBezTo>
                    <a:cubicBezTo>
                      <a:pt x="581025" y="622300"/>
                      <a:pt x="578724" y="623395"/>
                      <a:pt x="576263" y="623887"/>
                    </a:cubicBezTo>
                    <a:cubicBezTo>
                      <a:pt x="572294" y="624681"/>
                      <a:pt x="568283" y="625286"/>
                      <a:pt x="564356" y="626268"/>
                    </a:cubicBezTo>
                    <a:cubicBezTo>
                      <a:pt x="557753" y="627919"/>
                      <a:pt x="554895" y="630345"/>
                      <a:pt x="547688" y="631031"/>
                    </a:cubicBezTo>
                    <a:cubicBezTo>
                      <a:pt x="534232" y="632312"/>
                      <a:pt x="520700" y="632618"/>
                      <a:pt x="507206" y="633412"/>
                    </a:cubicBezTo>
                    <a:lnTo>
                      <a:pt x="490538" y="635793"/>
                    </a:lnTo>
                    <a:cubicBezTo>
                      <a:pt x="483406" y="636685"/>
                      <a:pt x="476210" y="637082"/>
                      <a:pt x="469106" y="638175"/>
                    </a:cubicBezTo>
                    <a:cubicBezTo>
                      <a:pt x="457517" y="639958"/>
                      <a:pt x="462402" y="640446"/>
                      <a:pt x="452438" y="642937"/>
                    </a:cubicBezTo>
                    <a:cubicBezTo>
                      <a:pt x="448511" y="643919"/>
                      <a:pt x="444458" y="644336"/>
                      <a:pt x="440531" y="645318"/>
                    </a:cubicBezTo>
                    <a:cubicBezTo>
                      <a:pt x="422361" y="649861"/>
                      <a:pt x="446153" y="645624"/>
                      <a:pt x="423863" y="650081"/>
                    </a:cubicBezTo>
                    <a:cubicBezTo>
                      <a:pt x="413258" y="652202"/>
                      <a:pt x="407876" y="652291"/>
                      <a:pt x="397669" y="654843"/>
                    </a:cubicBezTo>
                    <a:cubicBezTo>
                      <a:pt x="395234" y="655452"/>
                      <a:pt x="392906" y="656431"/>
                      <a:pt x="390525" y="657225"/>
                    </a:cubicBezTo>
                    <a:cubicBezTo>
                      <a:pt x="369888" y="656431"/>
                      <a:pt x="349186" y="656658"/>
                      <a:pt x="328613" y="654843"/>
                    </a:cubicBezTo>
                    <a:cubicBezTo>
                      <a:pt x="320475" y="654125"/>
                      <a:pt x="303667" y="648115"/>
                      <a:pt x="295275" y="645318"/>
                    </a:cubicBezTo>
                    <a:lnTo>
                      <a:pt x="266700" y="635793"/>
                    </a:lnTo>
                    <a:lnTo>
                      <a:pt x="259556" y="633412"/>
                    </a:lnTo>
                    <a:lnTo>
                      <a:pt x="252413" y="631031"/>
                    </a:lnTo>
                    <a:cubicBezTo>
                      <a:pt x="250032" y="629443"/>
                      <a:pt x="242424" y="626584"/>
                      <a:pt x="245269" y="626268"/>
                    </a:cubicBezTo>
                    <a:cubicBezTo>
                      <a:pt x="254769" y="625213"/>
                      <a:pt x="264416" y="627079"/>
                      <a:pt x="273844" y="628650"/>
                    </a:cubicBezTo>
                    <a:cubicBezTo>
                      <a:pt x="278796" y="629475"/>
                      <a:pt x="283369" y="631825"/>
                      <a:pt x="288131" y="633412"/>
                    </a:cubicBezTo>
                    <a:lnTo>
                      <a:pt x="295275" y="635793"/>
                    </a:lnTo>
                    <a:cubicBezTo>
                      <a:pt x="306597" y="643341"/>
                      <a:pt x="299702" y="639650"/>
                      <a:pt x="316706" y="645318"/>
                    </a:cubicBezTo>
                    <a:lnTo>
                      <a:pt x="323850" y="647700"/>
                    </a:lnTo>
                    <a:lnTo>
                      <a:pt x="330994" y="650081"/>
                    </a:lnTo>
                    <a:cubicBezTo>
                      <a:pt x="364331" y="649287"/>
                      <a:pt x="397724" y="649780"/>
                      <a:pt x="431006" y="647700"/>
                    </a:cubicBezTo>
                    <a:cubicBezTo>
                      <a:pt x="436017" y="647387"/>
                      <a:pt x="440424" y="644154"/>
                      <a:pt x="445294" y="642937"/>
                    </a:cubicBezTo>
                    <a:cubicBezTo>
                      <a:pt x="448469" y="642143"/>
                      <a:pt x="451672" y="641455"/>
                      <a:pt x="454819" y="640556"/>
                    </a:cubicBezTo>
                    <a:cubicBezTo>
                      <a:pt x="457233" y="639866"/>
                      <a:pt x="459464" y="638413"/>
                      <a:pt x="461963" y="638175"/>
                    </a:cubicBezTo>
                    <a:cubicBezTo>
                      <a:pt x="476208" y="636818"/>
                      <a:pt x="490550" y="636778"/>
                      <a:pt x="504825" y="635793"/>
                    </a:cubicBezTo>
                    <a:cubicBezTo>
                      <a:pt x="513572" y="635190"/>
                      <a:pt x="522288" y="634206"/>
                      <a:pt x="531019" y="633412"/>
                    </a:cubicBezTo>
                    <a:lnTo>
                      <a:pt x="602456" y="609600"/>
                    </a:lnTo>
                    <a:lnTo>
                      <a:pt x="623888" y="602456"/>
                    </a:lnTo>
                    <a:cubicBezTo>
                      <a:pt x="623892" y="602455"/>
                      <a:pt x="638172" y="597695"/>
                      <a:pt x="638175" y="597693"/>
                    </a:cubicBezTo>
                    <a:cubicBezTo>
                      <a:pt x="642938" y="594518"/>
                      <a:pt x="648416" y="592215"/>
                      <a:pt x="652463" y="588168"/>
                    </a:cubicBezTo>
                    <a:cubicBezTo>
                      <a:pt x="661630" y="579001"/>
                      <a:pt x="656804" y="582893"/>
                      <a:pt x="666750" y="576262"/>
                    </a:cubicBezTo>
                    <a:cubicBezTo>
                      <a:pt x="668338" y="573881"/>
                      <a:pt x="669489" y="571142"/>
                      <a:pt x="671513" y="569118"/>
                    </a:cubicBezTo>
                    <a:cubicBezTo>
                      <a:pt x="673536" y="567095"/>
                      <a:pt x="676868" y="566591"/>
                      <a:pt x="678656" y="564356"/>
                    </a:cubicBezTo>
                    <a:cubicBezTo>
                      <a:pt x="680224" y="562396"/>
                      <a:pt x="679915" y="559457"/>
                      <a:pt x="681038" y="557212"/>
                    </a:cubicBezTo>
                    <a:cubicBezTo>
                      <a:pt x="682318" y="554652"/>
                      <a:pt x="684638" y="552683"/>
                      <a:pt x="685800" y="550068"/>
                    </a:cubicBezTo>
                    <a:cubicBezTo>
                      <a:pt x="685806" y="550054"/>
                      <a:pt x="691751" y="532216"/>
                      <a:pt x="692944" y="528637"/>
                    </a:cubicBezTo>
                    <a:lnTo>
                      <a:pt x="695325" y="521493"/>
                    </a:lnTo>
                    <a:cubicBezTo>
                      <a:pt x="701814" y="476069"/>
                      <a:pt x="704705" y="462292"/>
                      <a:pt x="695325" y="395287"/>
                    </a:cubicBezTo>
                    <a:cubicBezTo>
                      <a:pt x="694297" y="387942"/>
                      <a:pt x="666347" y="382090"/>
                      <a:pt x="690563" y="388143"/>
                    </a:cubicBezTo>
                    <a:cubicBezTo>
                      <a:pt x="711994" y="387349"/>
                      <a:pt x="733611" y="388692"/>
                      <a:pt x="754856" y="385762"/>
                    </a:cubicBezTo>
                    <a:cubicBezTo>
                      <a:pt x="757691" y="385371"/>
                      <a:pt x="757595" y="380642"/>
                      <a:pt x="759619" y="378618"/>
                    </a:cubicBezTo>
                    <a:cubicBezTo>
                      <a:pt x="761643" y="376594"/>
                      <a:pt x="764382" y="375443"/>
                      <a:pt x="766763" y="373856"/>
                    </a:cubicBezTo>
                    <a:lnTo>
                      <a:pt x="773906" y="352425"/>
                    </a:lnTo>
                    <a:lnTo>
                      <a:pt x="776288" y="345281"/>
                    </a:lnTo>
                    <a:cubicBezTo>
                      <a:pt x="775494" y="319087"/>
                      <a:pt x="779045" y="292397"/>
                      <a:pt x="773906" y="266700"/>
                    </a:cubicBezTo>
                    <a:cubicBezTo>
                      <a:pt x="772921" y="261777"/>
                      <a:pt x="764608" y="262491"/>
                      <a:pt x="759619" y="261937"/>
                    </a:cubicBezTo>
                    <a:cubicBezTo>
                      <a:pt x="728688" y="258501"/>
                      <a:pt x="745351" y="260153"/>
                      <a:pt x="709613" y="257175"/>
                    </a:cubicBezTo>
                    <a:lnTo>
                      <a:pt x="673894" y="245268"/>
                    </a:lnTo>
                    <a:lnTo>
                      <a:pt x="666750" y="242887"/>
                    </a:lnTo>
                    <a:cubicBezTo>
                      <a:pt x="664369" y="242093"/>
                      <a:pt x="662067" y="240998"/>
                      <a:pt x="659606" y="240506"/>
                    </a:cubicBezTo>
                    <a:cubicBezTo>
                      <a:pt x="655637" y="239712"/>
                      <a:pt x="651626" y="239107"/>
                      <a:pt x="647700" y="238125"/>
                    </a:cubicBezTo>
                    <a:cubicBezTo>
                      <a:pt x="645265" y="237516"/>
                      <a:pt x="643006" y="236288"/>
                      <a:pt x="640556" y="235743"/>
                    </a:cubicBezTo>
                    <a:cubicBezTo>
                      <a:pt x="631731" y="233782"/>
                      <a:pt x="615453" y="232010"/>
                      <a:pt x="607219" y="230981"/>
                    </a:cubicBezTo>
                    <a:cubicBezTo>
                      <a:pt x="598021" y="227915"/>
                      <a:pt x="599657" y="228133"/>
                      <a:pt x="588169" y="226218"/>
                    </a:cubicBezTo>
                    <a:cubicBezTo>
                      <a:pt x="583636" y="225462"/>
                      <a:pt x="562486" y="222774"/>
                      <a:pt x="557213" y="221456"/>
                    </a:cubicBezTo>
                    <a:cubicBezTo>
                      <a:pt x="552343" y="220238"/>
                      <a:pt x="547848" y="217677"/>
                      <a:pt x="542925" y="216693"/>
                    </a:cubicBezTo>
                    <a:cubicBezTo>
                      <a:pt x="528558" y="213820"/>
                      <a:pt x="534859" y="215592"/>
                      <a:pt x="523875" y="211931"/>
                    </a:cubicBezTo>
                    <a:cubicBezTo>
                      <a:pt x="525463" y="209550"/>
                      <a:pt x="526484" y="206672"/>
                      <a:pt x="528638" y="204787"/>
                    </a:cubicBezTo>
                    <a:cubicBezTo>
                      <a:pt x="538716" y="195968"/>
                      <a:pt x="540257" y="196151"/>
                      <a:pt x="550069" y="192881"/>
                    </a:cubicBezTo>
                    <a:cubicBezTo>
                      <a:pt x="552450" y="190500"/>
                      <a:pt x="553911" y="186398"/>
                      <a:pt x="557213" y="185737"/>
                    </a:cubicBezTo>
                    <a:cubicBezTo>
                      <a:pt x="562716" y="184636"/>
                      <a:pt x="568359" y="187114"/>
                      <a:pt x="573881" y="188118"/>
                    </a:cubicBezTo>
                    <a:cubicBezTo>
                      <a:pt x="590203" y="191086"/>
                      <a:pt x="576956" y="189483"/>
                      <a:pt x="590550" y="192881"/>
                    </a:cubicBezTo>
                    <a:cubicBezTo>
                      <a:pt x="605215" y="196547"/>
                      <a:pt x="608409" y="195410"/>
                      <a:pt x="626269" y="197643"/>
                    </a:cubicBezTo>
                    <a:cubicBezTo>
                      <a:pt x="631060" y="198242"/>
                      <a:pt x="635765" y="199426"/>
                      <a:pt x="640556" y="200025"/>
                    </a:cubicBezTo>
                    <a:cubicBezTo>
                      <a:pt x="648472" y="201015"/>
                      <a:pt x="656431" y="201612"/>
                      <a:pt x="664369" y="202406"/>
                    </a:cubicBezTo>
                    <a:cubicBezTo>
                      <a:pt x="670719" y="201612"/>
                      <a:pt x="677245" y="201709"/>
                      <a:pt x="683419" y="200025"/>
                    </a:cubicBezTo>
                    <a:cubicBezTo>
                      <a:pt x="692715" y="197490"/>
                      <a:pt x="689602" y="194802"/>
                      <a:pt x="692944" y="188118"/>
                    </a:cubicBezTo>
                    <a:cubicBezTo>
                      <a:pt x="694224" y="185558"/>
                      <a:pt x="696426" y="183534"/>
                      <a:pt x="697706" y="180975"/>
                    </a:cubicBezTo>
                    <a:cubicBezTo>
                      <a:pt x="698829" y="178730"/>
                      <a:pt x="698869" y="176025"/>
                      <a:pt x="700088" y="173831"/>
                    </a:cubicBezTo>
                    <a:cubicBezTo>
                      <a:pt x="702868" y="168827"/>
                      <a:pt x="709613" y="159543"/>
                      <a:pt x="709613" y="159543"/>
                    </a:cubicBezTo>
                    <a:cubicBezTo>
                      <a:pt x="710407" y="156368"/>
                      <a:pt x="711054" y="153153"/>
                      <a:pt x="711994" y="150018"/>
                    </a:cubicBezTo>
                    <a:cubicBezTo>
                      <a:pt x="713436" y="145210"/>
                      <a:pt x="715771" y="140653"/>
                      <a:pt x="716756" y="135731"/>
                    </a:cubicBezTo>
                    <a:cubicBezTo>
                      <a:pt x="719630" y="121364"/>
                      <a:pt x="717858" y="127665"/>
                      <a:pt x="721519" y="116681"/>
                    </a:cubicBezTo>
                    <a:cubicBezTo>
                      <a:pt x="720725" y="111125"/>
                      <a:pt x="721418" y="105141"/>
                      <a:pt x="719138" y="100012"/>
                    </a:cubicBezTo>
                    <a:cubicBezTo>
                      <a:pt x="717170" y="95583"/>
                      <a:pt x="698302" y="90686"/>
                      <a:pt x="697706" y="90487"/>
                    </a:cubicBezTo>
                    <a:lnTo>
                      <a:pt x="676275" y="83343"/>
                    </a:lnTo>
                    <a:cubicBezTo>
                      <a:pt x="673894" y="82549"/>
                      <a:pt x="671376" y="82084"/>
                      <a:pt x="669131" y="80962"/>
                    </a:cubicBezTo>
                    <a:cubicBezTo>
                      <a:pt x="665956" y="79375"/>
                      <a:pt x="662688" y="77961"/>
                      <a:pt x="659606" y="76200"/>
                    </a:cubicBezTo>
                    <a:cubicBezTo>
                      <a:pt x="657121" y="74780"/>
                      <a:pt x="655023" y="72717"/>
                      <a:pt x="652463" y="71437"/>
                    </a:cubicBezTo>
                    <a:cubicBezTo>
                      <a:pt x="650218" y="70314"/>
                      <a:pt x="647700" y="69850"/>
                      <a:pt x="645319" y="69056"/>
                    </a:cubicBezTo>
                    <a:cubicBezTo>
                      <a:pt x="642938" y="67468"/>
                      <a:pt x="640790" y="65455"/>
                      <a:pt x="638175" y="64293"/>
                    </a:cubicBezTo>
                    <a:cubicBezTo>
                      <a:pt x="633588" y="62254"/>
                      <a:pt x="623888" y="59531"/>
                      <a:pt x="623888" y="59531"/>
                    </a:cubicBezTo>
                    <a:cubicBezTo>
                      <a:pt x="607511" y="48614"/>
                      <a:pt x="615030" y="51816"/>
                      <a:pt x="602456" y="47625"/>
                    </a:cubicBezTo>
                    <a:cubicBezTo>
                      <a:pt x="600075" y="46037"/>
                      <a:pt x="597928" y="44024"/>
                      <a:pt x="595313" y="42862"/>
                    </a:cubicBezTo>
                    <a:cubicBezTo>
                      <a:pt x="590725" y="40823"/>
                      <a:pt x="585788" y="39688"/>
                      <a:pt x="581025" y="38100"/>
                    </a:cubicBezTo>
                    <a:lnTo>
                      <a:pt x="573881" y="35718"/>
                    </a:lnTo>
                    <a:lnTo>
                      <a:pt x="552450" y="28575"/>
                    </a:lnTo>
                    <a:cubicBezTo>
                      <a:pt x="550069" y="27781"/>
                      <a:pt x="547741" y="26802"/>
                      <a:pt x="545306" y="26193"/>
                    </a:cubicBezTo>
                    <a:cubicBezTo>
                      <a:pt x="538956" y="24606"/>
                      <a:pt x="532466" y="23501"/>
                      <a:pt x="526256" y="21431"/>
                    </a:cubicBezTo>
                    <a:cubicBezTo>
                      <a:pt x="523875" y="20637"/>
                      <a:pt x="521420" y="20039"/>
                      <a:pt x="519113" y="19050"/>
                    </a:cubicBezTo>
                    <a:cubicBezTo>
                      <a:pt x="515850" y="17652"/>
                      <a:pt x="513013" y="15221"/>
                      <a:pt x="509588" y="14287"/>
                    </a:cubicBezTo>
                    <a:cubicBezTo>
                      <a:pt x="504173" y="12810"/>
                      <a:pt x="498475" y="12700"/>
                      <a:pt x="492919" y="11906"/>
                    </a:cubicBezTo>
                    <a:cubicBezTo>
                      <a:pt x="469564" y="4120"/>
                      <a:pt x="483634" y="6726"/>
                      <a:pt x="450056" y="9525"/>
                    </a:cubicBezTo>
                    <a:cubicBezTo>
                      <a:pt x="447675" y="10319"/>
                      <a:pt x="444688" y="10131"/>
                      <a:pt x="442913" y="11906"/>
                    </a:cubicBezTo>
                    <a:cubicBezTo>
                      <a:pt x="441138" y="13681"/>
                      <a:pt x="441140" y="16615"/>
                      <a:pt x="440531" y="19050"/>
                    </a:cubicBezTo>
                    <a:cubicBezTo>
                      <a:pt x="439549" y="22976"/>
                      <a:pt x="439215" y="27051"/>
                      <a:pt x="438150" y="30956"/>
                    </a:cubicBezTo>
                    <a:cubicBezTo>
                      <a:pt x="438139" y="30996"/>
                      <a:pt x="432203" y="48796"/>
                      <a:pt x="431006" y="52387"/>
                    </a:cubicBezTo>
                    <a:cubicBezTo>
                      <a:pt x="430212" y="54768"/>
                      <a:pt x="430017" y="57442"/>
                      <a:pt x="428625" y="59531"/>
                    </a:cubicBezTo>
                    <a:lnTo>
                      <a:pt x="419100" y="73818"/>
                    </a:lnTo>
                    <a:cubicBezTo>
                      <a:pt x="418306" y="76199"/>
                      <a:pt x="417842" y="78717"/>
                      <a:pt x="416719" y="80962"/>
                    </a:cubicBezTo>
                    <a:cubicBezTo>
                      <a:pt x="415439" y="83522"/>
                      <a:pt x="413118" y="85491"/>
                      <a:pt x="411956" y="88106"/>
                    </a:cubicBezTo>
                    <a:cubicBezTo>
                      <a:pt x="400621" y="113610"/>
                      <a:pt x="413210" y="93369"/>
                      <a:pt x="402431" y="109537"/>
                    </a:cubicBezTo>
                    <a:lnTo>
                      <a:pt x="397669" y="123825"/>
                    </a:lnTo>
                    <a:lnTo>
                      <a:pt x="395288" y="130968"/>
                    </a:lnTo>
                    <a:cubicBezTo>
                      <a:pt x="392113" y="130174"/>
                      <a:pt x="388319" y="130631"/>
                      <a:pt x="385763" y="128587"/>
                    </a:cubicBezTo>
                    <a:cubicBezTo>
                      <a:pt x="383803" y="127019"/>
                      <a:pt x="384773" y="123532"/>
                      <a:pt x="383381" y="121443"/>
                    </a:cubicBezTo>
                    <a:cubicBezTo>
                      <a:pt x="381513" y="118641"/>
                      <a:pt x="378619" y="116681"/>
                      <a:pt x="376238" y="114300"/>
                    </a:cubicBezTo>
                    <a:cubicBezTo>
                      <a:pt x="370874" y="98212"/>
                      <a:pt x="378312" y="115650"/>
                      <a:pt x="366713" y="102393"/>
                    </a:cubicBezTo>
                    <a:cubicBezTo>
                      <a:pt x="362944" y="98085"/>
                      <a:pt x="360363" y="92868"/>
                      <a:pt x="357188" y="88106"/>
                    </a:cubicBezTo>
                    <a:cubicBezTo>
                      <a:pt x="355600" y="85725"/>
                      <a:pt x="354449" y="82986"/>
                      <a:pt x="352425" y="80962"/>
                    </a:cubicBezTo>
                    <a:cubicBezTo>
                      <a:pt x="350044" y="78581"/>
                      <a:pt x="347437" y="76405"/>
                      <a:pt x="345281" y="73818"/>
                    </a:cubicBezTo>
                    <a:cubicBezTo>
                      <a:pt x="343449" y="71620"/>
                      <a:pt x="347663" y="79771"/>
                      <a:pt x="347663" y="785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381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 rot="21306762">
                <a:off x="3155742" y="438467"/>
                <a:ext cx="823689" cy="1097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 sz="6600">
                    <a:solidFill>
                      <a:srgbClr val="8C4306"/>
                    </a:solidFill>
                    <a:latin charset="-122" panose="03000509000000000000" pitchFamily="65" typeface="方正卡通简体"/>
                    <a:ea charset="-122" panose="03000509000000000000" pitchFamily="65" typeface="方正卡通简体"/>
                  </a:rPr>
                  <a:t>爸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067565" y="374084"/>
              <a:ext cx="896126" cy="1097280"/>
              <a:chOff x="4067565" y="374084"/>
              <a:chExt cx="896126" cy="1097280"/>
            </a:xfrm>
          </p:grpSpPr>
          <p:sp>
            <p:nvSpPr>
              <p:cNvPr id="14" name="任意多边形 13"/>
              <p:cNvSpPr/>
              <p:nvPr/>
            </p:nvSpPr>
            <p:spPr>
              <a:xfrm rot="21306762">
                <a:off x="4186939" y="498133"/>
                <a:ext cx="776752" cy="788193"/>
              </a:xfrm>
              <a:custGeom>
                <a:gdLst>
                  <a:gd fmla="*/ 347663 w 776752" name="connsiteX0"/>
                  <a:gd fmla="*/ 78581 h 788193" name="connsiteY0"/>
                  <a:gd fmla="*/ 345281 w 776752" name="connsiteX1"/>
                  <a:gd fmla="*/ 66675 h 788193" name="connsiteY1"/>
                  <a:gd fmla="*/ 335756 w 776752" name="connsiteX2"/>
                  <a:gd fmla="*/ 52387 h 788193" name="connsiteY2"/>
                  <a:gd fmla="*/ 330994 w 776752" name="connsiteX3"/>
                  <a:gd fmla="*/ 45243 h 788193" name="connsiteY3"/>
                  <a:gd fmla="*/ 323850 w 776752" name="connsiteX4"/>
                  <a:gd fmla="*/ 30956 h 788193" name="connsiteY4"/>
                  <a:gd fmla="*/ 316706 w 776752" name="connsiteX5"/>
                  <a:gd fmla="*/ 16668 h 788193" name="connsiteY5"/>
                  <a:gd fmla="*/ 309563 w 776752" name="connsiteX6"/>
                  <a:gd fmla="*/ 14287 h 788193" name="connsiteY6"/>
                  <a:gd fmla="*/ 295275 w 776752" name="connsiteX7"/>
                  <a:gd fmla="*/ 4762 h 788193" name="connsiteY7"/>
                  <a:gd fmla="*/ 288131 w 776752" name="connsiteX8"/>
                  <a:gd fmla="*/ 0 h 788193" name="connsiteY8"/>
                  <a:gd fmla="*/ 250031 w 776752" name="connsiteX9"/>
                  <a:gd fmla="*/ 2381 h 788193" name="connsiteY9"/>
                  <a:gd fmla="*/ 235744 w 776752" name="connsiteX10"/>
                  <a:gd fmla="*/ 7143 h 788193" name="connsiteY10"/>
                  <a:gd fmla="*/ 228600 w 776752" name="connsiteX11"/>
                  <a:gd fmla="*/ 9525 h 788193" name="connsiteY11"/>
                  <a:gd fmla="*/ 214313 w 776752" name="connsiteX12"/>
                  <a:gd fmla="*/ 16668 h 788193" name="connsiteY12"/>
                  <a:gd fmla="*/ 207169 w 776752" name="connsiteX13"/>
                  <a:gd fmla="*/ 21431 h 788193" name="connsiteY13"/>
                  <a:gd fmla="*/ 200025 w 776752" name="connsiteX14"/>
                  <a:gd fmla="*/ 23812 h 788193" name="connsiteY14"/>
                  <a:gd fmla="*/ 185738 w 776752" name="connsiteX15"/>
                  <a:gd fmla="*/ 33337 h 788193" name="connsiteY15"/>
                  <a:gd fmla="*/ 171450 w 776752" name="connsiteX16"/>
                  <a:gd fmla="*/ 42862 h 788193" name="connsiteY16"/>
                  <a:gd fmla="*/ 164306 w 776752" name="connsiteX17"/>
                  <a:gd fmla="*/ 47625 h 788193" name="connsiteY17"/>
                  <a:gd fmla="*/ 157163 w 776752" name="connsiteX18"/>
                  <a:gd fmla="*/ 52387 h 788193" name="connsiteY18"/>
                  <a:gd fmla="*/ 142875 w 776752" name="connsiteX19"/>
                  <a:gd fmla="*/ 64293 h 788193" name="connsiteY19"/>
                  <a:gd fmla="*/ 130969 w 776752" name="connsiteX20"/>
                  <a:gd fmla="*/ 85725 h 788193" name="connsiteY20"/>
                  <a:gd fmla="*/ 126206 w 776752" name="connsiteX21"/>
                  <a:gd fmla="*/ 92868 h 788193" name="connsiteY21"/>
                  <a:gd fmla="*/ 111919 w 776752" name="connsiteX22"/>
                  <a:gd fmla="*/ 107156 h 788193" name="connsiteY22"/>
                  <a:gd fmla="*/ 100013 w 776752" name="connsiteX23"/>
                  <a:gd fmla="*/ 119062 h 788193" name="connsiteY23"/>
                  <a:gd fmla="*/ 90488 w 776752" name="connsiteX24"/>
                  <a:gd fmla="*/ 130968 h 788193" name="connsiteY24"/>
                  <a:gd fmla="*/ 88106 w 776752" name="connsiteX25"/>
                  <a:gd fmla="*/ 138112 h 788193" name="connsiteY25"/>
                  <a:gd fmla="*/ 76200 w 776752" name="connsiteX26"/>
                  <a:gd fmla="*/ 150018 h 788193" name="connsiteY26"/>
                  <a:gd fmla="*/ 71438 w 776752" name="connsiteX27"/>
                  <a:gd fmla="*/ 164306 h 788193" name="connsiteY27"/>
                  <a:gd fmla="*/ 69056 w 776752" name="connsiteX28"/>
                  <a:gd fmla="*/ 171450 h 788193" name="connsiteY28"/>
                  <a:gd fmla="*/ 71438 w 776752" name="connsiteX29"/>
                  <a:gd fmla="*/ 204787 h 788193" name="connsiteY29"/>
                  <a:gd fmla="*/ 73819 w 776752" name="connsiteX30"/>
                  <a:gd fmla="*/ 211931 h 788193" name="connsiteY30"/>
                  <a:gd fmla="*/ 95250 w 776752" name="connsiteX31"/>
                  <a:gd fmla="*/ 226218 h 788193" name="connsiteY31"/>
                  <a:gd fmla="*/ 102394 w 776752" name="connsiteX32"/>
                  <a:gd fmla="*/ 230981 h 788193" name="connsiteY32"/>
                  <a:gd fmla="*/ 109538 w 776752" name="connsiteX33"/>
                  <a:gd fmla="*/ 235743 h 788193" name="connsiteY33"/>
                  <a:gd fmla="*/ 114300 w 776752" name="connsiteX34"/>
                  <a:gd fmla="*/ 242887 h 788193" name="connsiteY34"/>
                  <a:gd fmla="*/ 107156 w 776752" name="connsiteX35"/>
                  <a:gd fmla="*/ 261937 h 788193" name="connsiteY35"/>
                  <a:gd fmla="*/ 100013 w 776752" name="connsiteX36"/>
                  <a:gd fmla="*/ 264318 h 788193" name="connsiteY36"/>
                  <a:gd fmla="*/ 88106 w 776752" name="connsiteX37"/>
                  <a:gd fmla="*/ 273843 h 788193" name="connsiteY37"/>
                  <a:gd fmla="*/ 80963 w 776752" name="connsiteX38"/>
                  <a:gd fmla="*/ 278606 h 788193" name="connsiteY38"/>
                  <a:gd fmla="*/ 73819 w 776752" name="connsiteX39"/>
                  <a:gd fmla="*/ 280987 h 788193" name="connsiteY39"/>
                  <a:gd fmla="*/ 16669 w 776752" name="connsiteX40"/>
                  <a:gd fmla="*/ 283368 h 788193" name="connsiteY40"/>
                  <a:gd fmla="*/ 2381 w 776752" name="connsiteX41"/>
                  <a:gd fmla="*/ 311943 h 788193" name="connsiteY41"/>
                  <a:gd fmla="*/ 0 w 776752" name="connsiteX42"/>
                  <a:gd fmla="*/ 319087 h 788193" name="connsiteY42"/>
                  <a:gd fmla="*/ 2381 w 776752" name="connsiteX43"/>
                  <a:gd fmla="*/ 376237 h 788193" name="connsiteY43"/>
                  <a:gd fmla="*/ 4763 w 776752" name="connsiteX44"/>
                  <a:gd fmla="*/ 383381 h 788193" name="connsiteY44"/>
                  <a:gd fmla="*/ 11906 w 776752" name="connsiteX45"/>
                  <a:gd fmla="*/ 388143 h 788193" name="connsiteY45"/>
                  <a:gd fmla="*/ 33338 w 776752" name="connsiteX46"/>
                  <a:gd fmla="*/ 395287 h 788193" name="connsiteY46"/>
                  <a:gd fmla="*/ 61913 w 776752" name="connsiteX47"/>
                  <a:gd fmla="*/ 404812 h 788193" name="connsiteY47"/>
                  <a:gd fmla="*/ 69056 w 776752" name="connsiteX48"/>
                  <a:gd fmla="*/ 407193 h 788193" name="connsiteY48"/>
                  <a:gd fmla="*/ 76200 w 776752" name="connsiteX49"/>
                  <a:gd fmla="*/ 409575 h 788193" name="connsiteY49"/>
                  <a:gd fmla="*/ 100013 w 776752" name="connsiteX50"/>
                  <a:gd fmla="*/ 414337 h 788193" name="connsiteY50"/>
                  <a:gd fmla="*/ 97631 w 776752" name="connsiteX51"/>
                  <a:gd fmla="*/ 426243 h 788193" name="connsiteY51"/>
                  <a:gd fmla="*/ 95250 w 776752" name="connsiteX52"/>
                  <a:gd fmla="*/ 435768 h 788193" name="connsiteY52"/>
                  <a:gd fmla="*/ 90488 w 776752" name="connsiteX53"/>
                  <a:gd fmla="*/ 485775 h 788193" name="connsiteY53"/>
                  <a:gd fmla="*/ 88106 w 776752" name="connsiteX54"/>
                  <a:gd fmla="*/ 492918 h 788193" name="connsiteY54"/>
                  <a:gd fmla="*/ 88106 w 776752" name="connsiteX55"/>
                  <a:gd fmla="*/ 602456 h 788193" name="connsiteY55"/>
                  <a:gd fmla="*/ 90488 w 776752" name="connsiteX56"/>
                  <a:gd fmla="*/ 623887 h 788193" name="connsiteY56"/>
                  <a:gd fmla="*/ 92869 w 776752" name="connsiteX57"/>
                  <a:gd fmla="*/ 631031 h 788193" name="connsiteY57"/>
                  <a:gd fmla="*/ 97631 w 776752" name="connsiteX58"/>
                  <a:gd fmla="*/ 654843 h 788193" name="connsiteY58"/>
                  <a:gd fmla="*/ 109538 w 776752" name="connsiteX59"/>
                  <a:gd fmla="*/ 669131 h 788193" name="connsiteY59"/>
                  <a:gd fmla="*/ 121444 w 776752" name="connsiteX60"/>
                  <a:gd fmla="*/ 690562 h 788193" name="connsiteY60"/>
                  <a:gd fmla="*/ 130969 w 776752" name="connsiteX61"/>
                  <a:gd fmla="*/ 704850 h 788193" name="connsiteY61"/>
                  <a:gd fmla="*/ 145256 w 776752" name="connsiteX62"/>
                  <a:gd fmla="*/ 714375 h 788193" name="connsiteY62"/>
                  <a:gd fmla="*/ 152400 w 776752" name="connsiteX63"/>
                  <a:gd fmla="*/ 719137 h 788193" name="connsiteY63"/>
                  <a:gd fmla="*/ 159544 w 776752" name="connsiteX64"/>
                  <a:gd fmla="*/ 721518 h 788193" name="connsiteY64"/>
                  <a:gd fmla="*/ 166688 w 776752" name="connsiteX65"/>
                  <a:gd fmla="*/ 726281 h 788193" name="connsiteY65"/>
                  <a:gd fmla="*/ 173831 w 776752" name="connsiteX66"/>
                  <a:gd fmla="*/ 728662 h 788193" name="connsiteY66"/>
                  <a:gd fmla="*/ 188119 w 776752" name="connsiteX67"/>
                  <a:gd fmla="*/ 738187 h 788193" name="connsiteY67"/>
                  <a:gd fmla="*/ 202406 w 776752" name="connsiteX68"/>
                  <a:gd fmla="*/ 747712 h 788193" name="connsiteY68"/>
                  <a:gd fmla="*/ 209550 w 776752" name="connsiteX69"/>
                  <a:gd fmla="*/ 752475 h 788193" name="connsiteY69"/>
                  <a:gd fmla="*/ 223838 w 776752" name="connsiteX70"/>
                  <a:gd fmla="*/ 764381 h 788193" name="connsiteY70"/>
                  <a:gd fmla="*/ 252413 w 776752" name="connsiteX71"/>
                  <a:gd fmla="*/ 771525 h 788193" name="connsiteY71"/>
                  <a:gd fmla="*/ 266700 w 776752" name="connsiteX72"/>
                  <a:gd fmla="*/ 776287 h 788193" name="connsiteY72"/>
                  <a:gd fmla="*/ 300038 w 776752" name="connsiteX73"/>
                  <a:gd fmla="*/ 783431 h 788193" name="connsiteY73"/>
                  <a:gd fmla="*/ 328613 w 776752" name="connsiteX74"/>
                  <a:gd fmla="*/ 788193 h 788193" name="connsiteY74"/>
                  <a:gd fmla="*/ 542925 w 776752" name="connsiteX75"/>
                  <a:gd fmla="*/ 785812 h 788193" name="connsiteY75"/>
                  <a:gd fmla="*/ 566738 w 776752" name="connsiteX76"/>
                  <a:gd fmla="*/ 781050 h 788193" name="connsiteY76"/>
                  <a:gd fmla="*/ 590550 w 776752" name="connsiteX77"/>
                  <a:gd fmla="*/ 773906 h 788193" name="connsiteY77"/>
                  <a:gd fmla="*/ 597694 w 776752" name="connsiteX78"/>
                  <a:gd fmla="*/ 769143 h 788193" name="connsiteY78"/>
                  <a:gd fmla="*/ 614363 w 776752" name="connsiteX79"/>
                  <a:gd fmla="*/ 764381 h 788193" name="connsiteY79"/>
                  <a:gd fmla="*/ 628650 w 776752" name="connsiteX80"/>
                  <a:gd fmla="*/ 759618 h 788193" name="connsiteY80"/>
                  <a:gd fmla="*/ 638175 w 776752" name="connsiteX81"/>
                  <a:gd fmla="*/ 757237 h 788193" name="connsiteY81"/>
                  <a:gd fmla="*/ 650081 w 776752" name="connsiteX82"/>
                  <a:gd fmla="*/ 754856 h 788193" name="connsiteY82"/>
                  <a:gd fmla="*/ 664369 w 776752" name="connsiteX83"/>
                  <a:gd fmla="*/ 750093 h 788193" name="connsiteY83"/>
                  <a:gd fmla="*/ 671513 w 776752" name="connsiteX84"/>
                  <a:gd fmla="*/ 747712 h 788193" name="connsiteY84"/>
                  <a:gd fmla="*/ 678656 w 776752" name="connsiteX85"/>
                  <a:gd fmla="*/ 745331 h 788193" name="connsiteY85"/>
                  <a:gd fmla="*/ 685800 w 776752" name="connsiteX86"/>
                  <a:gd fmla="*/ 740568 h 788193" name="connsiteY86"/>
                  <a:gd fmla="*/ 700088 w 776752" name="connsiteX87"/>
                  <a:gd fmla="*/ 733425 h 788193" name="connsiteY87"/>
                  <a:gd fmla="*/ 709613 w 776752" name="connsiteX88"/>
                  <a:gd fmla="*/ 719137 h 788193" name="connsiteY88"/>
                  <a:gd fmla="*/ 714375 w 776752" name="connsiteX89"/>
                  <a:gd fmla="*/ 711993 h 788193" name="connsiteY89"/>
                  <a:gd fmla="*/ 716756 w 776752" name="connsiteX90"/>
                  <a:gd fmla="*/ 704850 h 788193" name="connsiteY90"/>
                  <a:gd fmla="*/ 709613 w 776752" name="connsiteX91"/>
                  <a:gd fmla="*/ 666750 h 788193" name="connsiteY91"/>
                  <a:gd fmla="*/ 707231 w 776752" name="connsiteX92"/>
                  <a:gd fmla="*/ 659606 h 788193" name="connsiteY92"/>
                  <a:gd fmla="*/ 697706 w 776752" name="connsiteX93"/>
                  <a:gd fmla="*/ 645318 h 788193" name="connsiteY93"/>
                  <a:gd fmla="*/ 692944 w 776752" name="connsiteX94"/>
                  <a:gd fmla="*/ 638175 h 788193" name="connsiteY94"/>
                  <a:gd fmla="*/ 683419 w 776752" name="connsiteX95"/>
                  <a:gd fmla="*/ 623887 h 788193" name="connsiteY95"/>
                  <a:gd fmla="*/ 678656 w 776752" name="connsiteX96"/>
                  <a:gd fmla="*/ 616743 h 788193" name="connsiteY96"/>
                  <a:gd fmla="*/ 664369 w 776752" name="connsiteX97"/>
                  <a:gd fmla="*/ 611981 h 788193" name="connsiteY97"/>
                  <a:gd fmla="*/ 657225 w 776752" name="connsiteX98"/>
                  <a:gd fmla="*/ 609600 h 788193" name="connsiteY98"/>
                  <a:gd fmla="*/ 614363 w 776752" name="connsiteX99"/>
                  <a:gd fmla="*/ 611981 h 788193" name="connsiteY99"/>
                  <a:gd fmla="*/ 604838 w 776752" name="connsiteX100"/>
                  <a:gd fmla="*/ 614362 h 788193" name="connsiteY100"/>
                  <a:gd fmla="*/ 583406 w 776752" name="connsiteX101"/>
                  <a:gd fmla="*/ 621506 h 788193" name="connsiteY101"/>
                  <a:gd fmla="*/ 576263 w 776752" name="connsiteX102"/>
                  <a:gd fmla="*/ 623887 h 788193" name="connsiteY102"/>
                  <a:gd fmla="*/ 564356 w 776752" name="connsiteX103"/>
                  <a:gd fmla="*/ 626268 h 788193" name="connsiteY103"/>
                  <a:gd fmla="*/ 547688 w 776752" name="connsiteX104"/>
                  <a:gd fmla="*/ 631031 h 788193" name="connsiteY104"/>
                  <a:gd fmla="*/ 507206 w 776752" name="connsiteX105"/>
                  <a:gd fmla="*/ 633412 h 788193" name="connsiteY105"/>
                  <a:gd fmla="*/ 490538 w 776752" name="connsiteX106"/>
                  <a:gd fmla="*/ 635793 h 788193" name="connsiteY106"/>
                  <a:gd fmla="*/ 469106 w 776752" name="connsiteX107"/>
                  <a:gd fmla="*/ 638175 h 788193" name="connsiteY107"/>
                  <a:gd fmla="*/ 452438 w 776752" name="connsiteX108"/>
                  <a:gd fmla="*/ 642937 h 788193" name="connsiteY108"/>
                  <a:gd fmla="*/ 440531 w 776752" name="connsiteX109"/>
                  <a:gd fmla="*/ 645318 h 788193" name="connsiteY109"/>
                  <a:gd fmla="*/ 423863 w 776752" name="connsiteX110"/>
                  <a:gd fmla="*/ 650081 h 788193" name="connsiteY110"/>
                  <a:gd fmla="*/ 397669 w 776752" name="connsiteX111"/>
                  <a:gd fmla="*/ 654843 h 788193" name="connsiteY111"/>
                  <a:gd fmla="*/ 390525 w 776752" name="connsiteX112"/>
                  <a:gd fmla="*/ 657225 h 788193" name="connsiteY112"/>
                  <a:gd fmla="*/ 328613 w 776752" name="connsiteX113"/>
                  <a:gd fmla="*/ 654843 h 788193" name="connsiteY113"/>
                  <a:gd fmla="*/ 295275 w 776752" name="connsiteX114"/>
                  <a:gd fmla="*/ 645318 h 788193" name="connsiteY114"/>
                  <a:gd fmla="*/ 266700 w 776752" name="connsiteX115"/>
                  <a:gd fmla="*/ 635793 h 788193" name="connsiteY115"/>
                  <a:gd fmla="*/ 259556 w 776752" name="connsiteX116"/>
                  <a:gd fmla="*/ 633412 h 788193" name="connsiteY116"/>
                  <a:gd fmla="*/ 252413 w 776752" name="connsiteX117"/>
                  <a:gd fmla="*/ 631031 h 788193" name="connsiteY117"/>
                  <a:gd fmla="*/ 245269 w 776752" name="connsiteX118"/>
                  <a:gd fmla="*/ 626268 h 788193" name="connsiteY118"/>
                  <a:gd fmla="*/ 273844 w 776752" name="connsiteX119"/>
                  <a:gd fmla="*/ 628650 h 788193" name="connsiteY119"/>
                  <a:gd fmla="*/ 288131 w 776752" name="connsiteX120"/>
                  <a:gd fmla="*/ 633412 h 788193" name="connsiteY120"/>
                  <a:gd fmla="*/ 295275 w 776752" name="connsiteX121"/>
                  <a:gd fmla="*/ 635793 h 788193" name="connsiteY121"/>
                  <a:gd fmla="*/ 316706 w 776752" name="connsiteX122"/>
                  <a:gd fmla="*/ 645318 h 788193" name="connsiteY122"/>
                  <a:gd fmla="*/ 323850 w 776752" name="connsiteX123"/>
                  <a:gd fmla="*/ 647700 h 788193" name="connsiteY123"/>
                  <a:gd fmla="*/ 330994 w 776752" name="connsiteX124"/>
                  <a:gd fmla="*/ 650081 h 788193" name="connsiteY124"/>
                  <a:gd fmla="*/ 431006 w 776752" name="connsiteX125"/>
                  <a:gd fmla="*/ 647700 h 788193" name="connsiteY125"/>
                  <a:gd fmla="*/ 445294 w 776752" name="connsiteX126"/>
                  <a:gd fmla="*/ 642937 h 788193" name="connsiteY126"/>
                  <a:gd fmla="*/ 454819 w 776752" name="connsiteX127"/>
                  <a:gd fmla="*/ 640556 h 788193" name="connsiteY127"/>
                  <a:gd fmla="*/ 461963 w 776752" name="connsiteX128"/>
                  <a:gd fmla="*/ 638175 h 788193" name="connsiteY128"/>
                  <a:gd fmla="*/ 504825 w 776752" name="connsiteX129"/>
                  <a:gd fmla="*/ 635793 h 788193" name="connsiteY129"/>
                  <a:gd fmla="*/ 531019 w 776752" name="connsiteX130"/>
                  <a:gd fmla="*/ 633412 h 788193" name="connsiteY130"/>
                  <a:gd fmla="*/ 602456 w 776752" name="connsiteX131"/>
                  <a:gd fmla="*/ 609600 h 788193" name="connsiteY131"/>
                  <a:gd fmla="*/ 623888 w 776752" name="connsiteX132"/>
                  <a:gd fmla="*/ 602456 h 788193" name="connsiteY132"/>
                  <a:gd fmla="*/ 638175 w 776752" name="connsiteX133"/>
                  <a:gd fmla="*/ 597693 h 788193" name="connsiteY133"/>
                  <a:gd fmla="*/ 652463 w 776752" name="connsiteX134"/>
                  <a:gd fmla="*/ 588168 h 788193" name="connsiteY134"/>
                  <a:gd fmla="*/ 666750 w 776752" name="connsiteX135"/>
                  <a:gd fmla="*/ 576262 h 788193" name="connsiteY135"/>
                  <a:gd fmla="*/ 671513 w 776752" name="connsiteX136"/>
                  <a:gd fmla="*/ 569118 h 788193" name="connsiteY136"/>
                  <a:gd fmla="*/ 678656 w 776752" name="connsiteX137"/>
                  <a:gd fmla="*/ 564356 h 788193" name="connsiteY137"/>
                  <a:gd fmla="*/ 681038 w 776752" name="connsiteX138"/>
                  <a:gd fmla="*/ 557212 h 788193" name="connsiteY138"/>
                  <a:gd fmla="*/ 685800 w 776752" name="connsiteX139"/>
                  <a:gd fmla="*/ 550068 h 788193" name="connsiteY139"/>
                  <a:gd fmla="*/ 692944 w 776752" name="connsiteX140"/>
                  <a:gd fmla="*/ 528637 h 788193" name="connsiteY140"/>
                  <a:gd fmla="*/ 695325 w 776752" name="connsiteX141"/>
                  <a:gd fmla="*/ 521493 h 788193" name="connsiteY141"/>
                  <a:gd fmla="*/ 695325 w 776752" name="connsiteX142"/>
                  <a:gd fmla="*/ 395287 h 788193" name="connsiteY142"/>
                  <a:gd fmla="*/ 690563 w 776752" name="connsiteX143"/>
                  <a:gd fmla="*/ 388143 h 788193" name="connsiteY143"/>
                  <a:gd fmla="*/ 754856 w 776752" name="connsiteX144"/>
                  <a:gd fmla="*/ 385762 h 788193" name="connsiteY144"/>
                  <a:gd fmla="*/ 759619 w 776752" name="connsiteX145"/>
                  <a:gd fmla="*/ 378618 h 788193" name="connsiteY145"/>
                  <a:gd fmla="*/ 766763 w 776752" name="connsiteX146"/>
                  <a:gd fmla="*/ 373856 h 788193" name="connsiteY146"/>
                  <a:gd fmla="*/ 773906 w 776752" name="connsiteX147"/>
                  <a:gd fmla="*/ 352425 h 788193" name="connsiteY147"/>
                  <a:gd fmla="*/ 776288 w 776752" name="connsiteX148"/>
                  <a:gd fmla="*/ 345281 h 788193" name="connsiteY148"/>
                  <a:gd fmla="*/ 773906 w 776752" name="connsiteX149"/>
                  <a:gd fmla="*/ 266700 h 788193" name="connsiteY149"/>
                  <a:gd fmla="*/ 759619 w 776752" name="connsiteX150"/>
                  <a:gd fmla="*/ 261937 h 788193" name="connsiteY150"/>
                  <a:gd fmla="*/ 709613 w 776752" name="connsiteX151"/>
                  <a:gd fmla="*/ 257175 h 788193" name="connsiteY151"/>
                  <a:gd fmla="*/ 673894 w 776752" name="connsiteX152"/>
                  <a:gd fmla="*/ 245268 h 788193" name="connsiteY152"/>
                  <a:gd fmla="*/ 666750 w 776752" name="connsiteX153"/>
                  <a:gd fmla="*/ 242887 h 788193" name="connsiteY153"/>
                  <a:gd fmla="*/ 659606 w 776752" name="connsiteX154"/>
                  <a:gd fmla="*/ 240506 h 788193" name="connsiteY154"/>
                  <a:gd fmla="*/ 647700 w 776752" name="connsiteX155"/>
                  <a:gd fmla="*/ 238125 h 788193" name="connsiteY155"/>
                  <a:gd fmla="*/ 640556 w 776752" name="connsiteX156"/>
                  <a:gd fmla="*/ 235743 h 788193" name="connsiteY156"/>
                  <a:gd fmla="*/ 607219 w 776752" name="connsiteX157"/>
                  <a:gd fmla="*/ 230981 h 788193" name="connsiteY157"/>
                  <a:gd fmla="*/ 588169 w 776752" name="connsiteX158"/>
                  <a:gd fmla="*/ 226218 h 788193" name="connsiteY158"/>
                  <a:gd fmla="*/ 557213 w 776752" name="connsiteX159"/>
                  <a:gd fmla="*/ 221456 h 788193" name="connsiteY159"/>
                  <a:gd fmla="*/ 542925 w 776752" name="connsiteX160"/>
                  <a:gd fmla="*/ 216693 h 788193" name="connsiteY160"/>
                  <a:gd fmla="*/ 523875 w 776752" name="connsiteX161"/>
                  <a:gd fmla="*/ 211931 h 788193" name="connsiteY161"/>
                  <a:gd fmla="*/ 528638 w 776752" name="connsiteX162"/>
                  <a:gd fmla="*/ 204787 h 788193" name="connsiteY162"/>
                  <a:gd fmla="*/ 550069 w 776752" name="connsiteX163"/>
                  <a:gd fmla="*/ 192881 h 788193" name="connsiteY163"/>
                  <a:gd fmla="*/ 557213 w 776752" name="connsiteX164"/>
                  <a:gd fmla="*/ 185737 h 788193" name="connsiteY164"/>
                  <a:gd fmla="*/ 573881 w 776752" name="connsiteX165"/>
                  <a:gd fmla="*/ 188118 h 788193" name="connsiteY165"/>
                  <a:gd fmla="*/ 590550 w 776752" name="connsiteX166"/>
                  <a:gd fmla="*/ 192881 h 788193" name="connsiteY166"/>
                  <a:gd fmla="*/ 626269 w 776752" name="connsiteX167"/>
                  <a:gd fmla="*/ 197643 h 788193" name="connsiteY167"/>
                  <a:gd fmla="*/ 640556 w 776752" name="connsiteX168"/>
                  <a:gd fmla="*/ 200025 h 788193" name="connsiteY168"/>
                  <a:gd fmla="*/ 664369 w 776752" name="connsiteX169"/>
                  <a:gd fmla="*/ 202406 h 788193" name="connsiteY169"/>
                  <a:gd fmla="*/ 683419 w 776752" name="connsiteX170"/>
                  <a:gd fmla="*/ 200025 h 788193" name="connsiteY170"/>
                  <a:gd fmla="*/ 692944 w 776752" name="connsiteX171"/>
                  <a:gd fmla="*/ 188118 h 788193" name="connsiteY171"/>
                  <a:gd fmla="*/ 697706 w 776752" name="connsiteX172"/>
                  <a:gd fmla="*/ 180975 h 788193" name="connsiteY172"/>
                  <a:gd fmla="*/ 700088 w 776752" name="connsiteX173"/>
                  <a:gd fmla="*/ 173831 h 788193" name="connsiteY173"/>
                  <a:gd fmla="*/ 709613 w 776752" name="connsiteX174"/>
                  <a:gd fmla="*/ 159543 h 788193" name="connsiteY174"/>
                  <a:gd fmla="*/ 711994 w 776752" name="connsiteX175"/>
                  <a:gd fmla="*/ 150018 h 788193" name="connsiteY175"/>
                  <a:gd fmla="*/ 716756 w 776752" name="connsiteX176"/>
                  <a:gd fmla="*/ 135731 h 788193" name="connsiteY176"/>
                  <a:gd fmla="*/ 721519 w 776752" name="connsiteX177"/>
                  <a:gd fmla="*/ 116681 h 788193" name="connsiteY177"/>
                  <a:gd fmla="*/ 719138 w 776752" name="connsiteX178"/>
                  <a:gd fmla="*/ 100012 h 788193" name="connsiteY178"/>
                  <a:gd fmla="*/ 697706 w 776752" name="connsiteX179"/>
                  <a:gd fmla="*/ 90487 h 788193" name="connsiteY179"/>
                  <a:gd fmla="*/ 676275 w 776752" name="connsiteX180"/>
                  <a:gd fmla="*/ 83343 h 788193" name="connsiteY180"/>
                  <a:gd fmla="*/ 669131 w 776752" name="connsiteX181"/>
                  <a:gd fmla="*/ 80962 h 788193" name="connsiteY181"/>
                  <a:gd fmla="*/ 659606 w 776752" name="connsiteX182"/>
                  <a:gd fmla="*/ 76200 h 788193" name="connsiteY182"/>
                  <a:gd fmla="*/ 652463 w 776752" name="connsiteX183"/>
                  <a:gd fmla="*/ 71437 h 788193" name="connsiteY183"/>
                  <a:gd fmla="*/ 645319 w 776752" name="connsiteX184"/>
                  <a:gd fmla="*/ 69056 h 788193" name="connsiteY184"/>
                  <a:gd fmla="*/ 638175 w 776752" name="connsiteX185"/>
                  <a:gd fmla="*/ 64293 h 788193" name="connsiteY185"/>
                  <a:gd fmla="*/ 623888 w 776752" name="connsiteX186"/>
                  <a:gd fmla="*/ 59531 h 788193" name="connsiteY186"/>
                  <a:gd fmla="*/ 602456 w 776752" name="connsiteX187"/>
                  <a:gd fmla="*/ 47625 h 788193" name="connsiteY187"/>
                  <a:gd fmla="*/ 595313 w 776752" name="connsiteX188"/>
                  <a:gd fmla="*/ 42862 h 788193" name="connsiteY188"/>
                  <a:gd fmla="*/ 581025 w 776752" name="connsiteX189"/>
                  <a:gd fmla="*/ 38100 h 788193" name="connsiteY189"/>
                  <a:gd fmla="*/ 573881 w 776752" name="connsiteX190"/>
                  <a:gd fmla="*/ 35718 h 788193" name="connsiteY190"/>
                  <a:gd fmla="*/ 552450 w 776752" name="connsiteX191"/>
                  <a:gd fmla="*/ 28575 h 788193" name="connsiteY191"/>
                  <a:gd fmla="*/ 545306 w 776752" name="connsiteX192"/>
                  <a:gd fmla="*/ 26193 h 788193" name="connsiteY192"/>
                  <a:gd fmla="*/ 526256 w 776752" name="connsiteX193"/>
                  <a:gd fmla="*/ 21431 h 788193" name="connsiteY193"/>
                  <a:gd fmla="*/ 519113 w 776752" name="connsiteX194"/>
                  <a:gd fmla="*/ 19050 h 788193" name="connsiteY194"/>
                  <a:gd fmla="*/ 509588 w 776752" name="connsiteX195"/>
                  <a:gd fmla="*/ 14287 h 788193" name="connsiteY195"/>
                  <a:gd fmla="*/ 492919 w 776752" name="connsiteX196"/>
                  <a:gd fmla="*/ 11906 h 788193" name="connsiteY196"/>
                  <a:gd fmla="*/ 450056 w 776752" name="connsiteX197"/>
                  <a:gd fmla="*/ 9525 h 788193" name="connsiteY197"/>
                  <a:gd fmla="*/ 442913 w 776752" name="connsiteX198"/>
                  <a:gd fmla="*/ 11906 h 788193" name="connsiteY198"/>
                  <a:gd fmla="*/ 440531 w 776752" name="connsiteX199"/>
                  <a:gd fmla="*/ 19050 h 788193" name="connsiteY199"/>
                  <a:gd fmla="*/ 438150 w 776752" name="connsiteX200"/>
                  <a:gd fmla="*/ 30956 h 788193" name="connsiteY200"/>
                  <a:gd fmla="*/ 431006 w 776752" name="connsiteX201"/>
                  <a:gd fmla="*/ 52387 h 788193" name="connsiteY201"/>
                  <a:gd fmla="*/ 428625 w 776752" name="connsiteX202"/>
                  <a:gd fmla="*/ 59531 h 788193" name="connsiteY202"/>
                  <a:gd fmla="*/ 419100 w 776752" name="connsiteX203"/>
                  <a:gd fmla="*/ 73818 h 788193" name="connsiteY203"/>
                  <a:gd fmla="*/ 416719 w 776752" name="connsiteX204"/>
                  <a:gd fmla="*/ 80962 h 788193" name="connsiteY204"/>
                  <a:gd fmla="*/ 411956 w 776752" name="connsiteX205"/>
                  <a:gd fmla="*/ 88106 h 788193" name="connsiteY205"/>
                  <a:gd fmla="*/ 402431 w 776752" name="connsiteX206"/>
                  <a:gd fmla="*/ 109537 h 788193" name="connsiteY206"/>
                  <a:gd fmla="*/ 397669 w 776752" name="connsiteX207"/>
                  <a:gd fmla="*/ 123825 h 788193" name="connsiteY207"/>
                  <a:gd fmla="*/ 395288 w 776752" name="connsiteX208"/>
                  <a:gd fmla="*/ 130968 h 788193" name="connsiteY208"/>
                  <a:gd fmla="*/ 385763 w 776752" name="connsiteX209"/>
                  <a:gd fmla="*/ 128587 h 788193" name="connsiteY209"/>
                  <a:gd fmla="*/ 383381 w 776752" name="connsiteX210"/>
                  <a:gd fmla="*/ 121443 h 788193" name="connsiteY210"/>
                  <a:gd fmla="*/ 376238 w 776752" name="connsiteX211"/>
                  <a:gd fmla="*/ 114300 h 788193" name="connsiteY211"/>
                  <a:gd fmla="*/ 366713 w 776752" name="connsiteX212"/>
                  <a:gd fmla="*/ 102393 h 788193" name="connsiteY212"/>
                  <a:gd fmla="*/ 357188 w 776752" name="connsiteX213"/>
                  <a:gd fmla="*/ 88106 h 788193" name="connsiteY213"/>
                  <a:gd fmla="*/ 352425 w 776752" name="connsiteX214"/>
                  <a:gd fmla="*/ 80962 h 788193" name="connsiteY214"/>
                  <a:gd fmla="*/ 345281 w 776752" name="connsiteX215"/>
                  <a:gd fmla="*/ 73818 h 788193" name="connsiteY215"/>
                  <a:gd fmla="*/ 347663 w 776752" name="connsiteX216"/>
                  <a:gd fmla="*/ 78581 h 788193" name="connsiteY2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b="b" l="l" r="r" t="t"/>
                <a:pathLst>
                  <a:path h="788193" w="776752">
                    <a:moveTo>
                      <a:pt x="347663" y="78581"/>
                    </a:moveTo>
                    <a:cubicBezTo>
                      <a:pt x="347663" y="77391"/>
                      <a:pt x="346956" y="70360"/>
                      <a:pt x="345281" y="66675"/>
                    </a:cubicBezTo>
                    <a:cubicBezTo>
                      <a:pt x="342912" y="61464"/>
                      <a:pt x="338931" y="57150"/>
                      <a:pt x="335756" y="52387"/>
                    </a:cubicBezTo>
                    <a:cubicBezTo>
                      <a:pt x="334169" y="50006"/>
                      <a:pt x="331899" y="47958"/>
                      <a:pt x="330994" y="45243"/>
                    </a:cubicBezTo>
                    <a:cubicBezTo>
                      <a:pt x="327708" y="35385"/>
                      <a:pt x="330005" y="40188"/>
                      <a:pt x="323850" y="30956"/>
                    </a:cubicBezTo>
                    <a:cubicBezTo>
                      <a:pt x="322281" y="26249"/>
                      <a:pt x="320904" y="20026"/>
                      <a:pt x="316706" y="16668"/>
                    </a:cubicBezTo>
                    <a:cubicBezTo>
                      <a:pt x="314746" y="15100"/>
                      <a:pt x="311757" y="15506"/>
                      <a:pt x="309563" y="14287"/>
                    </a:cubicBezTo>
                    <a:cubicBezTo>
                      <a:pt x="304559" y="11507"/>
                      <a:pt x="300038" y="7937"/>
                      <a:pt x="295275" y="4762"/>
                    </a:cubicBezTo>
                    <a:lnTo>
                      <a:pt x="288131" y="0"/>
                    </a:lnTo>
                    <a:cubicBezTo>
                      <a:pt x="275431" y="794"/>
                      <a:pt x="262639" y="662"/>
                      <a:pt x="250031" y="2381"/>
                    </a:cubicBezTo>
                    <a:cubicBezTo>
                      <a:pt x="245057" y="3059"/>
                      <a:pt x="240506" y="5556"/>
                      <a:pt x="235744" y="7143"/>
                    </a:cubicBezTo>
                    <a:cubicBezTo>
                      <a:pt x="233363" y="7937"/>
                      <a:pt x="230689" y="8133"/>
                      <a:pt x="228600" y="9525"/>
                    </a:cubicBezTo>
                    <a:cubicBezTo>
                      <a:pt x="219368" y="15679"/>
                      <a:pt x="224171" y="13382"/>
                      <a:pt x="214313" y="16668"/>
                    </a:cubicBezTo>
                    <a:cubicBezTo>
                      <a:pt x="211932" y="18256"/>
                      <a:pt x="209729" y="20151"/>
                      <a:pt x="207169" y="21431"/>
                    </a:cubicBezTo>
                    <a:cubicBezTo>
                      <a:pt x="204924" y="22554"/>
                      <a:pt x="202219" y="22593"/>
                      <a:pt x="200025" y="23812"/>
                    </a:cubicBezTo>
                    <a:cubicBezTo>
                      <a:pt x="195022" y="26592"/>
                      <a:pt x="190500" y="30162"/>
                      <a:pt x="185738" y="33337"/>
                    </a:cubicBezTo>
                    <a:lnTo>
                      <a:pt x="171450" y="42862"/>
                    </a:lnTo>
                    <a:lnTo>
                      <a:pt x="164306" y="47625"/>
                    </a:lnTo>
                    <a:cubicBezTo>
                      <a:pt x="161925" y="49212"/>
                      <a:pt x="159186" y="50364"/>
                      <a:pt x="157163" y="52387"/>
                    </a:cubicBezTo>
                    <a:cubicBezTo>
                      <a:pt x="147995" y="61555"/>
                      <a:pt x="152821" y="57663"/>
                      <a:pt x="142875" y="64293"/>
                    </a:cubicBezTo>
                    <a:cubicBezTo>
                      <a:pt x="138685" y="76866"/>
                      <a:pt x="141885" y="69351"/>
                      <a:pt x="130969" y="85725"/>
                    </a:cubicBezTo>
                    <a:cubicBezTo>
                      <a:pt x="129382" y="88106"/>
                      <a:pt x="128230" y="90844"/>
                      <a:pt x="126206" y="92868"/>
                    </a:cubicBezTo>
                    <a:cubicBezTo>
                      <a:pt x="121444" y="97631"/>
                      <a:pt x="115655" y="101552"/>
                      <a:pt x="111919" y="107156"/>
                    </a:cubicBezTo>
                    <a:cubicBezTo>
                      <a:pt x="105569" y="116681"/>
                      <a:pt x="109537" y="112712"/>
                      <a:pt x="100013" y="119062"/>
                    </a:cubicBezTo>
                    <a:cubicBezTo>
                      <a:pt x="94025" y="137020"/>
                      <a:pt x="102798" y="115581"/>
                      <a:pt x="90488" y="130968"/>
                    </a:cubicBezTo>
                    <a:cubicBezTo>
                      <a:pt x="88920" y="132928"/>
                      <a:pt x="89229" y="135867"/>
                      <a:pt x="88106" y="138112"/>
                    </a:cubicBezTo>
                    <a:cubicBezTo>
                      <a:pt x="84137" y="146051"/>
                      <a:pt x="83345" y="145255"/>
                      <a:pt x="76200" y="150018"/>
                    </a:cubicBezTo>
                    <a:lnTo>
                      <a:pt x="71438" y="164306"/>
                    </a:lnTo>
                    <a:lnTo>
                      <a:pt x="69056" y="171450"/>
                    </a:lnTo>
                    <a:cubicBezTo>
                      <a:pt x="69850" y="182562"/>
                      <a:pt x="70136" y="193723"/>
                      <a:pt x="71438" y="204787"/>
                    </a:cubicBezTo>
                    <a:cubicBezTo>
                      <a:pt x="71731" y="207280"/>
                      <a:pt x="72044" y="210156"/>
                      <a:pt x="73819" y="211931"/>
                    </a:cubicBezTo>
                    <a:cubicBezTo>
                      <a:pt x="73826" y="211938"/>
                      <a:pt x="91674" y="223834"/>
                      <a:pt x="95250" y="226218"/>
                    </a:cubicBezTo>
                    <a:lnTo>
                      <a:pt x="102394" y="230981"/>
                    </a:lnTo>
                    <a:lnTo>
                      <a:pt x="109538" y="235743"/>
                    </a:lnTo>
                    <a:cubicBezTo>
                      <a:pt x="111125" y="238124"/>
                      <a:pt x="113945" y="240047"/>
                      <a:pt x="114300" y="242887"/>
                    </a:cubicBezTo>
                    <a:cubicBezTo>
                      <a:pt x="114916" y="247817"/>
                      <a:pt x="111648" y="258344"/>
                      <a:pt x="107156" y="261937"/>
                    </a:cubicBezTo>
                    <a:cubicBezTo>
                      <a:pt x="105196" y="263505"/>
                      <a:pt x="102394" y="263524"/>
                      <a:pt x="100013" y="264318"/>
                    </a:cubicBezTo>
                    <a:cubicBezTo>
                      <a:pt x="91983" y="276362"/>
                      <a:pt x="99609" y="268091"/>
                      <a:pt x="88106" y="273843"/>
                    </a:cubicBezTo>
                    <a:cubicBezTo>
                      <a:pt x="85546" y="275123"/>
                      <a:pt x="83523" y="277326"/>
                      <a:pt x="80963" y="278606"/>
                    </a:cubicBezTo>
                    <a:cubicBezTo>
                      <a:pt x="78718" y="279729"/>
                      <a:pt x="76322" y="280802"/>
                      <a:pt x="73819" y="280987"/>
                    </a:cubicBezTo>
                    <a:cubicBezTo>
                      <a:pt x="54805" y="282395"/>
                      <a:pt x="35719" y="282574"/>
                      <a:pt x="16669" y="283368"/>
                    </a:cubicBezTo>
                    <a:cubicBezTo>
                      <a:pt x="4361" y="301831"/>
                      <a:pt x="8953" y="292228"/>
                      <a:pt x="2381" y="311943"/>
                    </a:cubicBezTo>
                    <a:lnTo>
                      <a:pt x="0" y="319087"/>
                    </a:lnTo>
                    <a:cubicBezTo>
                      <a:pt x="794" y="338137"/>
                      <a:pt x="972" y="357223"/>
                      <a:pt x="2381" y="376237"/>
                    </a:cubicBezTo>
                    <a:cubicBezTo>
                      <a:pt x="2566" y="378740"/>
                      <a:pt x="3195" y="381421"/>
                      <a:pt x="4763" y="383381"/>
                    </a:cubicBezTo>
                    <a:cubicBezTo>
                      <a:pt x="6551" y="385616"/>
                      <a:pt x="9291" y="386981"/>
                      <a:pt x="11906" y="388143"/>
                    </a:cubicBezTo>
                    <a:cubicBezTo>
                      <a:pt x="11918" y="388148"/>
                      <a:pt x="29760" y="394094"/>
                      <a:pt x="33338" y="395287"/>
                    </a:cubicBezTo>
                    <a:lnTo>
                      <a:pt x="61913" y="404812"/>
                    </a:lnTo>
                    <a:lnTo>
                      <a:pt x="69056" y="407193"/>
                    </a:lnTo>
                    <a:cubicBezTo>
                      <a:pt x="71437" y="407987"/>
                      <a:pt x="73765" y="408966"/>
                      <a:pt x="76200" y="409575"/>
                    </a:cubicBezTo>
                    <a:cubicBezTo>
                      <a:pt x="90409" y="413127"/>
                      <a:pt x="82497" y="411418"/>
                      <a:pt x="100013" y="414337"/>
                    </a:cubicBezTo>
                    <a:cubicBezTo>
                      <a:pt x="99219" y="418306"/>
                      <a:pt x="98509" y="422292"/>
                      <a:pt x="97631" y="426243"/>
                    </a:cubicBezTo>
                    <a:cubicBezTo>
                      <a:pt x="96921" y="429438"/>
                      <a:pt x="95611" y="432515"/>
                      <a:pt x="95250" y="435768"/>
                    </a:cubicBezTo>
                    <a:cubicBezTo>
                      <a:pt x="92922" y="456723"/>
                      <a:pt x="94216" y="467136"/>
                      <a:pt x="90488" y="485775"/>
                    </a:cubicBezTo>
                    <a:cubicBezTo>
                      <a:pt x="89996" y="488236"/>
                      <a:pt x="88900" y="490537"/>
                      <a:pt x="88106" y="492918"/>
                    </a:cubicBezTo>
                    <a:cubicBezTo>
                      <a:pt x="82232" y="539916"/>
                      <a:pt x="84383" y="514965"/>
                      <a:pt x="88106" y="602456"/>
                    </a:cubicBezTo>
                    <a:cubicBezTo>
                      <a:pt x="88412" y="609637"/>
                      <a:pt x="89306" y="616797"/>
                      <a:pt x="90488" y="623887"/>
                    </a:cubicBezTo>
                    <a:cubicBezTo>
                      <a:pt x="90901" y="626363"/>
                      <a:pt x="92305" y="628585"/>
                      <a:pt x="92869" y="631031"/>
                    </a:cubicBezTo>
                    <a:cubicBezTo>
                      <a:pt x="94689" y="638918"/>
                      <a:pt x="91907" y="649119"/>
                      <a:pt x="97631" y="654843"/>
                    </a:cubicBezTo>
                    <a:cubicBezTo>
                      <a:pt x="106799" y="664011"/>
                      <a:pt x="102907" y="659185"/>
                      <a:pt x="109538" y="669131"/>
                    </a:cubicBezTo>
                    <a:cubicBezTo>
                      <a:pt x="113729" y="681706"/>
                      <a:pt x="110526" y="674185"/>
                      <a:pt x="121444" y="690562"/>
                    </a:cubicBezTo>
                    <a:lnTo>
                      <a:pt x="130969" y="704850"/>
                    </a:lnTo>
                    <a:lnTo>
                      <a:pt x="145256" y="714375"/>
                    </a:lnTo>
                    <a:cubicBezTo>
                      <a:pt x="147637" y="715962"/>
                      <a:pt x="149685" y="718232"/>
                      <a:pt x="152400" y="719137"/>
                    </a:cubicBezTo>
                    <a:lnTo>
                      <a:pt x="159544" y="721518"/>
                    </a:lnTo>
                    <a:cubicBezTo>
                      <a:pt x="161925" y="723106"/>
                      <a:pt x="164128" y="725001"/>
                      <a:pt x="166688" y="726281"/>
                    </a:cubicBezTo>
                    <a:cubicBezTo>
                      <a:pt x="168933" y="727403"/>
                      <a:pt x="171637" y="727443"/>
                      <a:pt x="173831" y="728662"/>
                    </a:cubicBezTo>
                    <a:cubicBezTo>
                      <a:pt x="178835" y="731442"/>
                      <a:pt x="183356" y="735012"/>
                      <a:pt x="188119" y="738187"/>
                    </a:cubicBezTo>
                    <a:lnTo>
                      <a:pt x="202406" y="747712"/>
                    </a:lnTo>
                    <a:cubicBezTo>
                      <a:pt x="204787" y="749300"/>
                      <a:pt x="207526" y="750451"/>
                      <a:pt x="209550" y="752475"/>
                    </a:cubicBezTo>
                    <a:cubicBezTo>
                      <a:pt x="214035" y="756959"/>
                      <a:pt x="217872" y="761730"/>
                      <a:pt x="223838" y="764381"/>
                    </a:cubicBezTo>
                    <a:cubicBezTo>
                      <a:pt x="240490" y="771782"/>
                      <a:pt x="235305" y="767248"/>
                      <a:pt x="252413" y="771525"/>
                    </a:cubicBezTo>
                    <a:cubicBezTo>
                      <a:pt x="257283" y="772743"/>
                      <a:pt x="261830" y="775069"/>
                      <a:pt x="266700" y="776287"/>
                    </a:cubicBezTo>
                    <a:cubicBezTo>
                      <a:pt x="290434" y="782221"/>
                      <a:pt x="279294" y="779974"/>
                      <a:pt x="300038" y="783431"/>
                    </a:cubicBezTo>
                    <a:cubicBezTo>
                      <a:pt x="311216" y="787157"/>
                      <a:pt x="312661" y="788193"/>
                      <a:pt x="328613" y="788193"/>
                    </a:cubicBezTo>
                    <a:cubicBezTo>
                      <a:pt x="400055" y="788193"/>
                      <a:pt x="471488" y="786606"/>
                      <a:pt x="542925" y="785812"/>
                    </a:cubicBezTo>
                    <a:cubicBezTo>
                      <a:pt x="552575" y="784204"/>
                      <a:pt x="557860" y="783713"/>
                      <a:pt x="566738" y="781050"/>
                    </a:cubicBezTo>
                    <a:cubicBezTo>
                      <a:pt x="595725" y="772354"/>
                      <a:pt x="568596" y="779394"/>
                      <a:pt x="590550" y="773906"/>
                    </a:cubicBezTo>
                    <a:cubicBezTo>
                      <a:pt x="592931" y="772318"/>
                      <a:pt x="595134" y="770423"/>
                      <a:pt x="597694" y="769143"/>
                    </a:cubicBezTo>
                    <a:cubicBezTo>
                      <a:pt x="601695" y="767143"/>
                      <a:pt x="610549" y="765525"/>
                      <a:pt x="614363" y="764381"/>
                    </a:cubicBezTo>
                    <a:cubicBezTo>
                      <a:pt x="619171" y="762938"/>
                      <a:pt x="623780" y="760835"/>
                      <a:pt x="628650" y="759618"/>
                    </a:cubicBezTo>
                    <a:cubicBezTo>
                      <a:pt x="631825" y="758824"/>
                      <a:pt x="634980" y="757947"/>
                      <a:pt x="638175" y="757237"/>
                    </a:cubicBezTo>
                    <a:cubicBezTo>
                      <a:pt x="642126" y="756359"/>
                      <a:pt x="646176" y="755921"/>
                      <a:pt x="650081" y="754856"/>
                    </a:cubicBezTo>
                    <a:cubicBezTo>
                      <a:pt x="654924" y="753535"/>
                      <a:pt x="659606" y="751681"/>
                      <a:pt x="664369" y="750093"/>
                    </a:cubicBezTo>
                    <a:lnTo>
                      <a:pt x="671513" y="747712"/>
                    </a:lnTo>
                    <a:lnTo>
                      <a:pt x="678656" y="745331"/>
                    </a:lnTo>
                    <a:cubicBezTo>
                      <a:pt x="681037" y="743743"/>
                      <a:pt x="683240" y="741848"/>
                      <a:pt x="685800" y="740568"/>
                    </a:cubicBezTo>
                    <a:cubicBezTo>
                      <a:pt x="705526" y="730705"/>
                      <a:pt x="679605" y="747078"/>
                      <a:pt x="700088" y="733425"/>
                    </a:cubicBezTo>
                    <a:lnTo>
                      <a:pt x="709613" y="719137"/>
                    </a:lnTo>
                    <a:cubicBezTo>
                      <a:pt x="711200" y="716756"/>
                      <a:pt x="713470" y="714708"/>
                      <a:pt x="714375" y="711993"/>
                    </a:cubicBezTo>
                    <a:lnTo>
                      <a:pt x="716756" y="704850"/>
                    </a:lnTo>
                    <a:cubicBezTo>
                      <a:pt x="713876" y="676048"/>
                      <a:pt x="716897" y="688601"/>
                      <a:pt x="709613" y="666750"/>
                    </a:cubicBezTo>
                    <a:cubicBezTo>
                      <a:pt x="708819" y="664369"/>
                      <a:pt x="708623" y="661695"/>
                      <a:pt x="707231" y="659606"/>
                    </a:cubicBezTo>
                    <a:lnTo>
                      <a:pt x="697706" y="645318"/>
                    </a:lnTo>
                    <a:lnTo>
                      <a:pt x="692944" y="638175"/>
                    </a:lnTo>
                    <a:cubicBezTo>
                      <a:pt x="688760" y="625621"/>
                      <a:pt x="693328" y="635778"/>
                      <a:pt x="683419" y="623887"/>
                    </a:cubicBezTo>
                    <a:cubicBezTo>
                      <a:pt x="681587" y="621688"/>
                      <a:pt x="681083" y="618260"/>
                      <a:pt x="678656" y="616743"/>
                    </a:cubicBezTo>
                    <a:cubicBezTo>
                      <a:pt x="674399" y="614082"/>
                      <a:pt x="669131" y="613568"/>
                      <a:pt x="664369" y="611981"/>
                    </a:cubicBezTo>
                    <a:lnTo>
                      <a:pt x="657225" y="609600"/>
                    </a:lnTo>
                    <a:cubicBezTo>
                      <a:pt x="642938" y="610394"/>
                      <a:pt x="628614" y="610686"/>
                      <a:pt x="614363" y="611981"/>
                    </a:cubicBezTo>
                    <a:cubicBezTo>
                      <a:pt x="611104" y="612277"/>
                      <a:pt x="607973" y="613422"/>
                      <a:pt x="604838" y="614362"/>
                    </a:cubicBezTo>
                    <a:cubicBezTo>
                      <a:pt x="597625" y="616526"/>
                      <a:pt x="590550" y="619125"/>
                      <a:pt x="583406" y="621506"/>
                    </a:cubicBezTo>
                    <a:cubicBezTo>
                      <a:pt x="581025" y="622300"/>
                      <a:pt x="578724" y="623395"/>
                      <a:pt x="576263" y="623887"/>
                    </a:cubicBezTo>
                    <a:cubicBezTo>
                      <a:pt x="572294" y="624681"/>
                      <a:pt x="568283" y="625286"/>
                      <a:pt x="564356" y="626268"/>
                    </a:cubicBezTo>
                    <a:cubicBezTo>
                      <a:pt x="557753" y="627919"/>
                      <a:pt x="554895" y="630345"/>
                      <a:pt x="547688" y="631031"/>
                    </a:cubicBezTo>
                    <a:cubicBezTo>
                      <a:pt x="534232" y="632312"/>
                      <a:pt x="520700" y="632618"/>
                      <a:pt x="507206" y="633412"/>
                    </a:cubicBezTo>
                    <a:lnTo>
                      <a:pt x="490538" y="635793"/>
                    </a:lnTo>
                    <a:cubicBezTo>
                      <a:pt x="483406" y="636685"/>
                      <a:pt x="476210" y="637082"/>
                      <a:pt x="469106" y="638175"/>
                    </a:cubicBezTo>
                    <a:cubicBezTo>
                      <a:pt x="457517" y="639958"/>
                      <a:pt x="462402" y="640446"/>
                      <a:pt x="452438" y="642937"/>
                    </a:cubicBezTo>
                    <a:cubicBezTo>
                      <a:pt x="448511" y="643919"/>
                      <a:pt x="444458" y="644336"/>
                      <a:pt x="440531" y="645318"/>
                    </a:cubicBezTo>
                    <a:cubicBezTo>
                      <a:pt x="422361" y="649861"/>
                      <a:pt x="446153" y="645624"/>
                      <a:pt x="423863" y="650081"/>
                    </a:cubicBezTo>
                    <a:cubicBezTo>
                      <a:pt x="413258" y="652202"/>
                      <a:pt x="407876" y="652291"/>
                      <a:pt x="397669" y="654843"/>
                    </a:cubicBezTo>
                    <a:cubicBezTo>
                      <a:pt x="395234" y="655452"/>
                      <a:pt x="392906" y="656431"/>
                      <a:pt x="390525" y="657225"/>
                    </a:cubicBezTo>
                    <a:cubicBezTo>
                      <a:pt x="369888" y="656431"/>
                      <a:pt x="349186" y="656658"/>
                      <a:pt x="328613" y="654843"/>
                    </a:cubicBezTo>
                    <a:cubicBezTo>
                      <a:pt x="320475" y="654125"/>
                      <a:pt x="303667" y="648115"/>
                      <a:pt x="295275" y="645318"/>
                    </a:cubicBezTo>
                    <a:lnTo>
                      <a:pt x="266700" y="635793"/>
                    </a:lnTo>
                    <a:lnTo>
                      <a:pt x="259556" y="633412"/>
                    </a:lnTo>
                    <a:lnTo>
                      <a:pt x="252413" y="631031"/>
                    </a:lnTo>
                    <a:cubicBezTo>
                      <a:pt x="250032" y="629443"/>
                      <a:pt x="242424" y="626584"/>
                      <a:pt x="245269" y="626268"/>
                    </a:cubicBezTo>
                    <a:cubicBezTo>
                      <a:pt x="254769" y="625213"/>
                      <a:pt x="264416" y="627079"/>
                      <a:pt x="273844" y="628650"/>
                    </a:cubicBezTo>
                    <a:cubicBezTo>
                      <a:pt x="278796" y="629475"/>
                      <a:pt x="283369" y="631825"/>
                      <a:pt x="288131" y="633412"/>
                    </a:cubicBezTo>
                    <a:lnTo>
                      <a:pt x="295275" y="635793"/>
                    </a:lnTo>
                    <a:cubicBezTo>
                      <a:pt x="306597" y="643341"/>
                      <a:pt x="299702" y="639650"/>
                      <a:pt x="316706" y="645318"/>
                    </a:cubicBezTo>
                    <a:lnTo>
                      <a:pt x="323850" y="647700"/>
                    </a:lnTo>
                    <a:lnTo>
                      <a:pt x="330994" y="650081"/>
                    </a:lnTo>
                    <a:cubicBezTo>
                      <a:pt x="364331" y="649287"/>
                      <a:pt x="397724" y="649780"/>
                      <a:pt x="431006" y="647700"/>
                    </a:cubicBezTo>
                    <a:cubicBezTo>
                      <a:pt x="436017" y="647387"/>
                      <a:pt x="440424" y="644154"/>
                      <a:pt x="445294" y="642937"/>
                    </a:cubicBezTo>
                    <a:cubicBezTo>
                      <a:pt x="448469" y="642143"/>
                      <a:pt x="451672" y="641455"/>
                      <a:pt x="454819" y="640556"/>
                    </a:cubicBezTo>
                    <a:cubicBezTo>
                      <a:pt x="457233" y="639866"/>
                      <a:pt x="459464" y="638413"/>
                      <a:pt x="461963" y="638175"/>
                    </a:cubicBezTo>
                    <a:cubicBezTo>
                      <a:pt x="476208" y="636818"/>
                      <a:pt x="490550" y="636778"/>
                      <a:pt x="504825" y="635793"/>
                    </a:cubicBezTo>
                    <a:cubicBezTo>
                      <a:pt x="513572" y="635190"/>
                      <a:pt x="522288" y="634206"/>
                      <a:pt x="531019" y="633412"/>
                    </a:cubicBezTo>
                    <a:lnTo>
                      <a:pt x="602456" y="609600"/>
                    </a:lnTo>
                    <a:lnTo>
                      <a:pt x="623888" y="602456"/>
                    </a:lnTo>
                    <a:cubicBezTo>
                      <a:pt x="623892" y="602455"/>
                      <a:pt x="638172" y="597695"/>
                      <a:pt x="638175" y="597693"/>
                    </a:cubicBezTo>
                    <a:cubicBezTo>
                      <a:pt x="642938" y="594518"/>
                      <a:pt x="648416" y="592215"/>
                      <a:pt x="652463" y="588168"/>
                    </a:cubicBezTo>
                    <a:cubicBezTo>
                      <a:pt x="661630" y="579001"/>
                      <a:pt x="656804" y="582893"/>
                      <a:pt x="666750" y="576262"/>
                    </a:cubicBezTo>
                    <a:cubicBezTo>
                      <a:pt x="668338" y="573881"/>
                      <a:pt x="669489" y="571142"/>
                      <a:pt x="671513" y="569118"/>
                    </a:cubicBezTo>
                    <a:cubicBezTo>
                      <a:pt x="673536" y="567095"/>
                      <a:pt x="676868" y="566591"/>
                      <a:pt x="678656" y="564356"/>
                    </a:cubicBezTo>
                    <a:cubicBezTo>
                      <a:pt x="680224" y="562396"/>
                      <a:pt x="679915" y="559457"/>
                      <a:pt x="681038" y="557212"/>
                    </a:cubicBezTo>
                    <a:cubicBezTo>
                      <a:pt x="682318" y="554652"/>
                      <a:pt x="684638" y="552683"/>
                      <a:pt x="685800" y="550068"/>
                    </a:cubicBezTo>
                    <a:cubicBezTo>
                      <a:pt x="685806" y="550054"/>
                      <a:pt x="691751" y="532216"/>
                      <a:pt x="692944" y="528637"/>
                    </a:cubicBezTo>
                    <a:lnTo>
                      <a:pt x="695325" y="521493"/>
                    </a:lnTo>
                    <a:cubicBezTo>
                      <a:pt x="701814" y="476069"/>
                      <a:pt x="704705" y="462292"/>
                      <a:pt x="695325" y="395287"/>
                    </a:cubicBezTo>
                    <a:cubicBezTo>
                      <a:pt x="694297" y="387942"/>
                      <a:pt x="666347" y="382090"/>
                      <a:pt x="690563" y="388143"/>
                    </a:cubicBezTo>
                    <a:cubicBezTo>
                      <a:pt x="711994" y="387349"/>
                      <a:pt x="733611" y="388692"/>
                      <a:pt x="754856" y="385762"/>
                    </a:cubicBezTo>
                    <a:cubicBezTo>
                      <a:pt x="757691" y="385371"/>
                      <a:pt x="757595" y="380642"/>
                      <a:pt x="759619" y="378618"/>
                    </a:cubicBezTo>
                    <a:cubicBezTo>
                      <a:pt x="761643" y="376594"/>
                      <a:pt x="764382" y="375443"/>
                      <a:pt x="766763" y="373856"/>
                    </a:cubicBezTo>
                    <a:lnTo>
                      <a:pt x="773906" y="352425"/>
                    </a:lnTo>
                    <a:lnTo>
                      <a:pt x="776288" y="345281"/>
                    </a:lnTo>
                    <a:cubicBezTo>
                      <a:pt x="775494" y="319087"/>
                      <a:pt x="779045" y="292397"/>
                      <a:pt x="773906" y="266700"/>
                    </a:cubicBezTo>
                    <a:cubicBezTo>
                      <a:pt x="772921" y="261777"/>
                      <a:pt x="764608" y="262491"/>
                      <a:pt x="759619" y="261937"/>
                    </a:cubicBezTo>
                    <a:cubicBezTo>
                      <a:pt x="728688" y="258501"/>
                      <a:pt x="745351" y="260153"/>
                      <a:pt x="709613" y="257175"/>
                    </a:cubicBezTo>
                    <a:lnTo>
                      <a:pt x="673894" y="245268"/>
                    </a:lnTo>
                    <a:lnTo>
                      <a:pt x="666750" y="242887"/>
                    </a:lnTo>
                    <a:cubicBezTo>
                      <a:pt x="664369" y="242093"/>
                      <a:pt x="662067" y="240998"/>
                      <a:pt x="659606" y="240506"/>
                    </a:cubicBezTo>
                    <a:cubicBezTo>
                      <a:pt x="655637" y="239712"/>
                      <a:pt x="651626" y="239107"/>
                      <a:pt x="647700" y="238125"/>
                    </a:cubicBezTo>
                    <a:cubicBezTo>
                      <a:pt x="645265" y="237516"/>
                      <a:pt x="643006" y="236288"/>
                      <a:pt x="640556" y="235743"/>
                    </a:cubicBezTo>
                    <a:cubicBezTo>
                      <a:pt x="631731" y="233782"/>
                      <a:pt x="615453" y="232010"/>
                      <a:pt x="607219" y="230981"/>
                    </a:cubicBezTo>
                    <a:cubicBezTo>
                      <a:pt x="598021" y="227915"/>
                      <a:pt x="599657" y="228133"/>
                      <a:pt x="588169" y="226218"/>
                    </a:cubicBezTo>
                    <a:cubicBezTo>
                      <a:pt x="583636" y="225462"/>
                      <a:pt x="562486" y="222774"/>
                      <a:pt x="557213" y="221456"/>
                    </a:cubicBezTo>
                    <a:cubicBezTo>
                      <a:pt x="552343" y="220238"/>
                      <a:pt x="547848" y="217677"/>
                      <a:pt x="542925" y="216693"/>
                    </a:cubicBezTo>
                    <a:cubicBezTo>
                      <a:pt x="528558" y="213820"/>
                      <a:pt x="534859" y="215592"/>
                      <a:pt x="523875" y="211931"/>
                    </a:cubicBezTo>
                    <a:cubicBezTo>
                      <a:pt x="525463" y="209550"/>
                      <a:pt x="526484" y="206672"/>
                      <a:pt x="528638" y="204787"/>
                    </a:cubicBezTo>
                    <a:cubicBezTo>
                      <a:pt x="538716" y="195968"/>
                      <a:pt x="540257" y="196151"/>
                      <a:pt x="550069" y="192881"/>
                    </a:cubicBezTo>
                    <a:cubicBezTo>
                      <a:pt x="552450" y="190500"/>
                      <a:pt x="553911" y="186398"/>
                      <a:pt x="557213" y="185737"/>
                    </a:cubicBezTo>
                    <a:cubicBezTo>
                      <a:pt x="562716" y="184636"/>
                      <a:pt x="568359" y="187114"/>
                      <a:pt x="573881" y="188118"/>
                    </a:cubicBezTo>
                    <a:cubicBezTo>
                      <a:pt x="590203" y="191086"/>
                      <a:pt x="576956" y="189483"/>
                      <a:pt x="590550" y="192881"/>
                    </a:cubicBezTo>
                    <a:cubicBezTo>
                      <a:pt x="605215" y="196547"/>
                      <a:pt x="608409" y="195410"/>
                      <a:pt x="626269" y="197643"/>
                    </a:cubicBezTo>
                    <a:cubicBezTo>
                      <a:pt x="631060" y="198242"/>
                      <a:pt x="635765" y="199426"/>
                      <a:pt x="640556" y="200025"/>
                    </a:cubicBezTo>
                    <a:cubicBezTo>
                      <a:pt x="648472" y="201015"/>
                      <a:pt x="656431" y="201612"/>
                      <a:pt x="664369" y="202406"/>
                    </a:cubicBezTo>
                    <a:cubicBezTo>
                      <a:pt x="670719" y="201612"/>
                      <a:pt x="677245" y="201709"/>
                      <a:pt x="683419" y="200025"/>
                    </a:cubicBezTo>
                    <a:cubicBezTo>
                      <a:pt x="692715" y="197490"/>
                      <a:pt x="689602" y="194802"/>
                      <a:pt x="692944" y="188118"/>
                    </a:cubicBezTo>
                    <a:cubicBezTo>
                      <a:pt x="694224" y="185558"/>
                      <a:pt x="696426" y="183534"/>
                      <a:pt x="697706" y="180975"/>
                    </a:cubicBezTo>
                    <a:cubicBezTo>
                      <a:pt x="698829" y="178730"/>
                      <a:pt x="698869" y="176025"/>
                      <a:pt x="700088" y="173831"/>
                    </a:cubicBezTo>
                    <a:cubicBezTo>
                      <a:pt x="702868" y="168827"/>
                      <a:pt x="709613" y="159543"/>
                      <a:pt x="709613" y="159543"/>
                    </a:cubicBezTo>
                    <a:cubicBezTo>
                      <a:pt x="710407" y="156368"/>
                      <a:pt x="711054" y="153153"/>
                      <a:pt x="711994" y="150018"/>
                    </a:cubicBezTo>
                    <a:cubicBezTo>
                      <a:pt x="713436" y="145210"/>
                      <a:pt x="715771" y="140653"/>
                      <a:pt x="716756" y="135731"/>
                    </a:cubicBezTo>
                    <a:cubicBezTo>
                      <a:pt x="719630" y="121364"/>
                      <a:pt x="717858" y="127665"/>
                      <a:pt x="721519" y="116681"/>
                    </a:cubicBezTo>
                    <a:cubicBezTo>
                      <a:pt x="720725" y="111125"/>
                      <a:pt x="721418" y="105141"/>
                      <a:pt x="719138" y="100012"/>
                    </a:cubicBezTo>
                    <a:cubicBezTo>
                      <a:pt x="717170" y="95583"/>
                      <a:pt x="698302" y="90686"/>
                      <a:pt x="697706" y="90487"/>
                    </a:cubicBezTo>
                    <a:lnTo>
                      <a:pt x="676275" y="83343"/>
                    </a:lnTo>
                    <a:cubicBezTo>
                      <a:pt x="673894" y="82549"/>
                      <a:pt x="671376" y="82084"/>
                      <a:pt x="669131" y="80962"/>
                    </a:cubicBezTo>
                    <a:cubicBezTo>
                      <a:pt x="665956" y="79375"/>
                      <a:pt x="662688" y="77961"/>
                      <a:pt x="659606" y="76200"/>
                    </a:cubicBezTo>
                    <a:cubicBezTo>
                      <a:pt x="657121" y="74780"/>
                      <a:pt x="655023" y="72717"/>
                      <a:pt x="652463" y="71437"/>
                    </a:cubicBezTo>
                    <a:cubicBezTo>
                      <a:pt x="650218" y="70314"/>
                      <a:pt x="647700" y="69850"/>
                      <a:pt x="645319" y="69056"/>
                    </a:cubicBezTo>
                    <a:cubicBezTo>
                      <a:pt x="642938" y="67468"/>
                      <a:pt x="640790" y="65455"/>
                      <a:pt x="638175" y="64293"/>
                    </a:cubicBezTo>
                    <a:cubicBezTo>
                      <a:pt x="633588" y="62254"/>
                      <a:pt x="623888" y="59531"/>
                      <a:pt x="623888" y="59531"/>
                    </a:cubicBezTo>
                    <a:cubicBezTo>
                      <a:pt x="607511" y="48614"/>
                      <a:pt x="615030" y="51816"/>
                      <a:pt x="602456" y="47625"/>
                    </a:cubicBezTo>
                    <a:cubicBezTo>
                      <a:pt x="600075" y="46037"/>
                      <a:pt x="597928" y="44024"/>
                      <a:pt x="595313" y="42862"/>
                    </a:cubicBezTo>
                    <a:cubicBezTo>
                      <a:pt x="590725" y="40823"/>
                      <a:pt x="585788" y="39688"/>
                      <a:pt x="581025" y="38100"/>
                    </a:cubicBezTo>
                    <a:lnTo>
                      <a:pt x="573881" y="35718"/>
                    </a:lnTo>
                    <a:lnTo>
                      <a:pt x="552450" y="28575"/>
                    </a:lnTo>
                    <a:cubicBezTo>
                      <a:pt x="550069" y="27781"/>
                      <a:pt x="547741" y="26802"/>
                      <a:pt x="545306" y="26193"/>
                    </a:cubicBezTo>
                    <a:cubicBezTo>
                      <a:pt x="538956" y="24606"/>
                      <a:pt x="532466" y="23501"/>
                      <a:pt x="526256" y="21431"/>
                    </a:cubicBezTo>
                    <a:cubicBezTo>
                      <a:pt x="523875" y="20637"/>
                      <a:pt x="521420" y="20039"/>
                      <a:pt x="519113" y="19050"/>
                    </a:cubicBezTo>
                    <a:cubicBezTo>
                      <a:pt x="515850" y="17652"/>
                      <a:pt x="513013" y="15221"/>
                      <a:pt x="509588" y="14287"/>
                    </a:cubicBezTo>
                    <a:cubicBezTo>
                      <a:pt x="504173" y="12810"/>
                      <a:pt x="498475" y="12700"/>
                      <a:pt x="492919" y="11906"/>
                    </a:cubicBezTo>
                    <a:cubicBezTo>
                      <a:pt x="469564" y="4120"/>
                      <a:pt x="483634" y="6726"/>
                      <a:pt x="450056" y="9525"/>
                    </a:cubicBezTo>
                    <a:cubicBezTo>
                      <a:pt x="447675" y="10319"/>
                      <a:pt x="444688" y="10131"/>
                      <a:pt x="442913" y="11906"/>
                    </a:cubicBezTo>
                    <a:cubicBezTo>
                      <a:pt x="441138" y="13681"/>
                      <a:pt x="441140" y="16615"/>
                      <a:pt x="440531" y="19050"/>
                    </a:cubicBezTo>
                    <a:cubicBezTo>
                      <a:pt x="439549" y="22976"/>
                      <a:pt x="439215" y="27051"/>
                      <a:pt x="438150" y="30956"/>
                    </a:cubicBezTo>
                    <a:cubicBezTo>
                      <a:pt x="438139" y="30996"/>
                      <a:pt x="432203" y="48796"/>
                      <a:pt x="431006" y="52387"/>
                    </a:cubicBezTo>
                    <a:cubicBezTo>
                      <a:pt x="430212" y="54768"/>
                      <a:pt x="430017" y="57442"/>
                      <a:pt x="428625" y="59531"/>
                    </a:cubicBezTo>
                    <a:lnTo>
                      <a:pt x="419100" y="73818"/>
                    </a:lnTo>
                    <a:cubicBezTo>
                      <a:pt x="418306" y="76199"/>
                      <a:pt x="417842" y="78717"/>
                      <a:pt x="416719" y="80962"/>
                    </a:cubicBezTo>
                    <a:cubicBezTo>
                      <a:pt x="415439" y="83522"/>
                      <a:pt x="413118" y="85491"/>
                      <a:pt x="411956" y="88106"/>
                    </a:cubicBezTo>
                    <a:cubicBezTo>
                      <a:pt x="400621" y="113610"/>
                      <a:pt x="413210" y="93369"/>
                      <a:pt x="402431" y="109537"/>
                    </a:cubicBezTo>
                    <a:lnTo>
                      <a:pt x="397669" y="123825"/>
                    </a:lnTo>
                    <a:lnTo>
                      <a:pt x="395288" y="130968"/>
                    </a:lnTo>
                    <a:cubicBezTo>
                      <a:pt x="392113" y="130174"/>
                      <a:pt x="388319" y="130631"/>
                      <a:pt x="385763" y="128587"/>
                    </a:cubicBezTo>
                    <a:cubicBezTo>
                      <a:pt x="383803" y="127019"/>
                      <a:pt x="384773" y="123532"/>
                      <a:pt x="383381" y="121443"/>
                    </a:cubicBezTo>
                    <a:cubicBezTo>
                      <a:pt x="381513" y="118641"/>
                      <a:pt x="378619" y="116681"/>
                      <a:pt x="376238" y="114300"/>
                    </a:cubicBezTo>
                    <a:cubicBezTo>
                      <a:pt x="370874" y="98212"/>
                      <a:pt x="378312" y="115650"/>
                      <a:pt x="366713" y="102393"/>
                    </a:cubicBezTo>
                    <a:cubicBezTo>
                      <a:pt x="362944" y="98085"/>
                      <a:pt x="360363" y="92868"/>
                      <a:pt x="357188" y="88106"/>
                    </a:cubicBezTo>
                    <a:cubicBezTo>
                      <a:pt x="355600" y="85725"/>
                      <a:pt x="354449" y="82986"/>
                      <a:pt x="352425" y="80962"/>
                    </a:cubicBezTo>
                    <a:cubicBezTo>
                      <a:pt x="350044" y="78581"/>
                      <a:pt x="347437" y="76405"/>
                      <a:pt x="345281" y="73818"/>
                    </a:cubicBezTo>
                    <a:cubicBezTo>
                      <a:pt x="343449" y="71620"/>
                      <a:pt x="347663" y="79771"/>
                      <a:pt x="347663" y="785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381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21306762">
                <a:off x="4067565" y="374084"/>
                <a:ext cx="823689" cy="1097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 sz="6600">
                    <a:solidFill>
                      <a:srgbClr val="8C4306"/>
                    </a:solidFill>
                    <a:latin charset="-122" panose="03000509000000000000" pitchFamily="65" typeface="方正卡通简体"/>
                    <a:ea charset="-122" panose="03000509000000000000" pitchFamily="65" typeface="方正卡通简体"/>
                  </a:rPr>
                  <a:t>爸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246798" y="212904"/>
            <a:ext cx="1349538" cy="2621280"/>
            <a:chOff x="6804248" y="261826"/>
            <a:chExt cx="1349538" cy="2621280"/>
          </a:xfrm>
        </p:grpSpPr>
        <p:sp>
          <p:nvSpPr>
            <p:cNvPr id="19" name="任意多边形 18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6804248" y="261826"/>
              <a:ext cx="1349538" cy="26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166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45970" y="2104101"/>
            <a:ext cx="1178207" cy="880922"/>
            <a:chOff x="7445970" y="2104101"/>
            <a:chExt cx="1178207" cy="880922"/>
          </a:xfrm>
        </p:grpSpPr>
        <p:sp>
          <p:nvSpPr>
            <p:cNvPr id="22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16694" y="134894"/>
            <a:ext cx="443483" cy="331583"/>
            <a:chOff x="5416694" y="134894"/>
            <a:chExt cx="443483" cy="331583"/>
          </a:xfrm>
        </p:grpSpPr>
        <p:sp>
          <p:nvSpPr>
            <p:cNvPr id="25" name="Freeform 26"/>
            <p:cNvSpPr/>
            <p:nvPr/>
          </p:nvSpPr>
          <p:spPr bwMode="auto">
            <a:xfrm flipH="1">
              <a:off x="5416694" y="134894"/>
              <a:ext cx="443483" cy="331583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 flipH="1">
              <a:off x="5441850" y="158700"/>
              <a:ext cx="379801" cy="283969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30" name="AutoShape 6"/>
          <p:cNvSpPr>
            <a:spLocks noChangeArrowheads="1" noChangeAspect="1" noTextEdit="1"/>
          </p:cNvSpPr>
          <p:nvPr/>
        </p:nvSpPr>
        <p:spPr bwMode="auto">
          <a:xfrm>
            <a:off x="4087813" y="2162175"/>
            <a:ext cx="7413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2898483" y="1276203"/>
            <a:ext cx="2937863" cy="1319360"/>
            <a:chOff x="2898484" y="1276203"/>
            <a:chExt cx="2937863" cy="1319360"/>
          </a:xfrm>
        </p:grpSpPr>
        <p:grpSp>
          <p:nvGrpSpPr>
            <p:cNvPr id="32" name="组合 31"/>
            <p:cNvGrpSpPr/>
            <p:nvPr/>
          </p:nvGrpSpPr>
          <p:grpSpPr>
            <a:xfrm>
              <a:off x="2898484" y="1400683"/>
              <a:ext cx="1059180" cy="1097280"/>
              <a:chOff x="2898483" y="1400683"/>
              <a:chExt cx="1059180" cy="1097280"/>
            </a:xfrm>
          </p:grpSpPr>
          <p:sp>
            <p:nvSpPr>
              <p:cNvPr id="41" name="任意多边形 40"/>
              <p:cNvSpPr/>
              <p:nvPr/>
            </p:nvSpPr>
            <p:spPr>
              <a:xfrm rot="21372552">
                <a:off x="3068736" y="1568019"/>
                <a:ext cx="675512" cy="723685"/>
              </a:xfrm>
              <a:custGeom>
                <a:gdLst>
                  <a:gd fmla="*/ 266762 w 675512" name="connsiteX0"/>
                  <a:gd fmla="*/ 140279 h 723685" name="connsiteY0"/>
                  <a:gd fmla="*/ 269144 w 675512" name="connsiteX1"/>
                  <a:gd fmla="*/ 4548 h 723685" name="connsiteY1"/>
                  <a:gd fmla="*/ 295337 w 675512" name="connsiteX2"/>
                  <a:gd fmla="*/ 2166 h 723685" name="connsiteY2"/>
                  <a:gd fmla="*/ 383444 w 675512" name="connsiteX3"/>
                  <a:gd fmla="*/ 4548 h 723685" name="connsiteY3"/>
                  <a:gd fmla="*/ 388206 w 675512" name="connsiteX4"/>
                  <a:gd fmla="*/ 45029 h 723685" name="connsiteY4"/>
                  <a:gd fmla="*/ 395350 w 675512" name="connsiteX5"/>
                  <a:gd fmla="*/ 71223 h 723685" name="connsiteY5"/>
                  <a:gd fmla="*/ 397731 w 675512" name="connsiteX6"/>
                  <a:gd fmla="*/ 140279 h 723685" name="connsiteY6"/>
                  <a:gd fmla="*/ 416781 w 675512" name="connsiteX7"/>
                  <a:gd fmla="*/ 142660 h 723685" name="connsiteY7"/>
                  <a:gd fmla="*/ 481075 w 675512" name="connsiteX8"/>
                  <a:gd fmla="*/ 145041 h 723685" name="connsiteY8"/>
                  <a:gd fmla="*/ 531081 w 675512" name="connsiteX9"/>
                  <a:gd fmla="*/ 149804 h 723685" name="connsiteY9"/>
                  <a:gd fmla="*/ 547750 w 675512" name="connsiteX10"/>
                  <a:gd fmla="*/ 152185 h 723685" name="connsiteY10"/>
                  <a:gd fmla="*/ 585850 w 675512" name="connsiteX11"/>
                  <a:gd fmla="*/ 154566 h 723685" name="connsiteY11"/>
                  <a:gd fmla="*/ 592994 w 675512" name="connsiteX12"/>
                  <a:gd fmla="*/ 259341 h 723685" name="connsiteY12"/>
                  <a:gd fmla="*/ 583469 w 675512" name="connsiteX13"/>
                  <a:gd fmla="*/ 268866 h 723685" name="connsiteY13"/>
                  <a:gd fmla="*/ 392969 w 675512" name="connsiteX14"/>
                  <a:gd fmla="*/ 266485 h 723685" name="connsiteY14"/>
                  <a:gd fmla="*/ 395350 w 675512" name="connsiteX15"/>
                  <a:gd fmla="*/ 318873 h 723685" name="connsiteY15"/>
                  <a:gd fmla="*/ 507269 w 675512" name="connsiteX16"/>
                  <a:gd fmla="*/ 326016 h 723685" name="connsiteY16"/>
                  <a:gd fmla="*/ 666812 w 675512" name="connsiteX17"/>
                  <a:gd fmla="*/ 328398 h 723685" name="connsiteY17"/>
                  <a:gd fmla="*/ 664431 w 675512" name="connsiteX18"/>
                  <a:gd fmla="*/ 395073 h 723685" name="connsiteY18"/>
                  <a:gd fmla="*/ 662050 w 675512" name="connsiteX19"/>
                  <a:gd fmla="*/ 421266 h 723685" name="connsiteY19"/>
                  <a:gd fmla="*/ 573944 w 675512" name="connsiteX20"/>
                  <a:gd fmla="*/ 423648 h 723685" name="connsiteY20"/>
                  <a:gd fmla="*/ 550131 w 675512" name="connsiteX21"/>
                  <a:gd fmla="*/ 428410 h 723685" name="connsiteY21"/>
                  <a:gd fmla="*/ 538225 w 675512" name="connsiteX22"/>
                  <a:gd fmla="*/ 430791 h 723685" name="connsiteY22"/>
                  <a:gd fmla="*/ 528700 w 675512" name="connsiteX23"/>
                  <a:gd fmla="*/ 433173 h 723685" name="connsiteY23"/>
                  <a:gd fmla="*/ 509650 w 675512" name="connsiteX24"/>
                  <a:gd fmla="*/ 435554 h 723685" name="connsiteY24"/>
                  <a:gd fmla="*/ 483456 w 675512" name="connsiteX25"/>
                  <a:gd fmla="*/ 440316 h 723685" name="connsiteY25"/>
                  <a:gd fmla="*/ 373919 w 675512" name="connsiteX26"/>
                  <a:gd fmla="*/ 447460 h 723685" name="connsiteY26"/>
                  <a:gd fmla="*/ 357250 w 675512" name="connsiteX27"/>
                  <a:gd fmla="*/ 449841 h 723685" name="connsiteY27"/>
                  <a:gd fmla="*/ 342962 w 675512" name="connsiteX28"/>
                  <a:gd fmla="*/ 456985 h 723685" name="connsiteY28"/>
                  <a:gd fmla="*/ 338200 w 675512" name="connsiteX29"/>
                  <a:gd fmla="*/ 464129 h 723685" name="connsiteY29"/>
                  <a:gd fmla="*/ 323912 w 675512" name="connsiteX30"/>
                  <a:gd fmla="*/ 473654 h 723685" name="connsiteY30"/>
                  <a:gd fmla="*/ 319150 w 675512" name="connsiteX31"/>
                  <a:gd fmla="*/ 480798 h 723685" name="connsiteY31"/>
                  <a:gd fmla="*/ 304862 w 675512" name="connsiteX32"/>
                  <a:gd fmla="*/ 490323 h 723685" name="connsiteY32"/>
                  <a:gd fmla="*/ 300100 w 675512" name="connsiteX33"/>
                  <a:gd fmla="*/ 497466 h 723685" name="connsiteY33"/>
                  <a:gd fmla="*/ 292956 w 675512" name="connsiteX34"/>
                  <a:gd fmla="*/ 499848 h 723685" name="connsiteY34"/>
                  <a:gd fmla="*/ 285812 w 675512" name="connsiteX35"/>
                  <a:gd fmla="*/ 504610 h 723685" name="connsiteY35"/>
                  <a:gd fmla="*/ 276287 w 675512" name="connsiteX36"/>
                  <a:gd fmla="*/ 514135 h 723685" name="connsiteY36"/>
                  <a:gd fmla="*/ 271525 w 675512" name="connsiteX37"/>
                  <a:gd fmla="*/ 521279 h 723685" name="connsiteY37"/>
                  <a:gd fmla="*/ 264381 w 675512" name="connsiteX38"/>
                  <a:gd fmla="*/ 526041 h 723685" name="connsiteY38"/>
                  <a:gd fmla="*/ 257237 w 675512" name="connsiteX39"/>
                  <a:gd fmla="*/ 540329 h 723685" name="connsiteY39"/>
                  <a:gd fmla="*/ 250094 w 675512" name="connsiteX40"/>
                  <a:gd fmla="*/ 545091 h 723685" name="connsiteY40"/>
                  <a:gd fmla="*/ 247712 w 675512" name="connsiteX41"/>
                  <a:gd fmla="*/ 552235 h 723685" name="connsiteY41"/>
                  <a:gd fmla="*/ 233425 w 675512" name="connsiteX42"/>
                  <a:gd fmla="*/ 561760 h 723685" name="connsiteY42"/>
                  <a:gd fmla="*/ 231044 w 675512" name="connsiteX43"/>
                  <a:gd fmla="*/ 568904 h 723685" name="connsiteY43"/>
                  <a:gd fmla="*/ 238187 w 675512" name="connsiteX44"/>
                  <a:gd fmla="*/ 592716 h 723685" name="connsiteY44"/>
                  <a:gd fmla="*/ 245331 w 675512" name="connsiteX45"/>
                  <a:gd fmla="*/ 597479 h 723685" name="connsiteY45"/>
                  <a:gd fmla="*/ 252475 w 675512" name="connsiteX46"/>
                  <a:gd fmla="*/ 599860 h 723685" name="connsiteY46"/>
                  <a:gd fmla="*/ 307244 w 675512" name="connsiteX47"/>
                  <a:gd fmla="*/ 597479 h 723685" name="connsiteY47"/>
                  <a:gd fmla="*/ 333437 w 675512" name="connsiteX48"/>
                  <a:gd fmla="*/ 590335 h 723685" name="connsiteY48"/>
                  <a:gd fmla="*/ 340581 w 675512" name="connsiteX49"/>
                  <a:gd fmla="*/ 587954 h 723685" name="connsiteY49"/>
                  <a:gd fmla="*/ 347725 w 675512" name="connsiteX50"/>
                  <a:gd fmla="*/ 583191 h 723685" name="connsiteY50"/>
                  <a:gd fmla="*/ 364394 w 675512" name="connsiteX51"/>
                  <a:gd fmla="*/ 578429 h 723685" name="connsiteY51"/>
                  <a:gd fmla="*/ 371537 w 675512" name="connsiteX52"/>
                  <a:gd fmla="*/ 573666 h 723685" name="connsiteY52"/>
                  <a:gd fmla="*/ 381062 w 675512" name="connsiteX53"/>
                  <a:gd fmla="*/ 571285 h 723685" name="connsiteY53"/>
                  <a:gd fmla="*/ 409637 w 675512" name="connsiteX54"/>
                  <a:gd fmla="*/ 566523 h 723685" name="connsiteY54"/>
                  <a:gd fmla="*/ 404875 w 675512" name="connsiteX55"/>
                  <a:gd fmla="*/ 540329 h 723685" name="connsiteY55"/>
                  <a:gd fmla="*/ 392969 w 675512" name="connsiteX56"/>
                  <a:gd fmla="*/ 518898 h 723685" name="connsiteY56"/>
                  <a:gd fmla="*/ 395350 w 675512" name="connsiteX57"/>
                  <a:gd fmla="*/ 502229 h 723685" name="connsiteY57"/>
                  <a:gd fmla="*/ 402494 w 675512" name="connsiteX58"/>
                  <a:gd fmla="*/ 499848 h 723685" name="connsiteY58"/>
                  <a:gd fmla="*/ 414400 w 675512" name="connsiteX59"/>
                  <a:gd fmla="*/ 497466 h 723685" name="connsiteY59"/>
                  <a:gd fmla="*/ 428687 w 675512" name="connsiteX60"/>
                  <a:gd fmla="*/ 492704 h 723685" name="connsiteY60"/>
                  <a:gd fmla="*/ 435831 w 675512" name="connsiteX61"/>
                  <a:gd fmla="*/ 487941 h 723685" name="connsiteY61"/>
                  <a:gd fmla="*/ 450119 w 675512" name="connsiteX62"/>
                  <a:gd fmla="*/ 476035 h 723685" name="connsiteY62"/>
                  <a:gd fmla="*/ 464406 w 675512" name="connsiteX63"/>
                  <a:gd fmla="*/ 471273 h 723685" name="connsiteY63"/>
                  <a:gd fmla="*/ 483456 w 675512" name="connsiteX64"/>
                  <a:gd fmla="*/ 473654 h 723685" name="connsiteY64"/>
                  <a:gd fmla="*/ 497744 w 675512" name="connsiteX65"/>
                  <a:gd fmla="*/ 478416 h 723685" name="connsiteY65"/>
                  <a:gd fmla="*/ 507269 w 675512" name="connsiteX66"/>
                  <a:gd fmla="*/ 490323 h 723685" name="connsiteY66"/>
                  <a:gd fmla="*/ 521556 w 675512" name="connsiteX67"/>
                  <a:gd fmla="*/ 504610 h 723685" name="connsiteY67"/>
                  <a:gd fmla="*/ 528700 w 675512" name="connsiteX68"/>
                  <a:gd fmla="*/ 511754 h 723685" name="connsiteY68"/>
                  <a:gd fmla="*/ 535844 w 675512" name="connsiteX69"/>
                  <a:gd fmla="*/ 516516 h 723685" name="connsiteY69"/>
                  <a:gd fmla="*/ 552512 w 675512" name="connsiteX70"/>
                  <a:gd fmla="*/ 535566 h 723685" name="connsiteY70"/>
                  <a:gd fmla="*/ 557275 w 675512" name="connsiteX71"/>
                  <a:gd fmla="*/ 542710 h 723685" name="connsiteY71"/>
                  <a:gd fmla="*/ 564419 w 675512" name="connsiteX72"/>
                  <a:gd fmla="*/ 547473 h 723685" name="connsiteY72"/>
                  <a:gd fmla="*/ 573944 w 675512" name="connsiteX73"/>
                  <a:gd fmla="*/ 559379 h 723685" name="connsiteY73"/>
                  <a:gd fmla="*/ 583469 w 675512" name="connsiteX74"/>
                  <a:gd fmla="*/ 571285 h 723685" name="connsiteY74"/>
                  <a:gd fmla="*/ 585850 w 675512" name="connsiteX75"/>
                  <a:gd fmla="*/ 578429 h 723685" name="connsiteY75"/>
                  <a:gd fmla="*/ 592994 w 675512" name="connsiteX76"/>
                  <a:gd fmla="*/ 585573 h 723685" name="connsiteY76"/>
                  <a:gd fmla="*/ 604900 w 675512" name="connsiteX77"/>
                  <a:gd fmla="*/ 607004 h 723685" name="connsiteY77"/>
                  <a:gd fmla="*/ 612044 w 675512" name="connsiteX78"/>
                  <a:gd fmla="*/ 614148 h 723685" name="connsiteY78"/>
                  <a:gd fmla="*/ 616806 w 675512" name="connsiteX79"/>
                  <a:gd fmla="*/ 621291 h 723685" name="connsiteY79"/>
                  <a:gd fmla="*/ 628712 w 675512" name="connsiteX80"/>
                  <a:gd fmla="*/ 635579 h 723685" name="connsiteY80"/>
                  <a:gd fmla="*/ 633475 w 675512" name="connsiteX81"/>
                  <a:gd fmla="*/ 652248 h 723685" name="connsiteY81"/>
                  <a:gd fmla="*/ 621569 w 675512" name="connsiteX82"/>
                  <a:gd fmla="*/ 666535 h 723685" name="connsiteY82"/>
                  <a:gd fmla="*/ 607281 w 675512" name="connsiteX83"/>
                  <a:gd fmla="*/ 676060 h 723685" name="connsiteY83"/>
                  <a:gd fmla="*/ 600137 w 675512" name="connsiteX84"/>
                  <a:gd fmla="*/ 680823 h 723685" name="connsiteY84"/>
                  <a:gd fmla="*/ 592994 w 675512" name="connsiteX85"/>
                  <a:gd fmla="*/ 687966 h 723685" name="connsiteY85"/>
                  <a:gd fmla="*/ 578706 w 675512" name="connsiteX86"/>
                  <a:gd fmla="*/ 692729 h 723685" name="connsiteY86"/>
                  <a:gd fmla="*/ 564419 w 675512" name="connsiteX87"/>
                  <a:gd fmla="*/ 702254 h 723685" name="connsiteY87"/>
                  <a:gd fmla="*/ 550131 w 675512" name="connsiteX88"/>
                  <a:gd fmla="*/ 707016 h 723685" name="connsiteY88"/>
                  <a:gd fmla="*/ 542987 w 675512" name="connsiteX89"/>
                  <a:gd fmla="*/ 699873 h 723685" name="connsiteY89"/>
                  <a:gd fmla="*/ 533462 w 675512" name="connsiteX90"/>
                  <a:gd fmla="*/ 685585 h 723685" name="connsiteY90"/>
                  <a:gd fmla="*/ 526319 w 675512" name="connsiteX91"/>
                  <a:gd fmla="*/ 683204 h 723685" name="connsiteY91"/>
                  <a:gd fmla="*/ 504887 w 675512" name="connsiteX92"/>
                  <a:gd fmla="*/ 668916 h 723685" name="connsiteY92"/>
                  <a:gd fmla="*/ 497744 w 675512" name="connsiteX93"/>
                  <a:gd fmla="*/ 664154 h 723685" name="connsiteY93"/>
                  <a:gd fmla="*/ 476312 w 675512" name="connsiteX94"/>
                  <a:gd fmla="*/ 668916 h 723685" name="connsiteY94"/>
                  <a:gd fmla="*/ 462025 w 675512" name="connsiteX95"/>
                  <a:gd fmla="*/ 678441 h 723685" name="connsiteY95"/>
                  <a:gd fmla="*/ 454881 w 675512" name="connsiteX96"/>
                  <a:gd fmla="*/ 680823 h 723685" name="connsiteY96"/>
                  <a:gd fmla="*/ 447737 w 675512" name="connsiteX97"/>
                  <a:gd fmla="*/ 685585 h 723685" name="connsiteY97"/>
                  <a:gd fmla="*/ 433450 w 675512" name="connsiteX98"/>
                  <a:gd fmla="*/ 690348 h 723685" name="connsiteY98"/>
                  <a:gd fmla="*/ 426306 w 675512" name="connsiteX99"/>
                  <a:gd fmla="*/ 692729 h 723685" name="connsiteY99"/>
                  <a:gd fmla="*/ 416781 w 675512" name="connsiteX100"/>
                  <a:gd fmla="*/ 695110 h 723685" name="connsiteY100"/>
                  <a:gd fmla="*/ 402494 w 675512" name="connsiteX101"/>
                  <a:gd fmla="*/ 699873 h 723685" name="connsiteY101"/>
                  <a:gd fmla="*/ 392969 w 675512" name="connsiteX102"/>
                  <a:gd fmla="*/ 702254 h 723685" name="connsiteY102"/>
                  <a:gd fmla="*/ 369156 w 675512" name="connsiteX103"/>
                  <a:gd fmla="*/ 709398 h 723685" name="connsiteY103"/>
                  <a:gd fmla="*/ 350106 w 675512" name="connsiteX104"/>
                  <a:gd fmla="*/ 711779 h 723685" name="connsiteY104"/>
                  <a:gd fmla="*/ 333437 w 675512" name="connsiteX105"/>
                  <a:gd fmla="*/ 716541 h 723685" name="connsiteY105"/>
                  <a:gd fmla="*/ 319150 w 675512" name="connsiteX106"/>
                  <a:gd fmla="*/ 718923 h 723685" name="connsiteY106"/>
                  <a:gd fmla="*/ 312006 w 675512" name="connsiteX107"/>
                  <a:gd fmla="*/ 721304 h 723685" name="connsiteY107"/>
                  <a:gd fmla="*/ 300100 w 675512" name="connsiteX108"/>
                  <a:gd fmla="*/ 723685 h 723685" name="connsiteY108"/>
                  <a:gd fmla="*/ 145319 w 675512" name="connsiteX109"/>
                  <a:gd fmla="*/ 721304 h 723685" name="connsiteY109"/>
                  <a:gd fmla="*/ 138175 w 675512" name="connsiteX110"/>
                  <a:gd fmla="*/ 718923 h 723685" name="connsiteY110"/>
                  <a:gd fmla="*/ 111981 w 675512" name="connsiteX111"/>
                  <a:gd fmla="*/ 711779 h 723685" name="connsiteY111"/>
                  <a:gd fmla="*/ 104837 w 675512" name="connsiteX112"/>
                  <a:gd fmla="*/ 709398 h 723685" name="connsiteY112"/>
                  <a:gd fmla="*/ 100075 w 675512" name="connsiteX113"/>
                  <a:gd fmla="*/ 702254 h 723685" name="connsiteY113"/>
                  <a:gd fmla="*/ 92931 w 675512" name="connsiteX114"/>
                  <a:gd fmla="*/ 697491 h 723685" name="connsiteY114"/>
                  <a:gd fmla="*/ 83406 w 675512" name="connsiteX115"/>
                  <a:gd fmla="*/ 683204 h 723685" name="connsiteY115"/>
                  <a:gd fmla="*/ 78644 w 675512" name="connsiteX116"/>
                  <a:gd fmla="*/ 676060 h 723685" name="connsiteY116"/>
                  <a:gd fmla="*/ 73881 w 675512" name="connsiteX117"/>
                  <a:gd fmla="*/ 661773 h 723685" name="connsiteY117"/>
                  <a:gd fmla="*/ 71500 w 675512" name="connsiteX118"/>
                  <a:gd fmla="*/ 654629 h 723685" name="connsiteY118"/>
                  <a:gd fmla="*/ 73881 w 675512" name="connsiteX119"/>
                  <a:gd fmla="*/ 590335 h 723685" name="connsiteY119"/>
                  <a:gd fmla="*/ 81025 w 675512" name="connsiteX120"/>
                  <a:gd fmla="*/ 566523 h 723685" name="connsiteY120"/>
                  <a:gd fmla="*/ 90550 w 675512" name="connsiteX121"/>
                  <a:gd fmla="*/ 552235 h 723685" name="connsiteY121"/>
                  <a:gd fmla="*/ 95312 w 675512" name="connsiteX122"/>
                  <a:gd fmla="*/ 545091 h 723685" name="connsiteY122"/>
                  <a:gd fmla="*/ 102456 w 675512" name="connsiteX123"/>
                  <a:gd fmla="*/ 530804 h 723685" name="connsiteY123"/>
                  <a:gd fmla="*/ 107219 w 675512" name="connsiteX124"/>
                  <a:gd fmla="*/ 516516 h 723685" name="connsiteY124"/>
                  <a:gd fmla="*/ 121506 w 675512" name="connsiteX125"/>
                  <a:gd fmla="*/ 495085 h 723685" name="connsiteY125"/>
                  <a:gd fmla="*/ 126269 w 675512" name="connsiteX126"/>
                  <a:gd fmla="*/ 487941 h 723685" name="connsiteY126"/>
                  <a:gd fmla="*/ 140556 w 675512" name="connsiteX127"/>
                  <a:gd fmla="*/ 476035 h 723685" name="connsiteY127"/>
                  <a:gd fmla="*/ 157225 w 675512" name="connsiteX128"/>
                  <a:gd fmla="*/ 471273 h 723685" name="connsiteY128"/>
                  <a:gd fmla="*/ 47687 w 675512" name="connsiteX129"/>
                  <a:gd fmla="*/ 471273 h 723685" name="connsiteY129"/>
                  <a:gd fmla="*/ 26256 w 675512" name="connsiteX130"/>
                  <a:gd fmla="*/ 476035 h 723685" name="connsiteY130"/>
                  <a:gd fmla="*/ 19112 w 675512" name="connsiteX131"/>
                  <a:gd fmla="*/ 471273 h 723685" name="connsiteY131"/>
                  <a:gd fmla="*/ 14350 w 675512" name="connsiteX132"/>
                  <a:gd fmla="*/ 456985 h 723685" name="connsiteY132"/>
                  <a:gd fmla="*/ 9587 w 675512" name="connsiteX133"/>
                  <a:gd fmla="*/ 449841 h 723685" name="connsiteY133"/>
                  <a:gd fmla="*/ 4825 w 675512" name="connsiteX134"/>
                  <a:gd fmla="*/ 406979 h 723685" name="connsiteY134"/>
                  <a:gd fmla="*/ 2444 w 675512" name="connsiteX135"/>
                  <a:gd fmla="*/ 387929 h 723685" name="connsiteY135"/>
                  <a:gd fmla="*/ 4825 w 675512" name="connsiteX136"/>
                  <a:gd fmla="*/ 356973 h 723685" name="connsiteY136"/>
                  <a:gd fmla="*/ 95312 w 675512" name="connsiteX137"/>
                  <a:gd fmla="*/ 354591 h 723685" name="connsiteY137"/>
                  <a:gd fmla="*/ 111981 w 675512" name="connsiteX138"/>
                  <a:gd fmla="*/ 352210 h 723685" name="connsiteY138"/>
                  <a:gd fmla="*/ 152462 w 675512" name="connsiteX139"/>
                  <a:gd fmla="*/ 349829 h 723685" name="connsiteY139"/>
                  <a:gd fmla="*/ 238187 w 675512" name="connsiteX140"/>
                  <a:gd fmla="*/ 352210 h 723685" name="connsiteY140"/>
                  <a:gd fmla="*/ 281050 w 675512" name="connsiteX141"/>
                  <a:gd fmla="*/ 352210 h 723685" name="connsiteY141"/>
                  <a:gd fmla="*/ 278669 w 675512" name="connsiteX142"/>
                  <a:gd fmla="*/ 302204 h 723685" name="connsiteY142"/>
                  <a:gd fmla="*/ 276287 w 675512" name="connsiteX143"/>
                  <a:gd fmla="*/ 295060 h 723685" name="connsiteY143"/>
                  <a:gd fmla="*/ 269144 w 675512" name="connsiteX144"/>
                  <a:gd fmla="*/ 264104 h 723685" name="connsiteY144"/>
                  <a:gd fmla="*/ 266762 w 675512" name="connsiteX145"/>
                  <a:gd fmla="*/ 245054 h 723685" name="connsiteY145"/>
                  <a:gd fmla="*/ 135794 w 675512" name="connsiteX146"/>
                  <a:gd fmla="*/ 242673 h 723685" name="connsiteY146"/>
                  <a:gd fmla="*/ 54831 w 675512" name="connsiteX147"/>
                  <a:gd fmla="*/ 240291 h 723685" name="connsiteY147"/>
                  <a:gd fmla="*/ 59594 w 675512" name="connsiteX148"/>
                  <a:gd fmla="*/ 202191 h 723685" name="connsiteY148"/>
                  <a:gd fmla="*/ 64356 w 675512" name="connsiteX149"/>
                  <a:gd fmla="*/ 187904 h 723685" name="connsiteY149"/>
                  <a:gd fmla="*/ 66737 w 675512" name="connsiteX150"/>
                  <a:gd fmla="*/ 180760 h 723685" name="connsiteY150"/>
                  <a:gd fmla="*/ 69119 w 675512" name="connsiteX151"/>
                  <a:gd fmla="*/ 168854 h 723685" name="connsiteY151"/>
                  <a:gd fmla="*/ 71500 w 675512" name="connsiteX152"/>
                  <a:gd fmla="*/ 149804 h 723685" name="connsiteY152"/>
                  <a:gd fmla="*/ 73881 w 675512" name="connsiteX153"/>
                  <a:gd fmla="*/ 140279 h 723685" name="connsiteY153"/>
                  <a:gd fmla="*/ 88169 w 675512" name="connsiteX154"/>
                  <a:gd fmla="*/ 135516 h 723685" name="connsiteY154"/>
                  <a:gd fmla="*/ 266762 w 675512" name="connsiteX155"/>
                  <a:gd fmla="*/ 140279 h 723685" name="connsiteY15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b="b" l="l" r="r" t="t"/>
                <a:pathLst>
                  <a:path h="723685" w="675512">
                    <a:moveTo>
                      <a:pt x="266762" y="140279"/>
                    </a:moveTo>
                    <a:cubicBezTo>
                      <a:pt x="296924" y="118451"/>
                      <a:pt x="259976" y="48860"/>
                      <a:pt x="269144" y="4548"/>
                    </a:cubicBezTo>
                    <a:cubicBezTo>
                      <a:pt x="270920" y="-4037"/>
                      <a:pt x="286570" y="2166"/>
                      <a:pt x="295337" y="2166"/>
                    </a:cubicBezTo>
                    <a:cubicBezTo>
                      <a:pt x="324717" y="2166"/>
                      <a:pt x="354075" y="3754"/>
                      <a:pt x="383444" y="4548"/>
                    </a:cubicBezTo>
                    <a:cubicBezTo>
                      <a:pt x="384279" y="13729"/>
                      <a:pt x="385476" y="34111"/>
                      <a:pt x="388206" y="45029"/>
                    </a:cubicBezTo>
                    <a:cubicBezTo>
                      <a:pt x="400288" y="93355"/>
                      <a:pt x="387116" y="30044"/>
                      <a:pt x="395350" y="71223"/>
                    </a:cubicBezTo>
                    <a:cubicBezTo>
                      <a:pt x="396144" y="94242"/>
                      <a:pt x="391113" y="118218"/>
                      <a:pt x="397731" y="140279"/>
                    </a:cubicBezTo>
                    <a:cubicBezTo>
                      <a:pt x="399570" y="146409"/>
                      <a:pt x="410392" y="142295"/>
                      <a:pt x="416781" y="142660"/>
                    </a:cubicBezTo>
                    <a:cubicBezTo>
                      <a:pt x="438192" y="143883"/>
                      <a:pt x="459644" y="144247"/>
                      <a:pt x="481075" y="145041"/>
                    </a:cubicBezTo>
                    <a:cubicBezTo>
                      <a:pt x="497744" y="146629"/>
                      <a:pt x="514505" y="147436"/>
                      <a:pt x="531081" y="149804"/>
                    </a:cubicBezTo>
                    <a:cubicBezTo>
                      <a:pt x="536637" y="150598"/>
                      <a:pt x="542158" y="151699"/>
                      <a:pt x="547750" y="152185"/>
                    </a:cubicBezTo>
                    <a:cubicBezTo>
                      <a:pt x="560427" y="153287"/>
                      <a:pt x="573150" y="153772"/>
                      <a:pt x="585850" y="154566"/>
                    </a:cubicBezTo>
                    <a:cubicBezTo>
                      <a:pt x="628293" y="165180"/>
                      <a:pt x="597566" y="154205"/>
                      <a:pt x="592994" y="259341"/>
                    </a:cubicBezTo>
                    <a:cubicBezTo>
                      <a:pt x="592620" y="267932"/>
                      <a:pt x="590192" y="266625"/>
                      <a:pt x="583469" y="268866"/>
                    </a:cubicBezTo>
                    <a:cubicBezTo>
                      <a:pt x="477214" y="260996"/>
                      <a:pt x="540661" y="263699"/>
                      <a:pt x="392969" y="266485"/>
                    </a:cubicBezTo>
                    <a:cubicBezTo>
                      <a:pt x="393763" y="283948"/>
                      <a:pt x="394009" y="301444"/>
                      <a:pt x="395350" y="318873"/>
                    </a:cubicBezTo>
                    <a:cubicBezTo>
                      <a:pt x="398821" y="363998"/>
                      <a:pt x="481135" y="326584"/>
                      <a:pt x="507269" y="326016"/>
                    </a:cubicBezTo>
                    <a:cubicBezTo>
                      <a:pt x="560450" y="326810"/>
                      <a:pt x="618118" y="307002"/>
                      <a:pt x="666812" y="328398"/>
                    </a:cubicBezTo>
                    <a:cubicBezTo>
                      <a:pt x="687172" y="337344"/>
                      <a:pt x="665570" y="372863"/>
                      <a:pt x="664431" y="395073"/>
                    </a:cubicBezTo>
                    <a:cubicBezTo>
                      <a:pt x="663982" y="403828"/>
                      <a:pt x="670410" y="418626"/>
                      <a:pt x="662050" y="421266"/>
                    </a:cubicBezTo>
                    <a:cubicBezTo>
                      <a:pt x="634034" y="430113"/>
                      <a:pt x="603313" y="422854"/>
                      <a:pt x="573944" y="423648"/>
                    </a:cubicBezTo>
                    <a:lnTo>
                      <a:pt x="550131" y="428410"/>
                    </a:lnTo>
                    <a:cubicBezTo>
                      <a:pt x="546162" y="429204"/>
                      <a:pt x="542151" y="429809"/>
                      <a:pt x="538225" y="430791"/>
                    </a:cubicBezTo>
                    <a:cubicBezTo>
                      <a:pt x="535050" y="431585"/>
                      <a:pt x="531928" y="432635"/>
                      <a:pt x="528700" y="433173"/>
                    </a:cubicBezTo>
                    <a:cubicBezTo>
                      <a:pt x="522388" y="434225"/>
                      <a:pt x="515962" y="434502"/>
                      <a:pt x="509650" y="435554"/>
                    </a:cubicBezTo>
                    <a:cubicBezTo>
                      <a:pt x="484947" y="439671"/>
                      <a:pt x="520057" y="436830"/>
                      <a:pt x="483456" y="440316"/>
                    </a:cubicBezTo>
                    <a:cubicBezTo>
                      <a:pt x="447006" y="443788"/>
                      <a:pt x="410341" y="443627"/>
                      <a:pt x="373919" y="447460"/>
                    </a:cubicBezTo>
                    <a:cubicBezTo>
                      <a:pt x="368337" y="448048"/>
                      <a:pt x="362806" y="449047"/>
                      <a:pt x="357250" y="449841"/>
                    </a:cubicBezTo>
                    <a:cubicBezTo>
                      <a:pt x="351442" y="451778"/>
                      <a:pt x="347576" y="452371"/>
                      <a:pt x="342962" y="456985"/>
                    </a:cubicBezTo>
                    <a:cubicBezTo>
                      <a:pt x="340938" y="459009"/>
                      <a:pt x="340354" y="462244"/>
                      <a:pt x="338200" y="464129"/>
                    </a:cubicBezTo>
                    <a:cubicBezTo>
                      <a:pt x="333892" y="467898"/>
                      <a:pt x="323912" y="473654"/>
                      <a:pt x="323912" y="473654"/>
                    </a:cubicBezTo>
                    <a:cubicBezTo>
                      <a:pt x="322325" y="476035"/>
                      <a:pt x="321304" y="478913"/>
                      <a:pt x="319150" y="480798"/>
                    </a:cubicBezTo>
                    <a:cubicBezTo>
                      <a:pt x="314842" y="484567"/>
                      <a:pt x="304862" y="490323"/>
                      <a:pt x="304862" y="490323"/>
                    </a:cubicBezTo>
                    <a:cubicBezTo>
                      <a:pt x="303275" y="492704"/>
                      <a:pt x="302335" y="495678"/>
                      <a:pt x="300100" y="497466"/>
                    </a:cubicBezTo>
                    <a:cubicBezTo>
                      <a:pt x="298140" y="499034"/>
                      <a:pt x="295201" y="498725"/>
                      <a:pt x="292956" y="499848"/>
                    </a:cubicBezTo>
                    <a:cubicBezTo>
                      <a:pt x="290396" y="501128"/>
                      <a:pt x="288193" y="503023"/>
                      <a:pt x="285812" y="504610"/>
                    </a:cubicBezTo>
                    <a:cubicBezTo>
                      <a:pt x="280617" y="520197"/>
                      <a:pt x="287833" y="504898"/>
                      <a:pt x="276287" y="514135"/>
                    </a:cubicBezTo>
                    <a:cubicBezTo>
                      <a:pt x="274052" y="515923"/>
                      <a:pt x="273549" y="519255"/>
                      <a:pt x="271525" y="521279"/>
                    </a:cubicBezTo>
                    <a:cubicBezTo>
                      <a:pt x="269501" y="523303"/>
                      <a:pt x="266762" y="524454"/>
                      <a:pt x="264381" y="526041"/>
                    </a:cubicBezTo>
                    <a:cubicBezTo>
                      <a:pt x="262444" y="531853"/>
                      <a:pt x="261854" y="535712"/>
                      <a:pt x="257237" y="540329"/>
                    </a:cubicBezTo>
                    <a:cubicBezTo>
                      <a:pt x="255214" y="542352"/>
                      <a:pt x="252475" y="543504"/>
                      <a:pt x="250094" y="545091"/>
                    </a:cubicBezTo>
                    <a:cubicBezTo>
                      <a:pt x="249300" y="547472"/>
                      <a:pt x="249487" y="550460"/>
                      <a:pt x="247712" y="552235"/>
                    </a:cubicBezTo>
                    <a:cubicBezTo>
                      <a:pt x="243665" y="556282"/>
                      <a:pt x="233425" y="561760"/>
                      <a:pt x="233425" y="561760"/>
                    </a:cubicBezTo>
                    <a:cubicBezTo>
                      <a:pt x="232631" y="564141"/>
                      <a:pt x="231044" y="566394"/>
                      <a:pt x="231044" y="568904"/>
                    </a:cubicBezTo>
                    <a:cubicBezTo>
                      <a:pt x="231044" y="577897"/>
                      <a:pt x="231732" y="586261"/>
                      <a:pt x="238187" y="592716"/>
                    </a:cubicBezTo>
                    <a:cubicBezTo>
                      <a:pt x="240211" y="594740"/>
                      <a:pt x="242771" y="596199"/>
                      <a:pt x="245331" y="597479"/>
                    </a:cubicBezTo>
                    <a:cubicBezTo>
                      <a:pt x="247576" y="598602"/>
                      <a:pt x="250094" y="599066"/>
                      <a:pt x="252475" y="599860"/>
                    </a:cubicBezTo>
                    <a:cubicBezTo>
                      <a:pt x="270731" y="599066"/>
                      <a:pt x="289017" y="598781"/>
                      <a:pt x="307244" y="597479"/>
                    </a:cubicBezTo>
                    <a:cubicBezTo>
                      <a:pt x="315814" y="596867"/>
                      <a:pt x="325554" y="592963"/>
                      <a:pt x="333437" y="590335"/>
                    </a:cubicBezTo>
                    <a:lnTo>
                      <a:pt x="340581" y="587954"/>
                    </a:lnTo>
                    <a:cubicBezTo>
                      <a:pt x="342962" y="586366"/>
                      <a:pt x="345165" y="584471"/>
                      <a:pt x="347725" y="583191"/>
                    </a:cubicBezTo>
                    <a:cubicBezTo>
                      <a:pt x="351140" y="581483"/>
                      <a:pt x="361344" y="579192"/>
                      <a:pt x="364394" y="578429"/>
                    </a:cubicBezTo>
                    <a:cubicBezTo>
                      <a:pt x="366775" y="576841"/>
                      <a:pt x="368907" y="574793"/>
                      <a:pt x="371537" y="573666"/>
                    </a:cubicBezTo>
                    <a:cubicBezTo>
                      <a:pt x="374545" y="572377"/>
                      <a:pt x="377915" y="572184"/>
                      <a:pt x="381062" y="571285"/>
                    </a:cubicBezTo>
                    <a:cubicBezTo>
                      <a:pt x="398832" y="566208"/>
                      <a:pt x="374808" y="570392"/>
                      <a:pt x="409637" y="566523"/>
                    </a:cubicBezTo>
                    <a:cubicBezTo>
                      <a:pt x="409118" y="562373"/>
                      <a:pt x="408427" y="546723"/>
                      <a:pt x="404875" y="540329"/>
                    </a:cubicBezTo>
                    <a:cubicBezTo>
                      <a:pt x="391228" y="515763"/>
                      <a:pt x="398357" y="535062"/>
                      <a:pt x="392969" y="518898"/>
                    </a:cubicBezTo>
                    <a:cubicBezTo>
                      <a:pt x="393763" y="513342"/>
                      <a:pt x="392840" y="507249"/>
                      <a:pt x="395350" y="502229"/>
                    </a:cubicBezTo>
                    <a:cubicBezTo>
                      <a:pt x="396473" y="499984"/>
                      <a:pt x="400059" y="500457"/>
                      <a:pt x="402494" y="499848"/>
                    </a:cubicBezTo>
                    <a:cubicBezTo>
                      <a:pt x="406420" y="498866"/>
                      <a:pt x="410495" y="498531"/>
                      <a:pt x="414400" y="497466"/>
                    </a:cubicBezTo>
                    <a:cubicBezTo>
                      <a:pt x="419243" y="496145"/>
                      <a:pt x="428687" y="492704"/>
                      <a:pt x="428687" y="492704"/>
                    </a:cubicBezTo>
                    <a:cubicBezTo>
                      <a:pt x="431068" y="491116"/>
                      <a:pt x="433632" y="489773"/>
                      <a:pt x="435831" y="487941"/>
                    </a:cubicBezTo>
                    <a:cubicBezTo>
                      <a:pt x="442237" y="482603"/>
                      <a:pt x="442520" y="479412"/>
                      <a:pt x="450119" y="476035"/>
                    </a:cubicBezTo>
                    <a:cubicBezTo>
                      <a:pt x="454706" y="473996"/>
                      <a:pt x="464406" y="471273"/>
                      <a:pt x="464406" y="471273"/>
                    </a:cubicBezTo>
                    <a:cubicBezTo>
                      <a:pt x="470756" y="472067"/>
                      <a:pt x="477199" y="472313"/>
                      <a:pt x="483456" y="473654"/>
                    </a:cubicBezTo>
                    <a:cubicBezTo>
                      <a:pt x="488365" y="474706"/>
                      <a:pt x="497744" y="478416"/>
                      <a:pt x="497744" y="478416"/>
                    </a:cubicBezTo>
                    <a:cubicBezTo>
                      <a:pt x="501882" y="490832"/>
                      <a:pt x="497065" y="481253"/>
                      <a:pt x="507269" y="490323"/>
                    </a:cubicBezTo>
                    <a:cubicBezTo>
                      <a:pt x="512303" y="494797"/>
                      <a:pt x="516794" y="499848"/>
                      <a:pt x="521556" y="504610"/>
                    </a:cubicBezTo>
                    <a:cubicBezTo>
                      <a:pt x="523937" y="506991"/>
                      <a:pt x="525898" y="509886"/>
                      <a:pt x="528700" y="511754"/>
                    </a:cubicBezTo>
                    <a:lnTo>
                      <a:pt x="535844" y="516516"/>
                    </a:lnTo>
                    <a:cubicBezTo>
                      <a:pt x="546956" y="533185"/>
                      <a:pt x="540606" y="527629"/>
                      <a:pt x="552512" y="535566"/>
                    </a:cubicBezTo>
                    <a:cubicBezTo>
                      <a:pt x="554100" y="537947"/>
                      <a:pt x="555251" y="540686"/>
                      <a:pt x="557275" y="542710"/>
                    </a:cubicBezTo>
                    <a:cubicBezTo>
                      <a:pt x="559299" y="544734"/>
                      <a:pt x="562631" y="545238"/>
                      <a:pt x="564419" y="547473"/>
                    </a:cubicBezTo>
                    <a:cubicBezTo>
                      <a:pt x="577565" y="563905"/>
                      <a:pt x="553468" y="545728"/>
                      <a:pt x="573944" y="559379"/>
                    </a:cubicBezTo>
                    <a:cubicBezTo>
                      <a:pt x="579929" y="577336"/>
                      <a:pt x="571159" y="555898"/>
                      <a:pt x="583469" y="571285"/>
                    </a:cubicBezTo>
                    <a:cubicBezTo>
                      <a:pt x="585037" y="573245"/>
                      <a:pt x="584458" y="576340"/>
                      <a:pt x="585850" y="578429"/>
                    </a:cubicBezTo>
                    <a:cubicBezTo>
                      <a:pt x="587718" y="581231"/>
                      <a:pt x="590613" y="583192"/>
                      <a:pt x="592994" y="585573"/>
                    </a:cubicBezTo>
                    <a:cubicBezTo>
                      <a:pt x="595988" y="594556"/>
                      <a:pt x="596712" y="598816"/>
                      <a:pt x="604900" y="607004"/>
                    </a:cubicBezTo>
                    <a:cubicBezTo>
                      <a:pt x="607281" y="609385"/>
                      <a:pt x="609888" y="611561"/>
                      <a:pt x="612044" y="614148"/>
                    </a:cubicBezTo>
                    <a:cubicBezTo>
                      <a:pt x="613876" y="616346"/>
                      <a:pt x="614974" y="619093"/>
                      <a:pt x="616806" y="621291"/>
                    </a:cubicBezTo>
                    <a:cubicBezTo>
                      <a:pt x="623391" y="629193"/>
                      <a:pt x="624276" y="626708"/>
                      <a:pt x="628712" y="635579"/>
                    </a:cubicBezTo>
                    <a:cubicBezTo>
                      <a:pt x="630422" y="639000"/>
                      <a:pt x="632710" y="649190"/>
                      <a:pt x="633475" y="652248"/>
                    </a:cubicBezTo>
                    <a:cubicBezTo>
                      <a:pt x="629243" y="658595"/>
                      <a:pt x="627912" y="661601"/>
                      <a:pt x="621569" y="666535"/>
                    </a:cubicBezTo>
                    <a:cubicBezTo>
                      <a:pt x="617051" y="670049"/>
                      <a:pt x="612044" y="672885"/>
                      <a:pt x="607281" y="676060"/>
                    </a:cubicBezTo>
                    <a:cubicBezTo>
                      <a:pt x="604900" y="677648"/>
                      <a:pt x="602161" y="678799"/>
                      <a:pt x="600137" y="680823"/>
                    </a:cubicBezTo>
                    <a:cubicBezTo>
                      <a:pt x="597756" y="683204"/>
                      <a:pt x="595938" y="686331"/>
                      <a:pt x="592994" y="687966"/>
                    </a:cubicBezTo>
                    <a:cubicBezTo>
                      <a:pt x="588605" y="690404"/>
                      <a:pt x="582883" y="689944"/>
                      <a:pt x="578706" y="692729"/>
                    </a:cubicBezTo>
                    <a:cubicBezTo>
                      <a:pt x="573944" y="695904"/>
                      <a:pt x="569849" y="700444"/>
                      <a:pt x="564419" y="702254"/>
                    </a:cubicBezTo>
                    <a:lnTo>
                      <a:pt x="550131" y="707016"/>
                    </a:lnTo>
                    <a:cubicBezTo>
                      <a:pt x="547750" y="704635"/>
                      <a:pt x="545054" y="702531"/>
                      <a:pt x="542987" y="699873"/>
                    </a:cubicBezTo>
                    <a:cubicBezTo>
                      <a:pt x="539473" y="695355"/>
                      <a:pt x="538892" y="687395"/>
                      <a:pt x="533462" y="685585"/>
                    </a:cubicBezTo>
                    <a:lnTo>
                      <a:pt x="526319" y="683204"/>
                    </a:lnTo>
                    <a:lnTo>
                      <a:pt x="504887" y="668916"/>
                    </a:lnTo>
                    <a:lnTo>
                      <a:pt x="497744" y="664154"/>
                    </a:lnTo>
                    <a:cubicBezTo>
                      <a:pt x="493869" y="664800"/>
                      <a:pt x="481336" y="666125"/>
                      <a:pt x="476312" y="668916"/>
                    </a:cubicBezTo>
                    <a:cubicBezTo>
                      <a:pt x="471309" y="671696"/>
                      <a:pt x="467455" y="676631"/>
                      <a:pt x="462025" y="678441"/>
                    </a:cubicBezTo>
                    <a:cubicBezTo>
                      <a:pt x="459644" y="679235"/>
                      <a:pt x="457126" y="679700"/>
                      <a:pt x="454881" y="680823"/>
                    </a:cubicBezTo>
                    <a:cubicBezTo>
                      <a:pt x="452321" y="682103"/>
                      <a:pt x="450352" y="684423"/>
                      <a:pt x="447737" y="685585"/>
                    </a:cubicBezTo>
                    <a:cubicBezTo>
                      <a:pt x="443150" y="687624"/>
                      <a:pt x="438212" y="688760"/>
                      <a:pt x="433450" y="690348"/>
                    </a:cubicBezTo>
                    <a:cubicBezTo>
                      <a:pt x="431069" y="691142"/>
                      <a:pt x="428741" y="692120"/>
                      <a:pt x="426306" y="692729"/>
                    </a:cubicBezTo>
                    <a:cubicBezTo>
                      <a:pt x="423131" y="693523"/>
                      <a:pt x="419916" y="694170"/>
                      <a:pt x="416781" y="695110"/>
                    </a:cubicBezTo>
                    <a:cubicBezTo>
                      <a:pt x="411973" y="696553"/>
                      <a:pt x="407364" y="698656"/>
                      <a:pt x="402494" y="699873"/>
                    </a:cubicBezTo>
                    <a:cubicBezTo>
                      <a:pt x="399319" y="700667"/>
                      <a:pt x="396104" y="701314"/>
                      <a:pt x="392969" y="702254"/>
                    </a:cubicBezTo>
                    <a:cubicBezTo>
                      <a:pt x="385044" y="704631"/>
                      <a:pt x="377379" y="708027"/>
                      <a:pt x="369156" y="709398"/>
                    </a:cubicBezTo>
                    <a:cubicBezTo>
                      <a:pt x="362844" y="710450"/>
                      <a:pt x="356456" y="710985"/>
                      <a:pt x="350106" y="711779"/>
                    </a:cubicBezTo>
                    <a:cubicBezTo>
                      <a:pt x="343296" y="714049"/>
                      <a:pt x="340914" y="715045"/>
                      <a:pt x="333437" y="716541"/>
                    </a:cubicBezTo>
                    <a:cubicBezTo>
                      <a:pt x="328703" y="717488"/>
                      <a:pt x="323863" y="717876"/>
                      <a:pt x="319150" y="718923"/>
                    </a:cubicBezTo>
                    <a:cubicBezTo>
                      <a:pt x="316700" y="719468"/>
                      <a:pt x="314441" y="720695"/>
                      <a:pt x="312006" y="721304"/>
                    </a:cubicBezTo>
                    <a:cubicBezTo>
                      <a:pt x="308080" y="722286"/>
                      <a:pt x="304069" y="722891"/>
                      <a:pt x="300100" y="723685"/>
                    </a:cubicBezTo>
                    <a:lnTo>
                      <a:pt x="145319" y="721304"/>
                    </a:lnTo>
                    <a:cubicBezTo>
                      <a:pt x="142810" y="721230"/>
                      <a:pt x="140610" y="719532"/>
                      <a:pt x="138175" y="718923"/>
                    </a:cubicBezTo>
                    <a:cubicBezTo>
                      <a:pt x="111249" y="712191"/>
                      <a:pt x="142634" y="721995"/>
                      <a:pt x="111981" y="711779"/>
                    </a:cubicBezTo>
                    <a:lnTo>
                      <a:pt x="104837" y="709398"/>
                    </a:lnTo>
                    <a:cubicBezTo>
                      <a:pt x="103250" y="707017"/>
                      <a:pt x="102099" y="704278"/>
                      <a:pt x="100075" y="702254"/>
                    </a:cubicBezTo>
                    <a:cubicBezTo>
                      <a:pt x="98051" y="700230"/>
                      <a:pt x="94816" y="699645"/>
                      <a:pt x="92931" y="697491"/>
                    </a:cubicBezTo>
                    <a:cubicBezTo>
                      <a:pt x="89162" y="693184"/>
                      <a:pt x="86581" y="687966"/>
                      <a:pt x="83406" y="683204"/>
                    </a:cubicBezTo>
                    <a:cubicBezTo>
                      <a:pt x="81819" y="680823"/>
                      <a:pt x="79549" y="678775"/>
                      <a:pt x="78644" y="676060"/>
                    </a:cubicBezTo>
                    <a:lnTo>
                      <a:pt x="73881" y="661773"/>
                    </a:lnTo>
                    <a:lnTo>
                      <a:pt x="71500" y="654629"/>
                    </a:lnTo>
                    <a:cubicBezTo>
                      <a:pt x="72294" y="633198"/>
                      <a:pt x="72500" y="611737"/>
                      <a:pt x="73881" y="590335"/>
                    </a:cubicBezTo>
                    <a:cubicBezTo>
                      <a:pt x="74119" y="586649"/>
                      <a:pt x="80382" y="567488"/>
                      <a:pt x="81025" y="566523"/>
                    </a:cubicBezTo>
                    <a:lnTo>
                      <a:pt x="90550" y="552235"/>
                    </a:lnTo>
                    <a:cubicBezTo>
                      <a:pt x="92137" y="549854"/>
                      <a:pt x="94407" y="547806"/>
                      <a:pt x="95312" y="545091"/>
                    </a:cubicBezTo>
                    <a:cubicBezTo>
                      <a:pt x="104005" y="519022"/>
                      <a:pt x="90138" y="558521"/>
                      <a:pt x="102456" y="530804"/>
                    </a:cubicBezTo>
                    <a:cubicBezTo>
                      <a:pt x="104495" y="526216"/>
                      <a:pt x="104434" y="520693"/>
                      <a:pt x="107219" y="516516"/>
                    </a:cubicBezTo>
                    <a:lnTo>
                      <a:pt x="121506" y="495085"/>
                    </a:lnTo>
                    <a:cubicBezTo>
                      <a:pt x="123094" y="492704"/>
                      <a:pt x="124245" y="489965"/>
                      <a:pt x="126269" y="487941"/>
                    </a:cubicBezTo>
                    <a:cubicBezTo>
                      <a:pt x="131534" y="482676"/>
                      <a:pt x="133926" y="479350"/>
                      <a:pt x="140556" y="476035"/>
                    </a:cubicBezTo>
                    <a:cubicBezTo>
                      <a:pt x="143971" y="474327"/>
                      <a:pt x="154175" y="472036"/>
                      <a:pt x="157225" y="471273"/>
                    </a:cubicBezTo>
                    <a:cubicBezTo>
                      <a:pt x="118055" y="458213"/>
                      <a:pt x="147669" y="467192"/>
                      <a:pt x="47687" y="471273"/>
                    </a:cubicBezTo>
                    <a:cubicBezTo>
                      <a:pt x="38136" y="471663"/>
                      <a:pt x="34231" y="473377"/>
                      <a:pt x="26256" y="476035"/>
                    </a:cubicBezTo>
                    <a:cubicBezTo>
                      <a:pt x="23875" y="474448"/>
                      <a:pt x="20629" y="473700"/>
                      <a:pt x="19112" y="471273"/>
                    </a:cubicBezTo>
                    <a:cubicBezTo>
                      <a:pt x="16451" y="467016"/>
                      <a:pt x="17135" y="461162"/>
                      <a:pt x="14350" y="456985"/>
                    </a:cubicBezTo>
                    <a:lnTo>
                      <a:pt x="9587" y="449841"/>
                    </a:lnTo>
                    <a:cubicBezTo>
                      <a:pt x="3212" y="430716"/>
                      <a:pt x="8422" y="448350"/>
                      <a:pt x="4825" y="406979"/>
                    </a:cubicBezTo>
                    <a:cubicBezTo>
                      <a:pt x="4271" y="400604"/>
                      <a:pt x="3238" y="394279"/>
                      <a:pt x="2444" y="387929"/>
                    </a:cubicBezTo>
                    <a:cubicBezTo>
                      <a:pt x="3238" y="377610"/>
                      <a:pt x="-4916" y="360470"/>
                      <a:pt x="4825" y="356973"/>
                    </a:cubicBezTo>
                    <a:cubicBezTo>
                      <a:pt x="33223" y="346778"/>
                      <a:pt x="65169" y="355931"/>
                      <a:pt x="95312" y="354591"/>
                    </a:cubicBezTo>
                    <a:cubicBezTo>
                      <a:pt x="100919" y="354342"/>
                      <a:pt x="106388" y="352676"/>
                      <a:pt x="111981" y="352210"/>
                    </a:cubicBezTo>
                    <a:cubicBezTo>
                      <a:pt x="125451" y="351088"/>
                      <a:pt x="138968" y="350623"/>
                      <a:pt x="152462" y="349829"/>
                    </a:cubicBezTo>
                    <a:lnTo>
                      <a:pt x="238187" y="352210"/>
                    </a:lnTo>
                    <a:cubicBezTo>
                      <a:pt x="279900" y="354106"/>
                      <a:pt x="232486" y="357066"/>
                      <a:pt x="281050" y="352210"/>
                    </a:cubicBezTo>
                    <a:cubicBezTo>
                      <a:pt x="280256" y="335541"/>
                      <a:pt x="280055" y="318834"/>
                      <a:pt x="278669" y="302204"/>
                    </a:cubicBezTo>
                    <a:cubicBezTo>
                      <a:pt x="278461" y="299702"/>
                      <a:pt x="276851" y="297506"/>
                      <a:pt x="276287" y="295060"/>
                    </a:cubicBezTo>
                    <a:cubicBezTo>
                      <a:pt x="268402" y="260893"/>
                      <a:pt x="274900" y="281375"/>
                      <a:pt x="269144" y="264104"/>
                    </a:cubicBezTo>
                    <a:cubicBezTo>
                      <a:pt x="268350" y="257754"/>
                      <a:pt x="273080" y="246069"/>
                      <a:pt x="266762" y="245054"/>
                    </a:cubicBezTo>
                    <a:cubicBezTo>
                      <a:pt x="223652" y="238126"/>
                      <a:pt x="179446" y="243654"/>
                      <a:pt x="135794" y="242673"/>
                    </a:cubicBezTo>
                    <a:lnTo>
                      <a:pt x="54831" y="240291"/>
                    </a:lnTo>
                    <a:cubicBezTo>
                      <a:pt x="55660" y="231999"/>
                      <a:pt x="57130" y="212045"/>
                      <a:pt x="59594" y="202191"/>
                    </a:cubicBezTo>
                    <a:cubicBezTo>
                      <a:pt x="60812" y="197321"/>
                      <a:pt x="62769" y="192666"/>
                      <a:pt x="64356" y="187904"/>
                    </a:cubicBezTo>
                    <a:cubicBezTo>
                      <a:pt x="65150" y="185523"/>
                      <a:pt x="66245" y="183221"/>
                      <a:pt x="66737" y="180760"/>
                    </a:cubicBezTo>
                    <a:cubicBezTo>
                      <a:pt x="67531" y="176791"/>
                      <a:pt x="68504" y="172854"/>
                      <a:pt x="69119" y="168854"/>
                    </a:cubicBezTo>
                    <a:cubicBezTo>
                      <a:pt x="70092" y="162529"/>
                      <a:pt x="70448" y="156116"/>
                      <a:pt x="71500" y="149804"/>
                    </a:cubicBezTo>
                    <a:cubicBezTo>
                      <a:pt x="72038" y="146576"/>
                      <a:pt x="71396" y="142409"/>
                      <a:pt x="73881" y="140279"/>
                    </a:cubicBezTo>
                    <a:cubicBezTo>
                      <a:pt x="77693" y="137012"/>
                      <a:pt x="83150" y="135641"/>
                      <a:pt x="88169" y="135516"/>
                    </a:cubicBezTo>
                    <a:cubicBezTo>
                      <a:pt x="146888" y="134048"/>
                      <a:pt x="236600" y="162107"/>
                      <a:pt x="266762" y="1402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381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 rot="21372552">
                <a:off x="2898483" y="1400683"/>
                <a:ext cx="1059180" cy="109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pc="300" sz="6600">
                    <a:solidFill>
                      <a:srgbClr val="8C4306"/>
                    </a:solidFill>
                    <a:latin charset="-122" panose="03000509000000000000" pitchFamily="65" typeface="方正卡通简体"/>
                    <a:ea charset="-122" panose="03000509000000000000" pitchFamily="65" typeface="方正卡通简体"/>
                  </a:rPr>
                  <a:t>去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777167" y="1276203"/>
              <a:ext cx="1059180" cy="1097280"/>
              <a:chOff x="4777167" y="1276203"/>
              <a:chExt cx="1059180" cy="1097280"/>
            </a:xfrm>
          </p:grpSpPr>
          <p:sp>
            <p:nvSpPr>
              <p:cNvPr id="39" name="任意多边形 38"/>
              <p:cNvSpPr/>
              <p:nvPr/>
            </p:nvSpPr>
            <p:spPr>
              <a:xfrm rot="21372552">
                <a:off x="4969035" y="1434310"/>
                <a:ext cx="645075" cy="757237"/>
              </a:xfrm>
              <a:custGeom>
                <a:gdLst>
                  <a:gd fmla="*/ 6900 w 645075" name="connsiteX0"/>
                  <a:gd fmla="*/ 102393 h 757237" name="connsiteY0"/>
                  <a:gd fmla="*/ 11662 w 645075" name="connsiteX1"/>
                  <a:gd fmla="*/ 114300 h 757237" name="connsiteY1"/>
                  <a:gd fmla="*/ 14043 w 645075" name="connsiteX2"/>
                  <a:gd fmla="*/ 121443 h 757237" name="connsiteY2"/>
                  <a:gd fmla="*/ 21187 w 645075" name="connsiteX3"/>
                  <a:gd fmla="*/ 130968 h 757237" name="connsiteY3"/>
                  <a:gd fmla="*/ 28331 w 645075" name="connsiteX4"/>
                  <a:gd fmla="*/ 147637 h 757237" name="connsiteY4"/>
                  <a:gd fmla="*/ 35475 w 645075" name="connsiteX5"/>
                  <a:gd fmla="*/ 161925 h 757237" name="connsiteY5"/>
                  <a:gd fmla="*/ 47381 w 645075" name="connsiteX6"/>
                  <a:gd fmla="*/ 183356 h 757237" name="connsiteY6"/>
                  <a:gd fmla="*/ 52143 w 645075" name="connsiteX7"/>
                  <a:gd fmla="*/ 190500 h 757237" name="connsiteY7"/>
                  <a:gd fmla="*/ 59287 w 645075" name="connsiteX8"/>
                  <a:gd fmla="*/ 195262 h 757237" name="connsiteY8"/>
                  <a:gd fmla="*/ 116437 w 645075" name="connsiteX9"/>
                  <a:gd fmla="*/ 192881 h 757237" name="connsiteY9"/>
                  <a:gd fmla="*/ 123581 w 645075" name="connsiteX10"/>
                  <a:gd fmla="*/ 190500 h 757237" name="connsiteY10"/>
                  <a:gd fmla="*/ 135487 w 645075" name="connsiteX11"/>
                  <a:gd fmla="*/ 188118 h 757237" name="connsiteY11"/>
                  <a:gd fmla="*/ 142631 w 645075" name="connsiteX12"/>
                  <a:gd fmla="*/ 185737 h 757237" name="connsiteY12"/>
                  <a:gd fmla="*/ 185493 w 645075" name="connsiteX13"/>
                  <a:gd fmla="*/ 180975 h 757237" name="connsiteY13"/>
                  <a:gd fmla="*/ 237881 w 645075" name="connsiteX14"/>
                  <a:gd fmla="*/ 176212 h 757237" name="connsiteY14"/>
                  <a:gd fmla="*/ 245025 w 645075" name="connsiteX15"/>
                  <a:gd fmla="*/ 173831 h 757237" name="connsiteY15"/>
                  <a:gd fmla="*/ 259312 w 645075" name="connsiteX16"/>
                  <a:gd fmla="*/ 171450 h 757237" name="connsiteY16"/>
                  <a:gd fmla="*/ 266456 w 645075" name="connsiteX17"/>
                  <a:gd fmla="*/ 169068 h 757237" name="connsiteY17"/>
                  <a:gd fmla="*/ 318843 w 645075" name="connsiteX18"/>
                  <a:gd fmla="*/ 161925 h 757237" name="connsiteY18"/>
                  <a:gd fmla="*/ 375993 w 645075" name="connsiteX19"/>
                  <a:gd fmla="*/ 157162 h 757237" name="connsiteY19"/>
                  <a:gd fmla="*/ 428381 w 645075" name="connsiteX20"/>
                  <a:gd fmla="*/ 159543 h 757237" name="connsiteY20"/>
                  <a:gd fmla="*/ 426000 w 645075" name="connsiteX21"/>
                  <a:gd fmla="*/ 173831 h 757237" name="connsiteY21"/>
                  <a:gd fmla="*/ 411712 w 645075" name="connsiteX22"/>
                  <a:gd fmla="*/ 183356 h 757237" name="connsiteY22"/>
                  <a:gd fmla="*/ 404568 w 645075" name="connsiteX23"/>
                  <a:gd fmla="*/ 188118 h 757237" name="connsiteY23"/>
                  <a:gd fmla="*/ 390281 w 645075" name="connsiteX24"/>
                  <a:gd fmla="*/ 192881 h 757237" name="connsiteY24"/>
                  <a:gd fmla="*/ 383137 w 645075" name="connsiteX25"/>
                  <a:gd fmla="*/ 195262 h 757237" name="connsiteY25"/>
                  <a:gd fmla="*/ 361706 w 645075" name="connsiteX26"/>
                  <a:gd fmla="*/ 204787 h 757237" name="connsiteY26"/>
                  <a:gd fmla="*/ 354562 w 645075" name="connsiteX27"/>
                  <a:gd fmla="*/ 207168 h 757237" name="connsiteY27"/>
                  <a:gd fmla="*/ 333131 w 645075" name="connsiteX28"/>
                  <a:gd fmla="*/ 216693 h 757237" name="connsiteY28"/>
                  <a:gd fmla="*/ 325987 w 645075" name="connsiteX29"/>
                  <a:gd fmla="*/ 219075 h 757237" name="connsiteY29"/>
                  <a:gd fmla="*/ 318843 w 645075" name="connsiteX30"/>
                  <a:gd fmla="*/ 221456 h 757237" name="connsiteY30"/>
                  <a:gd fmla="*/ 311700 w 645075" name="connsiteX31"/>
                  <a:gd fmla="*/ 226218 h 757237" name="connsiteY31"/>
                  <a:gd fmla="*/ 297412 w 645075" name="connsiteX32"/>
                  <a:gd fmla="*/ 230981 h 757237" name="connsiteY32"/>
                  <a:gd fmla="*/ 275981 w 645075" name="connsiteX33"/>
                  <a:gd fmla="*/ 240506 h 757237" name="connsiteY33"/>
                  <a:gd fmla="*/ 268837 w 645075" name="connsiteX34"/>
                  <a:gd fmla="*/ 242887 h 757237" name="connsiteY34"/>
                  <a:gd fmla="*/ 261693 w 645075" name="connsiteX35"/>
                  <a:gd fmla="*/ 245268 h 757237" name="connsiteY35"/>
                  <a:gd fmla="*/ 240262 w 645075" name="connsiteX36"/>
                  <a:gd fmla="*/ 254793 h 757237" name="connsiteY36"/>
                  <a:gd fmla="*/ 233118 w 645075" name="connsiteX37"/>
                  <a:gd fmla="*/ 257175 h 757237" name="connsiteY37"/>
                  <a:gd fmla="*/ 225975 w 645075" name="connsiteX38"/>
                  <a:gd fmla="*/ 259556 h 757237" name="connsiteY38"/>
                  <a:gd fmla="*/ 221212 w 645075" name="connsiteX39"/>
                  <a:gd fmla="*/ 266700 h 757237" name="connsiteY39"/>
                  <a:gd fmla="*/ 214068 w 645075" name="connsiteX40"/>
                  <a:gd fmla="*/ 269081 h 757237" name="connsiteY40"/>
                  <a:gd fmla="*/ 206925 w 645075" name="connsiteX41"/>
                  <a:gd fmla="*/ 276225 h 757237" name="connsiteY41"/>
                  <a:gd fmla="*/ 199781 w 645075" name="connsiteX42"/>
                  <a:gd fmla="*/ 290512 h 757237" name="connsiteY42"/>
                  <a:gd fmla="*/ 197400 w 645075" name="connsiteX43"/>
                  <a:gd fmla="*/ 297656 h 757237" name="connsiteY43"/>
                  <a:gd fmla="*/ 195018 w 645075" name="connsiteX44"/>
                  <a:gd fmla="*/ 319087 h 757237" name="connsiteY44"/>
                  <a:gd fmla="*/ 195018 w 645075" name="connsiteX45"/>
                  <a:gd fmla="*/ 357187 h 757237" name="connsiteY45"/>
                  <a:gd fmla="*/ 209306 w 645075" name="connsiteX46"/>
                  <a:gd fmla="*/ 366712 h 757237" name="connsiteY46"/>
                  <a:gd fmla="*/ 225975 w 645075" name="connsiteX47"/>
                  <a:gd fmla="*/ 373856 h 757237" name="connsiteY47"/>
                  <a:gd fmla="*/ 233118 w 645075" name="connsiteX48"/>
                  <a:gd fmla="*/ 378618 h 757237" name="connsiteY48"/>
                  <a:gd fmla="*/ 240262 w 645075" name="connsiteX49"/>
                  <a:gd fmla="*/ 381000 h 757237" name="connsiteY49"/>
                  <a:gd fmla="*/ 261693 w 645075" name="connsiteX50"/>
                  <a:gd fmla="*/ 392906 h 757237" name="connsiteY50"/>
                  <a:gd fmla="*/ 273600 w 645075" name="connsiteX51"/>
                  <a:gd fmla="*/ 404812 h 757237" name="connsiteY51"/>
                  <a:gd fmla="*/ 285506 w 645075" name="connsiteX52"/>
                  <a:gd fmla="*/ 416718 h 757237" name="connsiteY52"/>
                  <a:gd fmla="*/ 295031 w 645075" name="connsiteX53"/>
                  <a:gd fmla="*/ 428625 h 757237" name="connsiteY53"/>
                  <a:gd fmla="*/ 299793 w 645075" name="connsiteX54"/>
                  <a:gd fmla="*/ 435768 h 757237" name="connsiteY54"/>
                  <a:gd fmla="*/ 306937 w 645075" name="connsiteX55"/>
                  <a:gd fmla="*/ 440531 h 757237" name="connsiteY55"/>
                  <a:gd fmla="*/ 321225 w 645075" name="connsiteX56"/>
                  <a:gd fmla="*/ 454818 h 757237" name="connsiteY56"/>
                  <a:gd fmla="*/ 330750 w 645075" name="connsiteX57"/>
                  <a:gd fmla="*/ 469106 h 757237" name="connsiteY57"/>
                  <a:gd fmla="*/ 340275 w 645075" name="connsiteX58"/>
                  <a:gd fmla="*/ 483393 h 757237" name="connsiteY58"/>
                  <a:gd fmla="*/ 345037 w 645075" name="connsiteX59"/>
                  <a:gd fmla="*/ 490537 h 757237" name="connsiteY59"/>
                  <a:gd fmla="*/ 349800 w 645075" name="connsiteX60"/>
                  <a:gd fmla="*/ 511968 h 757237" name="connsiteY60"/>
                  <a:gd fmla="*/ 347418 w 645075" name="connsiteX61"/>
                  <a:gd fmla="*/ 557212 h 757237" name="connsiteY61"/>
                  <a:gd fmla="*/ 340275 w 645075" name="connsiteX62"/>
                  <a:gd fmla="*/ 581025 h 757237" name="connsiteY62"/>
                  <a:gd fmla="*/ 337893 w 645075" name="connsiteX63"/>
                  <a:gd fmla="*/ 588168 h 757237" name="connsiteY63"/>
                  <a:gd fmla="*/ 330750 w 645075" name="connsiteX64"/>
                  <a:gd fmla="*/ 595312 h 757237" name="connsiteY64"/>
                  <a:gd fmla="*/ 311700 w 645075" name="connsiteX65"/>
                  <a:gd fmla="*/ 611981 h 757237" name="connsiteY65"/>
                  <a:gd fmla="*/ 297412 w 645075" name="connsiteX66"/>
                  <a:gd fmla="*/ 616743 h 757237" name="connsiteY66"/>
                  <a:gd fmla="*/ 252168 w 645075" name="connsiteX67"/>
                  <a:gd fmla="*/ 614362 h 757237" name="connsiteY67"/>
                  <a:gd fmla="*/ 237881 w 645075" name="connsiteX68"/>
                  <a:gd fmla="*/ 609600 h 757237" name="connsiteY68"/>
                  <a:gd fmla="*/ 216450 w 645075" name="connsiteX69"/>
                  <a:gd fmla="*/ 602456 h 757237" name="connsiteY69"/>
                  <a:gd fmla="*/ 209306 w 645075" name="connsiteX70"/>
                  <a:gd fmla="*/ 600075 h 757237" name="connsiteY70"/>
                  <a:gd fmla="*/ 166443 w 645075" name="connsiteX71"/>
                  <a:gd fmla="*/ 592931 h 757237" name="connsiteY71"/>
                  <a:gd fmla="*/ 154537 w 645075" name="connsiteX72"/>
                  <a:gd fmla="*/ 590550 h 757237" name="connsiteY72"/>
                  <a:gd fmla="*/ 114056 w 645075" name="connsiteX73"/>
                  <a:gd fmla="*/ 592931 h 757237" name="connsiteY73"/>
                  <a:gd fmla="*/ 106912 w 645075" name="connsiteX74"/>
                  <a:gd fmla="*/ 595312 h 757237" name="connsiteY74"/>
                  <a:gd fmla="*/ 97387 w 645075" name="connsiteX75"/>
                  <a:gd fmla="*/ 609600 h 757237" name="connsiteY75"/>
                  <a:gd fmla="*/ 85481 w 645075" name="connsiteX76"/>
                  <a:gd fmla="*/ 631031 h 757237" name="connsiteY76"/>
                  <a:gd fmla="*/ 80718 w 645075" name="connsiteX77"/>
                  <a:gd fmla="*/ 638175 h 757237" name="connsiteY77"/>
                  <a:gd fmla="*/ 75956 w 645075" name="connsiteX78"/>
                  <a:gd fmla="*/ 652462 h 757237" name="connsiteY78"/>
                  <a:gd fmla="*/ 73575 w 645075" name="connsiteX79"/>
                  <a:gd fmla="*/ 659606 h 757237" name="connsiteY79"/>
                  <a:gd fmla="*/ 68812 w 645075" name="connsiteX80"/>
                  <a:gd fmla="*/ 666750 h 757237" name="connsiteY80"/>
                  <a:gd fmla="*/ 66431 w 645075" name="connsiteX81"/>
                  <a:gd fmla="*/ 673893 h 757237" name="connsiteY81"/>
                  <a:gd fmla="*/ 85481 w 645075" name="connsiteX82"/>
                  <a:gd fmla="*/ 697706 h 757237" name="connsiteY82"/>
                  <a:gd fmla="*/ 92625 w 645075" name="connsiteX83"/>
                  <a:gd fmla="*/ 702468 h 757237" name="connsiteY83"/>
                  <a:gd fmla="*/ 99768 w 645075" name="connsiteX84"/>
                  <a:gd fmla="*/ 704850 h 757237" name="connsiteY84"/>
                  <a:gd fmla="*/ 121200 w 645075" name="connsiteX85"/>
                  <a:gd fmla="*/ 714375 h 757237" name="connsiteY85"/>
                  <a:gd fmla="*/ 130725 w 645075" name="connsiteX86"/>
                  <a:gd fmla="*/ 716756 h 757237" name="connsiteY86"/>
                  <a:gd fmla="*/ 145012 w 645075" name="connsiteX87"/>
                  <a:gd fmla="*/ 721518 h 757237" name="connsiteY87"/>
                  <a:gd fmla="*/ 159300 w 645075" name="connsiteX88"/>
                  <a:gd fmla="*/ 726281 h 757237" name="connsiteY88"/>
                  <a:gd fmla="*/ 173587 w 645075" name="connsiteX89"/>
                  <a:gd fmla="*/ 731043 h 757237" name="connsiteY89"/>
                  <a:gd fmla="*/ 190256 w 645075" name="connsiteX90"/>
                  <a:gd fmla="*/ 735806 h 757237" name="connsiteY90"/>
                  <a:gd fmla="*/ 199781 w 645075" name="connsiteX91"/>
                  <a:gd fmla="*/ 738187 h 757237" name="connsiteY91"/>
                  <a:gd fmla="*/ 206925 w 645075" name="connsiteX92"/>
                  <a:gd fmla="*/ 740568 h 757237" name="connsiteY92"/>
                  <a:gd fmla="*/ 221212 w 645075" name="connsiteX93"/>
                  <a:gd fmla="*/ 742950 h 757237" name="connsiteY93"/>
                  <a:gd fmla="*/ 228356 w 645075" name="connsiteX94"/>
                  <a:gd fmla="*/ 745331 h 757237" name="connsiteY94"/>
                  <a:gd fmla="*/ 252168 w 645075" name="connsiteX95"/>
                  <a:gd fmla="*/ 747712 h 757237" name="connsiteY95"/>
                  <a:gd fmla="*/ 266456 w 645075" name="connsiteX96"/>
                  <a:gd fmla="*/ 750093 h 757237" name="connsiteY96"/>
                  <a:gd fmla="*/ 290268 w 645075" name="connsiteX97"/>
                  <a:gd fmla="*/ 754856 h 757237" name="connsiteY97"/>
                  <a:gd fmla="*/ 321225 w 645075" name="connsiteX98"/>
                  <a:gd fmla="*/ 757237 h 757237" name="connsiteY98"/>
                  <a:gd fmla="*/ 383137 w 645075" name="connsiteX99"/>
                  <a:gd fmla="*/ 754856 h 757237" name="connsiteY99"/>
                  <a:gd fmla="*/ 397425 w 645075" name="connsiteX100"/>
                  <a:gd fmla="*/ 747712 h 757237" name="connsiteY100"/>
                  <a:gd fmla="*/ 404568 w 645075" name="connsiteX101"/>
                  <a:gd fmla="*/ 745331 h 757237" name="connsiteY101"/>
                  <a:gd fmla="*/ 409331 w 645075" name="connsiteX102"/>
                  <a:gd fmla="*/ 738187 h 757237" name="connsiteY102"/>
                  <a:gd fmla="*/ 423618 w 645075" name="connsiteX103"/>
                  <a:gd fmla="*/ 731043 h 757237" name="connsiteY103"/>
                  <a:gd fmla="*/ 430762 w 645075" name="connsiteX104"/>
                  <a:gd fmla="*/ 723900 h 757237" name="connsiteY104"/>
                  <a:gd fmla="*/ 437906 w 645075" name="connsiteX105"/>
                  <a:gd fmla="*/ 719137 h 757237" name="connsiteY105"/>
                  <a:gd fmla="*/ 449812 w 645075" name="connsiteX106"/>
                  <a:gd fmla="*/ 707231 h 757237" name="connsiteY106"/>
                  <a:gd fmla="*/ 452193 w 645075" name="connsiteX107"/>
                  <a:gd fmla="*/ 700087 h 757237" name="connsiteY107"/>
                  <a:gd fmla="*/ 459337 w 645075" name="connsiteX108"/>
                  <a:gd fmla="*/ 695325 h 757237" name="connsiteY108"/>
                  <a:gd fmla="*/ 464100 w 645075" name="connsiteX109"/>
                  <a:gd fmla="*/ 688181 h 757237" name="connsiteY109"/>
                  <a:gd fmla="*/ 473625 w 645075" name="connsiteX110"/>
                  <a:gd fmla="*/ 673893 h 757237" name="connsiteY110"/>
                  <a:gd fmla="*/ 476006 w 645075" name="connsiteX111"/>
                  <a:gd fmla="*/ 666750 h 757237" name="connsiteY111"/>
                  <a:gd fmla="*/ 485531 w 645075" name="connsiteX112"/>
                  <a:gd fmla="*/ 652462 h 757237" name="connsiteY112"/>
                  <a:gd fmla="*/ 490293 w 645075" name="connsiteX113"/>
                  <a:gd fmla="*/ 645318 h 757237" name="connsiteY113"/>
                  <a:gd fmla="*/ 495056 w 645075" name="connsiteX114"/>
                  <a:gd fmla="*/ 628650 h 757237" name="connsiteY114"/>
                  <a:gd fmla="*/ 499818 w 645075" name="connsiteX115"/>
                  <a:gd fmla="*/ 614362 h 757237" name="connsiteY115"/>
                  <a:gd fmla="*/ 502200 w 645075" name="connsiteX116"/>
                  <a:gd fmla="*/ 604837 h 757237" name="connsiteY116"/>
                  <a:gd fmla="*/ 506962 w 645075" name="connsiteX117"/>
                  <a:gd fmla="*/ 597693 h 757237" name="connsiteY117"/>
                  <a:gd fmla="*/ 514106 w 645075" name="connsiteX118"/>
                  <a:gd fmla="*/ 545306 h 757237" name="connsiteY118"/>
                  <a:gd fmla="*/ 511725 w 645075" name="connsiteX119"/>
                  <a:gd fmla="*/ 488156 h 757237" name="connsiteY119"/>
                  <a:gd fmla="*/ 506962 w 645075" name="connsiteX120"/>
                  <a:gd fmla="*/ 473868 h 757237" name="connsiteY120"/>
                  <a:gd fmla="*/ 502200 w 645075" name="connsiteX121"/>
                  <a:gd fmla="*/ 459581 h 757237" name="connsiteY121"/>
                  <a:gd fmla="*/ 499818 w 645075" name="connsiteX122"/>
                  <a:gd fmla="*/ 452437 h 757237" name="connsiteY122"/>
                  <a:gd fmla="*/ 495056 w 645075" name="connsiteX123"/>
                  <a:gd fmla="*/ 445293 h 757237" name="connsiteY123"/>
                  <a:gd fmla="*/ 487912 w 645075" name="connsiteX124"/>
                  <a:gd fmla="*/ 431006 h 757237" name="connsiteY124"/>
                  <a:gd fmla="*/ 478387 w 645075" name="connsiteX125"/>
                  <a:gd fmla="*/ 419100 h 757237" name="connsiteY125"/>
                  <a:gd fmla="*/ 476006 w 645075" name="connsiteX126"/>
                  <a:gd fmla="*/ 411956 h 757237" name="connsiteY126"/>
                  <a:gd fmla="*/ 459337 w 645075" name="connsiteX127"/>
                  <a:gd fmla="*/ 392906 h 757237" name="connsiteY127"/>
                  <a:gd fmla="*/ 449812 w 645075" name="connsiteX128"/>
                  <a:gd fmla="*/ 378618 h 757237" name="connsiteY128"/>
                  <a:gd fmla="*/ 435525 w 645075" name="connsiteX129"/>
                  <a:gd fmla="*/ 366712 h 757237" name="connsiteY129"/>
                  <a:gd fmla="*/ 428381 w 645075" name="connsiteX130"/>
                  <a:gd fmla="*/ 361950 h 757237" name="connsiteY130"/>
                  <a:gd fmla="*/ 414093 w 645075" name="connsiteX131"/>
                  <a:gd fmla="*/ 357187 h 757237" name="connsiteY131"/>
                  <a:gd fmla="*/ 435525 w 645075" name="connsiteX132"/>
                  <a:gd fmla="*/ 342900 h 757237" name="connsiteY132"/>
                  <a:gd fmla="*/ 442668 w 645075" name="connsiteX133"/>
                  <a:gd fmla="*/ 338137 h 757237" name="connsiteY133"/>
                  <a:gd fmla="*/ 449812 w 645075" name="connsiteX134"/>
                  <a:gd fmla="*/ 335756 h 757237" name="connsiteY134"/>
                  <a:gd fmla="*/ 456956 w 645075" name="connsiteX135"/>
                  <a:gd fmla="*/ 330993 h 757237" name="connsiteY135"/>
                  <a:gd fmla="*/ 478387 w 645075" name="connsiteX136"/>
                  <a:gd fmla="*/ 323850 h 757237" name="connsiteY136"/>
                  <a:gd fmla="*/ 485531 w 645075" name="connsiteX137"/>
                  <a:gd fmla="*/ 321468 h 757237" name="connsiteY137"/>
                  <a:gd fmla="*/ 492675 w 645075" name="connsiteX138"/>
                  <a:gd fmla="*/ 319087 h 757237" name="connsiteY138"/>
                  <a:gd fmla="*/ 499818 w 645075" name="connsiteX139"/>
                  <a:gd fmla="*/ 314325 h 757237" name="connsiteY139"/>
                  <a:gd fmla="*/ 521250 w 645075" name="connsiteX140"/>
                  <a:gd fmla="*/ 307181 h 757237" name="connsiteY140"/>
                  <a:gd fmla="*/ 528393 w 645075" name="connsiteX141"/>
                  <a:gd fmla="*/ 304800 h 757237" name="connsiteY141"/>
                  <a:gd fmla="*/ 535537 w 645075" name="connsiteX142"/>
                  <a:gd fmla="*/ 302418 h 757237" name="connsiteY142"/>
                  <a:gd fmla="*/ 554587 w 645075" name="connsiteX143"/>
                  <a:gd fmla="*/ 285750 h 757237" name="connsiteY143"/>
                  <a:gd fmla="*/ 568875 w 645075" name="connsiteX144"/>
                  <a:gd fmla="*/ 271462 h 757237" name="connsiteY144"/>
                  <a:gd fmla="*/ 583162 w 645075" name="connsiteX145"/>
                  <a:gd fmla="*/ 259556 h 757237" name="connsiteY145"/>
                  <a:gd fmla="*/ 592687 w 645075" name="connsiteX146"/>
                  <a:gd fmla="*/ 245268 h 757237" name="connsiteY146"/>
                  <a:gd fmla="*/ 616500 w 645075" name="connsiteX147"/>
                  <a:gd fmla="*/ 209550 h 757237" name="connsiteY147"/>
                  <a:gd fmla="*/ 626025 w 645075" name="connsiteX148"/>
                  <a:gd fmla="*/ 195262 h 757237" name="connsiteY148"/>
                  <a:gd fmla="*/ 630787 w 645075" name="connsiteX149"/>
                  <a:gd fmla="*/ 188118 h 757237" name="connsiteY149"/>
                  <a:gd fmla="*/ 637931 w 645075" name="connsiteX150"/>
                  <a:gd fmla="*/ 173831 h 757237" name="connsiteY150"/>
                  <a:gd fmla="*/ 642693 w 645075" name="connsiteX151"/>
                  <a:gd fmla="*/ 159543 h 757237" name="connsiteY151"/>
                  <a:gd fmla="*/ 645075 w 645075" name="connsiteX152"/>
                  <a:gd fmla="*/ 152400 h 757237" name="connsiteY152"/>
                  <a:gd fmla="*/ 642693 w 645075" name="connsiteX153"/>
                  <a:gd fmla="*/ 111918 h 757237" name="connsiteY153"/>
                  <a:gd fmla="*/ 640312 w 645075" name="connsiteX154"/>
                  <a:gd fmla="*/ 102393 h 757237" name="connsiteY154"/>
                  <a:gd fmla="*/ 635550 w 645075" name="connsiteX155"/>
                  <a:gd fmla="*/ 83343 h 757237" name="connsiteY155"/>
                  <a:gd fmla="*/ 623643 w 645075" name="connsiteX156"/>
                  <a:gd fmla="*/ 52387 h 757237" name="connsiteY156"/>
                  <a:gd fmla="*/ 609356 w 645075" name="connsiteX157"/>
                  <a:gd fmla="*/ 38100 h 757237" name="connsiteY157"/>
                  <a:gd fmla="*/ 602212 w 645075" name="connsiteX158"/>
                  <a:gd fmla="*/ 30956 h 757237" name="connsiteY158"/>
                  <a:gd fmla="*/ 587925 w 645075" name="connsiteX159"/>
                  <a:gd fmla="*/ 26193 h 757237" name="connsiteY159"/>
                  <a:gd fmla="*/ 580781 w 645075" name="connsiteX160"/>
                  <a:gd fmla="*/ 23812 h 757237" name="connsiteY160"/>
                  <a:gd fmla="*/ 537918 w 645075" name="connsiteX161"/>
                  <a:gd fmla="*/ 19050 h 757237" name="connsiteY161"/>
                  <a:gd fmla="*/ 511725 w 645075" name="connsiteX162"/>
                  <a:gd fmla="*/ 14287 h 757237" name="connsiteY162"/>
                  <a:gd fmla="*/ 502200 w 645075" name="connsiteX163"/>
                  <a:gd fmla="*/ 11906 h 757237" name="connsiteY163"/>
                  <a:gd fmla="*/ 430762 w 645075" name="connsiteX164"/>
                  <a:gd fmla="*/ 4762 h 757237" name="connsiteY164"/>
                  <a:gd fmla="*/ 335512 w 645075" name="connsiteX165"/>
                  <a:gd fmla="*/ 0 h 757237" name="connsiteY165"/>
                  <a:gd fmla="*/ 240262 w 645075" name="connsiteX166"/>
                  <a:gd fmla="*/ 2381 h 757237" name="connsiteY166"/>
                  <a:gd fmla="*/ 233118 w 645075" name="connsiteX167"/>
                  <a:gd fmla="*/ 4762 h 757237" name="connsiteY167"/>
                  <a:gd fmla="*/ 218831 w 645075" name="connsiteX168"/>
                  <a:gd fmla="*/ 7143 h 757237" name="connsiteY168"/>
                  <a:gd fmla="*/ 192637 w 645075" name="connsiteX169"/>
                  <a:gd fmla="*/ 14287 h 757237" name="connsiteY169"/>
                  <a:gd fmla="*/ 183112 w 645075" name="connsiteX170"/>
                  <a:gd fmla="*/ 16668 h 757237" name="connsiteY170"/>
                  <a:gd fmla="*/ 156918 w 645075" name="connsiteX171"/>
                  <a:gd fmla="*/ 23812 h 757237" name="connsiteY171"/>
                  <a:gd fmla="*/ 149775 w 645075" name="connsiteX172"/>
                  <a:gd fmla="*/ 26193 h 757237" name="connsiteY172"/>
                  <a:gd fmla="*/ 130725 w 645075" name="connsiteX173"/>
                  <a:gd fmla="*/ 30956 h 757237" name="connsiteY173"/>
                  <a:gd fmla="*/ 118818 w 645075" name="connsiteX174"/>
                  <a:gd fmla="*/ 33337 h 757237" name="connsiteY174"/>
                  <a:gd fmla="*/ 104531 w 645075" name="connsiteX175"/>
                  <a:gd fmla="*/ 38100 h 757237" name="connsiteY175"/>
                  <a:gd fmla="*/ 97387 w 645075" name="connsiteX176"/>
                  <a:gd fmla="*/ 40481 h 757237" name="connsiteY176"/>
                  <a:gd fmla="*/ 80718 w 645075" name="connsiteX177"/>
                  <a:gd fmla="*/ 45243 h 757237" name="connsiteY177"/>
                  <a:gd fmla="*/ 71193 w 645075" name="connsiteX178"/>
                  <a:gd fmla="*/ 50006 h 757237" name="connsiteY178"/>
                  <a:gd fmla="*/ 56906 w 645075" name="connsiteX179"/>
                  <a:gd fmla="*/ 54768 h 757237" name="connsiteY179"/>
                  <a:gd fmla="*/ 49762 w 645075" name="connsiteX180"/>
                  <a:gd fmla="*/ 59531 h 757237" name="connsiteY180"/>
                  <a:gd fmla="*/ 28331 w 645075" name="connsiteX181"/>
                  <a:gd fmla="*/ 71437 h 757237" name="connsiteY181"/>
                  <a:gd fmla="*/ 14043 w 645075" name="connsiteX182"/>
                  <a:gd fmla="*/ 80962 h 757237" name="connsiteY182"/>
                  <a:gd fmla="*/ 9281 w 645075" name="connsiteX183"/>
                  <a:gd fmla="*/ 88106 h 757237" name="connsiteY183"/>
                  <a:gd fmla="*/ 2137 w 645075" name="connsiteX184"/>
                  <a:gd fmla="*/ 90487 h 757237" name="connsiteY184"/>
                  <a:gd fmla="*/ 6900 w 645075" name="connsiteX185"/>
                  <a:gd fmla="*/ 102393 h 757237" name="connsiteY1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b="b" l="l" r="r" t="t"/>
                <a:pathLst>
                  <a:path h="757237" w="645075">
                    <a:moveTo>
                      <a:pt x="6900" y="102393"/>
                    </a:moveTo>
                    <a:cubicBezTo>
                      <a:pt x="8488" y="106362"/>
                      <a:pt x="10161" y="110297"/>
                      <a:pt x="11662" y="114300"/>
                    </a:cubicBezTo>
                    <a:cubicBezTo>
                      <a:pt x="12543" y="116650"/>
                      <a:pt x="12798" y="119264"/>
                      <a:pt x="14043" y="121443"/>
                    </a:cubicBezTo>
                    <a:cubicBezTo>
                      <a:pt x="16012" y="124889"/>
                      <a:pt x="18806" y="127793"/>
                      <a:pt x="21187" y="130968"/>
                    </a:cubicBezTo>
                    <a:cubicBezTo>
                      <a:pt x="26143" y="150793"/>
                      <a:pt x="20108" y="131191"/>
                      <a:pt x="28331" y="147637"/>
                    </a:cubicBezTo>
                    <a:cubicBezTo>
                      <a:pt x="38190" y="167355"/>
                      <a:pt x="21825" y="141451"/>
                      <a:pt x="35475" y="161925"/>
                    </a:cubicBezTo>
                    <a:cubicBezTo>
                      <a:pt x="39666" y="174499"/>
                      <a:pt x="36463" y="166979"/>
                      <a:pt x="47381" y="183356"/>
                    </a:cubicBezTo>
                    <a:cubicBezTo>
                      <a:pt x="48968" y="185737"/>
                      <a:pt x="49762" y="188913"/>
                      <a:pt x="52143" y="190500"/>
                    </a:cubicBezTo>
                    <a:lnTo>
                      <a:pt x="59287" y="195262"/>
                    </a:lnTo>
                    <a:cubicBezTo>
                      <a:pt x="78337" y="194468"/>
                      <a:pt x="97423" y="194289"/>
                      <a:pt x="116437" y="192881"/>
                    </a:cubicBezTo>
                    <a:cubicBezTo>
                      <a:pt x="118940" y="192696"/>
                      <a:pt x="121146" y="191109"/>
                      <a:pt x="123581" y="190500"/>
                    </a:cubicBezTo>
                    <a:cubicBezTo>
                      <a:pt x="127507" y="189518"/>
                      <a:pt x="131561" y="189100"/>
                      <a:pt x="135487" y="188118"/>
                    </a:cubicBezTo>
                    <a:cubicBezTo>
                      <a:pt x="137922" y="187509"/>
                      <a:pt x="140196" y="186346"/>
                      <a:pt x="142631" y="185737"/>
                    </a:cubicBezTo>
                    <a:cubicBezTo>
                      <a:pt x="158315" y="181817"/>
                      <a:pt x="166792" y="182413"/>
                      <a:pt x="185493" y="180975"/>
                    </a:cubicBezTo>
                    <a:cubicBezTo>
                      <a:pt x="223662" y="174612"/>
                      <a:pt x="165104" y="183872"/>
                      <a:pt x="237881" y="176212"/>
                    </a:cubicBezTo>
                    <a:cubicBezTo>
                      <a:pt x="240377" y="175949"/>
                      <a:pt x="242575" y="174375"/>
                      <a:pt x="245025" y="173831"/>
                    </a:cubicBezTo>
                    <a:cubicBezTo>
                      <a:pt x="249738" y="172784"/>
                      <a:pt x="254550" y="172244"/>
                      <a:pt x="259312" y="171450"/>
                    </a:cubicBezTo>
                    <a:cubicBezTo>
                      <a:pt x="261693" y="170656"/>
                      <a:pt x="264042" y="169758"/>
                      <a:pt x="266456" y="169068"/>
                    </a:cubicBezTo>
                    <a:cubicBezTo>
                      <a:pt x="284067" y="164036"/>
                      <a:pt x="298468" y="163381"/>
                      <a:pt x="318843" y="161925"/>
                    </a:cubicBezTo>
                    <a:cubicBezTo>
                      <a:pt x="360138" y="158974"/>
                      <a:pt x="341095" y="160651"/>
                      <a:pt x="375993" y="157162"/>
                    </a:cubicBezTo>
                    <a:cubicBezTo>
                      <a:pt x="393456" y="157956"/>
                      <a:pt x="411797" y="154015"/>
                      <a:pt x="428381" y="159543"/>
                    </a:cubicBezTo>
                    <a:cubicBezTo>
                      <a:pt x="432962" y="161070"/>
                      <a:pt x="428769" y="169875"/>
                      <a:pt x="426000" y="173831"/>
                    </a:cubicBezTo>
                    <a:cubicBezTo>
                      <a:pt x="422718" y="178520"/>
                      <a:pt x="416475" y="180181"/>
                      <a:pt x="411712" y="183356"/>
                    </a:cubicBezTo>
                    <a:cubicBezTo>
                      <a:pt x="409331" y="184943"/>
                      <a:pt x="407283" y="187213"/>
                      <a:pt x="404568" y="188118"/>
                    </a:cubicBezTo>
                    <a:lnTo>
                      <a:pt x="390281" y="192881"/>
                    </a:lnTo>
                    <a:lnTo>
                      <a:pt x="383137" y="195262"/>
                    </a:lnTo>
                    <a:cubicBezTo>
                      <a:pt x="371817" y="202810"/>
                      <a:pt x="378708" y="199120"/>
                      <a:pt x="361706" y="204787"/>
                    </a:cubicBezTo>
                    <a:lnTo>
                      <a:pt x="354562" y="207168"/>
                    </a:lnTo>
                    <a:cubicBezTo>
                      <a:pt x="343240" y="214716"/>
                      <a:pt x="350135" y="211025"/>
                      <a:pt x="333131" y="216693"/>
                    </a:cubicBezTo>
                    <a:lnTo>
                      <a:pt x="325987" y="219075"/>
                    </a:lnTo>
                    <a:lnTo>
                      <a:pt x="318843" y="221456"/>
                    </a:lnTo>
                    <a:cubicBezTo>
                      <a:pt x="316462" y="223043"/>
                      <a:pt x="314315" y="225056"/>
                      <a:pt x="311700" y="226218"/>
                    </a:cubicBezTo>
                    <a:cubicBezTo>
                      <a:pt x="307112" y="228257"/>
                      <a:pt x="301589" y="228196"/>
                      <a:pt x="297412" y="230981"/>
                    </a:cubicBezTo>
                    <a:cubicBezTo>
                      <a:pt x="286092" y="238527"/>
                      <a:pt x="292981" y="234839"/>
                      <a:pt x="275981" y="240506"/>
                    </a:cubicBezTo>
                    <a:lnTo>
                      <a:pt x="268837" y="242887"/>
                    </a:lnTo>
                    <a:lnTo>
                      <a:pt x="261693" y="245268"/>
                    </a:lnTo>
                    <a:cubicBezTo>
                      <a:pt x="250372" y="252817"/>
                      <a:pt x="257267" y="249125"/>
                      <a:pt x="240262" y="254793"/>
                    </a:cubicBezTo>
                    <a:lnTo>
                      <a:pt x="233118" y="257175"/>
                    </a:lnTo>
                    <a:lnTo>
                      <a:pt x="225975" y="259556"/>
                    </a:lnTo>
                    <a:cubicBezTo>
                      <a:pt x="224387" y="261937"/>
                      <a:pt x="223447" y="264912"/>
                      <a:pt x="221212" y="266700"/>
                    </a:cubicBezTo>
                    <a:cubicBezTo>
                      <a:pt x="219252" y="268268"/>
                      <a:pt x="216157" y="267689"/>
                      <a:pt x="214068" y="269081"/>
                    </a:cubicBezTo>
                    <a:cubicBezTo>
                      <a:pt x="211266" y="270949"/>
                      <a:pt x="209306" y="273844"/>
                      <a:pt x="206925" y="276225"/>
                    </a:cubicBezTo>
                    <a:cubicBezTo>
                      <a:pt x="200935" y="294189"/>
                      <a:pt x="209017" y="272037"/>
                      <a:pt x="199781" y="290512"/>
                    </a:cubicBezTo>
                    <a:cubicBezTo>
                      <a:pt x="198659" y="292757"/>
                      <a:pt x="198194" y="295275"/>
                      <a:pt x="197400" y="297656"/>
                    </a:cubicBezTo>
                    <a:cubicBezTo>
                      <a:pt x="196606" y="304800"/>
                      <a:pt x="195968" y="311962"/>
                      <a:pt x="195018" y="319087"/>
                    </a:cubicBezTo>
                    <a:cubicBezTo>
                      <a:pt x="193367" y="331468"/>
                      <a:pt x="188784" y="344720"/>
                      <a:pt x="195018" y="357187"/>
                    </a:cubicBezTo>
                    <a:cubicBezTo>
                      <a:pt x="197578" y="362307"/>
                      <a:pt x="204543" y="363537"/>
                      <a:pt x="209306" y="366712"/>
                    </a:cubicBezTo>
                    <a:cubicBezTo>
                      <a:pt x="219174" y="373291"/>
                      <a:pt x="213672" y="370781"/>
                      <a:pt x="225975" y="373856"/>
                    </a:cubicBezTo>
                    <a:cubicBezTo>
                      <a:pt x="228356" y="375443"/>
                      <a:pt x="230559" y="377338"/>
                      <a:pt x="233118" y="378618"/>
                    </a:cubicBezTo>
                    <a:cubicBezTo>
                      <a:pt x="235363" y="379741"/>
                      <a:pt x="238068" y="379781"/>
                      <a:pt x="240262" y="381000"/>
                    </a:cubicBezTo>
                    <a:cubicBezTo>
                      <a:pt x="264823" y="394645"/>
                      <a:pt x="245531" y="387519"/>
                      <a:pt x="261693" y="392906"/>
                    </a:cubicBezTo>
                    <a:cubicBezTo>
                      <a:pt x="274397" y="411961"/>
                      <a:pt x="257721" y="388933"/>
                      <a:pt x="273600" y="404812"/>
                    </a:cubicBezTo>
                    <a:cubicBezTo>
                      <a:pt x="289475" y="420687"/>
                      <a:pt x="266455" y="404019"/>
                      <a:pt x="285506" y="416718"/>
                    </a:cubicBezTo>
                    <a:cubicBezTo>
                      <a:pt x="290141" y="430625"/>
                      <a:pt x="284260" y="417854"/>
                      <a:pt x="295031" y="428625"/>
                    </a:cubicBezTo>
                    <a:cubicBezTo>
                      <a:pt x="297054" y="430648"/>
                      <a:pt x="297770" y="433745"/>
                      <a:pt x="299793" y="435768"/>
                    </a:cubicBezTo>
                    <a:cubicBezTo>
                      <a:pt x="301817" y="437792"/>
                      <a:pt x="304798" y="438630"/>
                      <a:pt x="306937" y="440531"/>
                    </a:cubicBezTo>
                    <a:cubicBezTo>
                      <a:pt x="311971" y="445006"/>
                      <a:pt x="321225" y="454818"/>
                      <a:pt x="321225" y="454818"/>
                    </a:cubicBezTo>
                    <a:cubicBezTo>
                      <a:pt x="325778" y="468480"/>
                      <a:pt x="320345" y="455729"/>
                      <a:pt x="330750" y="469106"/>
                    </a:cubicBezTo>
                    <a:cubicBezTo>
                      <a:pt x="334264" y="473624"/>
                      <a:pt x="337100" y="478631"/>
                      <a:pt x="340275" y="483393"/>
                    </a:cubicBezTo>
                    <a:cubicBezTo>
                      <a:pt x="341862" y="485774"/>
                      <a:pt x="344132" y="487822"/>
                      <a:pt x="345037" y="490537"/>
                    </a:cubicBezTo>
                    <a:cubicBezTo>
                      <a:pt x="348945" y="502261"/>
                      <a:pt x="347005" y="495205"/>
                      <a:pt x="349800" y="511968"/>
                    </a:cubicBezTo>
                    <a:cubicBezTo>
                      <a:pt x="349006" y="527049"/>
                      <a:pt x="348726" y="542167"/>
                      <a:pt x="347418" y="557212"/>
                    </a:cubicBezTo>
                    <a:cubicBezTo>
                      <a:pt x="346995" y="562080"/>
                      <a:pt x="341201" y="578246"/>
                      <a:pt x="340275" y="581025"/>
                    </a:cubicBezTo>
                    <a:cubicBezTo>
                      <a:pt x="339481" y="583406"/>
                      <a:pt x="339668" y="586393"/>
                      <a:pt x="337893" y="588168"/>
                    </a:cubicBezTo>
                    <a:cubicBezTo>
                      <a:pt x="335512" y="590549"/>
                      <a:pt x="332906" y="592725"/>
                      <a:pt x="330750" y="595312"/>
                    </a:cubicBezTo>
                    <a:cubicBezTo>
                      <a:pt x="323272" y="604286"/>
                      <a:pt x="327448" y="606732"/>
                      <a:pt x="311700" y="611981"/>
                    </a:cubicBezTo>
                    <a:lnTo>
                      <a:pt x="297412" y="616743"/>
                    </a:lnTo>
                    <a:cubicBezTo>
                      <a:pt x="282331" y="615949"/>
                      <a:pt x="267163" y="616161"/>
                      <a:pt x="252168" y="614362"/>
                    </a:cubicBezTo>
                    <a:cubicBezTo>
                      <a:pt x="247184" y="613764"/>
                      <a:pt x="242643" y="611187"/>
                      <a:pt x="237881" y="609600"/>
                    </a:cubicBezTo>
                    <a:lnTo>
                      <a:pt x="216450" y="602456"/>
                    </a:lnTo>
                    <a:cubicBezTo>
                      <a:pt x="214069" y="601662"/>
                      <a:pt x="211797" y="600386"/>
                      <a:pt x="209306" y="600075"/>
                    </a:cubicBezTo>
                    <a:cubicBezTo>
                      <a:pt x="182225" y="596689"/>
                      <a:pt x="196530" y="598948"/>
                      <a:pt x="166443" y="592931"/>
                    </a:cubicBezTo>
                    <a:lnTo>
                      <a:pt x="154537" y="590550"/>
                    </a:lnTo>
                    <a:cubicBezTo>
                      <a:pt x="141043" y="591344"/>
                      <a:pt x="127506" y="591586"/>
                      <a:pt x="114056" y="592931"/>
                    </a:cubicBezTo>
                    <a:cubicBezTo>
                      <a:pt x="111558" y="593181"/>
                      <a:pt x="108687" y="593537"/>
                      <a:pt x="106912" y="595312"/>
                    </a:cubicBezTo>
                    <a:cubicBezTo>
                      <a:pt x="102865" y="599359"/>
                      <a:pt x="97387" y="609600"/>
                      <a:pt x="97387" y="609600"/>
                    </a:cubicBezTo>
                    <a:cubicBezTo>
                      <a:pt x="93196" y="622173"/>
                      <a:pt x="96398" y="614656"/>
                      <a:pt x="85481" y="631031"/>
                    </a:cubicBezTo>
                    <a:lnTo>
                      <a:pt x="80718" y="638175"/>
                    </a:lnTo>
                    <a:lnTo>
                      <a:pt x="75956" y="652462"/>
                    </a:lnTo>
                    <a:cubicBezTo>
                      <a:pt x="75162" y="654843"/>
                      <a:pt x="74967" y="657518"/>
                      <a:pt x="73575" y="659606"/>
                    </a:cubicBezTo>
                    <a:lnTo>
                      <a:pt x="68812" y="666750"/>
                    </a:lnTo>
                    <a:cubicBezTo>
                      <a:pt x="68018" y="669131"/>
                      <a:pt x="66154" y="671399"/>
                      <a:pt x="66431" y="673893"/>
                    </a:cubicBezTo>
                    <a:cubicBezTo>
                      <a:pt x="68271" y="690457"/>
                      <a:pt x="72411" y="688993"/>
                      <a:pt x="85481" y="697706"/>
                    </a:cubicBezTo>
                    <a:cubicBezTo>
                      <a:pt x="87862" y="699293"/>
                      <a:pt x="89910" y="701563"/>
                      <a:pt x="92625" y="702468"/>
                    </a:cubicBezTo>
                    <a:cubicBezTo>
                      <a:pt x="95006" y="703262"/>
                      <a:pt x="97523" y="703727"/>
                      <a:pt x="99768" y="704850"/>
                    </a:cubicBezTo>
                    <a:cubicBezTo>
                      <a:pt x="115397" y="712665"/>
                      <a:pt x="96640" y="708236"/>
                      <a:pt x="121200" y="714375"/>
                    </a:cubicBezTo>
                    <a:cubicBezTo>
                      <a:pt x="124375" y="715169"/>
                      <a:pt x="127590" y="715816"/>
                      <a:pt x="130725" y="716756"/>
                    </a:cubicBezTo>
                    <a:cubicBezTo>
                      <a:pt x="135533" y="718198"/>
                      <a:pt x="140250" y="719931"/>
                      <a:pt x="145012" y="721518"/>
                    </a:cubicBezTo>
                    <a:lnTo>
                      <a:pt x="159300" y="726281"/>
                    </a:lnTo>
                    <a:lnTo>
                      <a:pt x="173587" y="731043"/>
                    </a:lnTo>
                    <a:cubicBezTo>
                      <a:pt x="203416" y="738503"/>
                      <a:pt x="166302" y="728963"/>
                      <a:pt x="190256" y="735806"/>
                    </a:cubicBezTo>
                    <a:cubicBezTo>
                      <a:pt x="193403" y="736705"/>
                      <a:pt x="196634" y="737288"/>
                      <a:pt x="199781" y="738187"/>
                    </a:cubicBezTo>
                    <a:cubicBezTo>
                      <a:pt x="202195" y="738877"/>
                      <a:pt x="204475" y="740023"/>
                      <a:pt x="206925" y="740568"/>
                    </a:cubicBezTo>
                    <a:cubicBezTo>
                      <a:pt x="211638" y="741615"/>
                      <a:pt x="216499" y="741903"/>
                      <a:pt x="221212" y="742950"/>
                    </a:cubicBezTo>
                    <a:cubicBezTo>
                      <a:pt x="223662" y="743495"/>
                      <a:pt x="225875" y="744949"/>
                      <a:pt x="228356" y="745331"/>
                    </a:cubicBezTo>
                    <a:cubicBezTo>
                      <a:pt x="236240" y="746544"/>
                      <a:pt x="244253" y="746723"/>
                      <a:pt x="252168" y="747712"/>
                    </a:cubicBezTo>
                    <a:cubicBezTo>
                      <a:pt x="256959" y="748311"/>
                      <a:pt x="261721" y="749146"/>
                      <a:pt x="266456" y="750093"/>
                    </a:cubicBezTo>
                    <a:cubicBezTo>
                      <a:pt x="280478" y="752898"/>
                      <a:pt x="273029" y="753042"/>
                      <a:pt x="290268" y="754856"/>
                    </a:cubicBezTo>
                    <a:cubicBezTo>
                      <a:pt x="300561" y="755939"/>
                      <a:pt x="310906" y="756443"/>
                      <a:pt x="321225" y="757237"/>
                    </a:cubicBezTo>
                    <a:cubicBezTo>
                      <a:pt x="341862" y="756443"/>
                      <a:pt x="362533" y="756277"/>
                      <a:pt x="383137" y="754856"/>
                    </a:cubicBezTo>
                    <a:cubicBezTo>
                      <a:pt x="390082" y="754377"/>
                      <a:pt x="391516" y="750667"/>
                      <a:pt x="397425" y="747712"/>
                    </a:cubicBezTo>
                    <a:cubicBezTo>
                      <a:pt x="399670" y="746590"/>
                      <a:pt x="402187" y="746125"/>
                      <a:pt x="404568" y="745331"/>
                    </a:cubicBezTo>
                    <a:cubicBezTo>
                      <a:pt x="406156" y="742950"/>
                      <a:pt x="407307" y="740211"/>
                      <a:pt x="409331" y="738187"/>
                    </a:cubicBezTo>
                    <a:cubicBezTo>
                      <a:pt x="413946" y="733573"/>
                      <a:pt x="417810" y="732980"/>
                      <a:pt x="423618" y="731043"/>
                    </a:cubicBezTo>
                    <a:cubicBezTo>
                      <a:pt x="425999" y="728662"/>
                      <a:pt x="428175" y="726056"/>
                      <a:pt x="430762" y="723900"/>
                    </a:cubicBezTo>
                    <a:cubicBezTo>
                      <a:pt x="432961" y="722068"/>
                      <a:pt x="435882" y="721161"/>
                      <a:pt x="437906" y="719137"/>
                    </a:cubicBezTo>
                    <a:cubicBezTo>
                      <a:pt x="453777" y="703265"/>
                      <a:pt x="430765" y="719927"/>
                      <a:pt x="449812" y="707231"/>
                    </a:cubicBezTo>
                    <a:cubicBezTo>
                      <a:pt x="450606" y="704850"/>
                      <a:pt x="450625" y="702047"/>
                      <a:pt x="452193" y="700087"/>
                    </a:cubicBezTo>
                    <a:cubicBezTo>
                      <a:pt x="453981" y="697852"/>
                      <a:pt x="457313" y="697349"/>
                      <a:pt x="459337" y="695325"/>
                    </a:cubicBezTo>
                    <a:cubicBezTo>
                      <a:pt x="461361" y="693301"/>
                      <a:pt x="462512" y="690562"/>
                      <a:pt x="464100" y="688181"/>
                    </a:cubicBezTo>
                    <a:cubicBezTo>
                      <a:pt x="469761" y="671196"/>
                      <a:pt x="461734" y="691728"/>
                      <a:pt x="473625" y="673893"/>
                    </a:cubicBezTo>
                    <a:cubicBezTo>
                      <a:pt x="475017" y="671805"/>
                      <a:pt x="474787" y="668944"/>
                      <a:pt x="476006" y="666750"/>
                    </a:cubicBezTo>
                    <a:cubicBezTo>
                      <a:pt x="478786" y="661746"/>
                      <a:pt x="482356" y="657225"/>
                      <a:pt x="485531" y="652462"/>
                    </a:cubicBezTo>
                    <a:cubicBezTo>
                      <a:pt x="487118" y="650081"/>
                      <a:pt x="489388" y="648033"/>
                      <a:pt x="490293" y="645318"/>
                    </a:cubicBezTo>
                    <a:cubicBezTo>
                      <a:pt x="498273" y="621388"/>
                      <a:pt x="486117" y="658451"/>
                      <a:pt x="495056" y="628650"/>
                    </a:cubicBezTo>
                    <a:cubicBezTo>
                      <a:pt x="496498" y="623841"/>
                      <a:pt x="498600" y="619232"/>
                      <a:pt x="499818" y="614362"/>
                    </a:cubicBezTo>
                    <a:cubicBezTo>
                      <a:pt x="500612" y="611187"/>
                      <a:pt x="500911" y="607845"/>
                      <a:pt x="502200" y="604837"/>
                    </a:cubicBezTo>
                    <a:cubicBezTo>
                      <a:pt x="503327" y="602207"/>
                      <a:pt x="505375" y="600074"/>
                      <a:pt x="506962" y="597693"/>
                    </a:cubicBezTo>
                    <a:cubicBezTo>
                      <a:pt x="512630" y="558021"/>
                      <a:pt x="510333" y="575495"/>
                      <a:pt x="514106" y="545306"/>
                    </a:cubicBezTo>
                    <a:cubicBezTo>
                      <a:pt x="513312" y="526256"/>
                      <a:pt x="513622" y="507128"/>
                      <a:pt x="511725" y="488156"/>
                    </a:cubicBezTo>
                    <a:cubicBezTo>
                      <a:pt x="511225" y="483161"/>
                      <a:pt x="508550" y="478631"/>
                      <a:pt x="506962" y="473868"/>
                    </a:cubicBezTo>
                    <a:lnTo>
                      <a:pt x="502200" y="459581"/>
                    </a:lnTo>
                    <a:cubicBezTo>
                      <a:pt x="501406" y="457200"/>
                      <a:pt x="501210" y="454526"/>
                      <a:pt x="499818" y="452437"/>
                    </a:cubicBezTo>
                    <a:cubicBezTo>
                      <a:pt x="498231" y="450056"/>
                      <a:pt x="496336" y="447853"/>
                      <a:pt x="495056" y="445293"/>
                    </a:cubicBezTo>
                    <a:cubicBezTo>
                      <a:pt x="485202" y="425584"/>
                      <a:pt x="501557" y="451472"/>
                      <a:pt x="487912" y="431006"/>
                    </a:cubicBezTo>
                    <a:cubicBezTo>
                      <a:pt x="481927" y="413049"/>
                      <a:pt x="490697" y="434487"/>
                      <a:pt x="478387" y="419100"/>
                    </a:cubicBezTo>
                    <a:cubicBezTo>
                      <a:pt x="476819" y="417140"/>
                      <a:pt x="477225" y="414150"/>
                      <a:pt x="476006" y="411956"/>
                    </a:cubicBezTo>
                    <a:cubicBezTo>
                      <a:pt x="467835" y="397247"/>
                      <a:pt x="469773" y="399862"/>
                      <a:pt x="459337" y="392906"/>
                    </a:cubicBezTo>
                    <a:cubicBezTo>
                      <a:pt x="456162" y="388143"/>
                      <a:pt x="454575" y="381793"/>
                      <a:pt x="449812" y="378618"/>
                    </a:cubicBezTo>
                    <a:cubicBezTo>
                      <a:pt x="432075" y="366795"/>
                      <a:pt x="453859" y="381991"/>
                      <a:pt x="435525" y="366712"/>
                    </a:cubicBezTo>
                    <a:cubicBezTo>
                      <a:pt x="433326" y="364880"/>
                      <a:pt x="430996" y="363112"/>
                      <a:pt x="428381" y="361950"/>
                    </a:cubicBezTo>
                    <a:cubicBezTo>
                      <a:pt x="423793" y="359911"/>
                      <a:pt x="414093" y="357187"/>
                      <a:pt x="414093" y="357187"/>
                    </a:cubicBezTo>
                    <a:lnTo>
                      <a:pt x="435525" y="342900"/>
                    </a:lnTo>
                    <a:cubicBezTo>
                      <a:pt x="437906" y="341313"/>
                      <a:pt x="439953" y="339042"/>
                      <a:pt x="442668" y="338137"/>
                    </a:cubicBezTo>
                    <a:lnTo>
                      <a:pt x="449812" y="335756"/>
                    </a:lnTo>
                    <a:cubicBezTo>
                      <a:pt x="452193" y="334168"/>
                      <a:pt x="454341" y="332155"/>
                      <a:pt x="456956" y="330993"/>
                    </a:cubicBezTo>
                    <a:cubicBezTo>
                      <a:pt x="456964" y="330989"/>
                      <a:pt x="474811" y="325042"/>
                      <a:pt x="478387" y="323850"/>
                    </a:cubicBezTo>
                    <a:lnTo>
                      <a:pt x="485531" y="321468"/>
                    </a:lnTo>
                    <a:lnTo>
                      <a:pt x="492675" y="319087"/>
                    </a:lnTo>
                    <a:cubicBezTo>
                      <a:pt x="495056" y="317500"/>
                      <a:pt x="497203" y="315487"/>
                      <a:pt x="499818" y="314325"/>
                    </a:cubicBezTo>
                    <a:cubicBezTo>
                      <a:pt x="499830" y="314320"/>
                      <a:pt x="517672" y="308374"/>
                      <a:pt x="521250" y="307181"/>
                    </a:cubicBezTo>
                    <a:lnTo>
                      <a:pt x="528393" y="304800"/>
                    </a:lnTo>
                    <a:lnTo>
                      <a:pt x="535537" y="302418"/>
                    </a:lnTo>
                    <a:cubicBezTo>
                      <a:pt x="549034" y="282176"/>
                      <a:pt x="526801" y="313536"/>
                      <a:pt x="554587" y="285750"/>
                    </a:cubicBezTo>
                    <a:cubicBezTo>
                      <a:pt x="559350" y="280987"/>
                      <a:pt x="563271" y="275198"/>
                      <a:pt x="568875" y="271462"/>
                    </a:cubicBezTo>
                    <a:cubicBezTo>
                      <a:pt x="575225" y="267229"/>
                      <a:pt x="578226" y="265903"/>
                      <a:pt x="583162" y="259556"/>
                    </a:cubicBezTo>
                    <a:cubicBezTo>
                      <a:pt x="586676" y="255038"/>
                      <a:pt x="589512" y="250031"/>
                      <a:pt x="592687" y="245268"/>
                    </a:cubicBezTo>
                    <a:lnTo>
                      <a:pt x="616500" y="209550"/>
                    </a:lnTo>
                    <a:lnTo>
                      <a:pt x="626025" y="195262"/>
                    </a:lnTo>
                    <a:cubicBezTo>
                      <a:pt x="627612" y="192881"/>
                      <a:pt x="629882" y="190833"/>
                      <a:pt x="630787" y="188118"/>
                    </a:cubicBezTo>
                    <a:cubicBezTo>
                      <a:pt x="634073" y="178260"/>
                      <a:pt x="631776" y="183063"/>
                      <a:pt x="637931" y="173831"/>
                    </a:cubicBezTo>
                    <a:lnTo>
                      <a:pt x="642693" y="159543"/>
                    </a:lnTo>
                    <a:lnTo>
                      <a:pt x="645075" y="152400"/>
                    </a:lnTo>
                    <a:cubicBezTo>
                      <a:pt x="644281" y="138906"/>
                      <a:pt x="643975" y="125374"/>
                      <a:pt x="642693" y="111918"/>
                    </a:cubicBezTo>
                    <a:cubicBezTo>
                      <a:pt x="642383" y="108660"/>
                      <a:pt x="641022" y="105588"/>
                      <a:pt x="640312" y="102393"/>
                    </a:cubicBezTo>
                    <a:cubicBezTo>
                      <a:pt x="633058" y="69749"/>
                      <a:pt x="641927" y="105662"/>
                      <a:pt x="635550" y="83343"/>
                    </a:cubicBezTo>
                    <a:cubicBezTo>
                      <a:pt x="632520" y="72737"/>
                      <a:pt x="631272" y="60969"/>
                      <a:pt x="623643" y="52387"/>
                    </a:cubicBezTo>
                    <a:cubicBezTo>
                      <a:pt x="619169" y="47353"/>
                      <a:pt x="614118" y="42862"/>
                      <a:pt x="609356" y="38100"/>
                    </a:cubicBezTo>
                    <a:cubicBezTo>
                      <a:pt x="606975" y="35719"/>
                      <a:pt x="605407" y="32021"/>
                      <a:pt x="602212" y="30956"/>
                    </a:cubicBezTo>
                    <a:lnTo>
                      <a:pt x="587925" y="26193"/>
                    </a:lnTo>
                    <a:cubicBezTo>
                      <a:pt x="585544" y="25399"/>
                      <a:pt x="583266" y="24167"/>
                      <a:pt x="580781" y="23812"/>
                    </a:cubicBezTo>
                    <a:cubicBezTo>
                      <a:pt x="555433" y="20191"/>
                      <a:pt x="569702" y="21939"/>
                      <a:pt x="537918" y="19050"/>
                    </a:cubicBezTo>
                    <a:cubicBezTo>
                      <a:pt x="516324" y="13650"/>
                      <a:pt x="542992" y="19971"/>
                      <a:pt x="511725" y="14287"/>
                    </a:cubicBezTo>
                    <a:cubicBezTo>
                      <a:pt x="508505" y="13702"/>
                      <a:pt x="505420" y="12491"/>
                      <a:pt x="502200" y="11906"/>
                    </a:cubicBezTo>
                    <a:cubicBezTo>
                      <a:pt x="483007" y="8417"/>
                      <a:pt x="440135" y="5169"/>
                      <a:pt x="430762" y="4762"/>
                    </a:cubicBezTo>
                    <a:cubicBezTo>
                      <a:pt x="362489" y="1794"/>
                      <a:pt x="394235" y="3454"/>
                      <a:pt x="335512" y="0"/>
                    </a:cubicBezTo>
                    <a:cubicBezTo>
                      <a:pt x="303762" y="794"/>
                      <a:pt x="271988" y="906"/>
                      <a:pt x="240262" y="2381"/>
                    </a:cubicBezTo>
                    <a:cubicBezTo>
                      <a:pt x="237755" y="2498"/>
                      <a:pt x="235568" y="4218"/>
                      <a:pt x="233118" y="4762"/>
                    </a:cubicBezTo>
                    <a:cubicBezTo>
                      <a:pt x="228405" y="5809"/>
                      <a:pt x="223593" y="6349"/>
                      <a:pt x="218831" y="7143"/>
                    </a:cubicBezTo>
                    <a:cubicBezTo>
                      <a:pt x="205478" y="11595"/>
                      <a:pt x="214122" y="8916"/>
                      <a:pt x="192637" y="14287"/>
                    </a:cubicBezTo>
                    <a:cubicBezTo>
                      <a:pt x="189462" y="15081"/>
                      <a:pt x="186217" y="15633"/>
                      <a:pt x="183112" y="16668"/>
                    </a:cubicBezTo>
                    <a:cubicBezTo>
                      <a:pt x="152471" y="26883"/>
                      <a:pt x="183838" y="17083"/>
                      <a:pt x="156918" y="23812"/>
                    </a:cubicBezTo>
                    <a:cubicBezTo>
                      <a:pt x="154483" y="24421"/>
                      <a:pt x="152196" y="25533"/>
                      <a:pt x="149775" y="26193"/>
                    </a:cubicBezTo>
                    <a:cubicBezTo>
                      <a:pt x="143460" y="27915"/>
                      <a:pt x="137143" y="29673"/>
                      <a:pt x="130725" y="30956"/>
                    </a:cubicBezTo>
                    <a:cubicBezTo>
                      <a:pt x="126756" y="31750"/>
                      <a:pt x="122723" y="32272"/>
                      <a:pt x="118818" y="33337"/>
                    </a:cubicBezTo>
                    <a:cubicBezTo>
                      <a:pt x="113975" y="34658"/>
                      <a:pt x="109293" y="36512"/>
                      <a:pt x="104531" y="38100"/>
                    </a:cubicBezTo>
                    <a:cubicBezTo>
                      <a:pt x="102150" y="38894"/>
                      <a:pt x="99822" y="39872"/>
                      <a:pt x="97387" y="40481"/>
                    </a:cubicBezTo>
                    <a:cubicBezTo>
                      <a:pt x="92556" y="41689"/>
                      <a:pt x="85499" y="43194"/>
                      <a:pt x="80718" y="45243"/>
                    </a:cubicBezTo>
                    <a:cubicBezTo>
                      <a:pt x="77455" y="46641"/>
                      <a:pt x="74489" y="48688"/>
                      <a:pt x="71193" y="50006"/>
                    </a:cubicBezTo>
                    <a:cubicBezTo>
                      <a:pt x="66532" y="51870"/>
                      <a:pt x="56906" y="54768"/>
                      <a:pt x="56906" y="54768"/>
                    </a:cubicBezTo>
                    <a:cubicBezTo>
                      <a:pt x="54525" y="56356"/>
                      <a:pt x="52322" y="58251"/>
                      <a:pt x="49762" y="59531"/>
                    </a:cubicBezTo>
                    <a:cubicBezTo>
                      <a:pt x="37783" y="65521"/>
                      <a:pt x="43350" y="56418"/>
                      <a:pt x="28331" y="71437"/>
                    </a:cubicBezTo>
                    <a:cubicBezTo>
                      <a:pt x="19412" y="80356"/>
                      <a:pt x="24382" y="77516"/>
                      <a:pt x="14043" y="80962"/>
                    </a:cubicBezTo>
                    <a:cubicBezTo>
                      <a:pt x="12456" y="83343"/>
                      <a:pt x="11516" y="86318"/>
                      <a:pt x="9281" y="88106"/>
                    </a:cubicBezTo>
                    <a:cubicBezTo>
                      <a:pt x="7321" y="89674"/>
                      <a:pt x="4226" y="89095"/>
                      <a:pt x="2137" y="90487"/>
                    </a:cubicBezTo>
                    <a:cubicBezTo>
                      <a:pt x="-4162" y="94686"/>
                      <a:pt x="5312" y="98424"/>
                      <a:pt x="6900" y="1023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381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1372552">
                <a:off x="4777167" y="1276203"/>
                <a:ext cx="1059180" cy="109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pc="300" sz="6600">
                    <a:solidFill>
                      <a:srgbClr val="8C4306"/>
                    </a:solidFill>
                    <a:latin charset="-122" panose="03000509000000000000" pitchFamily="65" typeface="方正卡通简体"/>
                    <a:ea charset="-122" panose="03000509000000000000" pitchFamily="65" typeface="方正卡通简体"/>
                  </a:rPr>
                  <a:t>了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837825" y="1338443"/>
              <a:ext cx="1059180" cy="1257121"/>
              <a:chOff x="3837825" y="1338443"/>
              <a:chExt cx="1059180" cy="1257121"/>
            </a:xfrm>
          </p:grpSpPr>
          <p:sp>
            <p:nvSpPr>
              <p:cNvPr id="35" name="任意多边形 34"/>
              <p:cNvSpPr/>
              <p:nvPr/>
            </p:nvSpPr>
            <p:spPr>
              <a:xfrm rot="21372552">
                <a:off x="3936347" y="1510567"/>
                <a:ext cx="835884" cy="746348"/>
              </a:xfrm>
              <a:custGeom>
                <a:gdLst>
                  <a:gd fmla="*/ 169069 w 835884" name="connsiteX0"/>
                  <a:gd fmla="*/ 147637 h 746348" name="connsiteY0"/>
                  <a:gd fmla="*/ 142875 w 835884" name="connsiteX1"/>
                  <a:gd fmla="*/ 128587 h 746348" name="connsiteY1"/>
                  <a:gd fmla="*/ 135732 w 835884" name="connsiteX2"/>
                  <a:gd fmla="*/ 123825 h 746348" name="connsiteY2"/>
                  <a:gd fmla="*/ 121444 w 835884" name="connsiteX3"/>
                  <a:gd fmla="*/ 119062 h 746348" name="connsiteY3"/>
                  <a:gd fmla="*/ 114300 w 835884" name="connsiteX4"/>
                  <a:gd fmla="*/ 116681 h 746348" name="connsiteY4"/>
                  <a:gd fmla="*/ 76200 w 835884" name="connsiteX5"/>
                  <a:gd fmla="*/ 119062 h 746348" name="connsiteY5"/>
                  <a:gd fmla="*/ 69057 w 835884" name="connsiteX6"/>
                  <a:gd fmla="*/ 121443 h 746348" name="connsiteY6"/>
                  <a:gd fmla="*/ 66675 w 835884" name="connsiteX7"/>
                  <a:gd fmla="*/ 128587 h 746348" name="connsiteY7"/>
                  <a:gd fmla="*/ 61913 w 835884" name="connsiteX8"/>
                  <a:gd fmla="*/ 135731 h 746348" name="connsiteY8"/>
                  <a:gd fmla="*/ 59532 w 835884" name="connsiteX9"/>
                  <a:gd fmla="*/ 145256 h 746348" name="connsiteY9"/>
                  <a:gd fmla="*/ 54769 w 835884" name="connsiteX10"/>
                  <a:gd fmla="*/ 159543 h 746348" name="connsiteY10"/>
                  <a:gd fmla="*/ 47625 w 835884" name="connsiteX11"/>
                  <a:gd fmla="*/ 190500 h 746348" name="connsiteY11"/>
                  <a:gd fmla="*/ 45244 w 835884" name="connsiteX12"/>
                  <a:gd fmla="*/ 200025 h 746348" name="connsiteY12"/>
                  <a:gd fmla="*/ 35719 w 835884" name="connsiteX13"/>
                  <a:gd fmla="*/ 228600 h 746348" name="connsiteY13"/>
                  <a:gd fmla="*/ 30957 w 835884" name="connsiteX14"/>
                  <a:gd fmla="*/ 242887 h 746348" name="connsiteY14"/>
                  <a:gd fmla="*/ 28575 w 835884" name="connsiteX15"/>
                  <a:gd fmla="*/ 252412 h 746348" name="connsiteY15"/>
                  <a:gd fmla="*/ 26194 w 835884" name="connsiteX16"/>
                  <a:gd fmla="*/ 276225 h 746348" name="connsiteY16"/>
                  <a:gd fmla="*/ 19050 w 835884" name="connsiteX17"/>
                  <a:gd fmla="*/ 316706 h 746348" name="connsiteY17"/>
                  <a:gd fmla="*/ 16669 w 835884" name="connsiteX18"/>
                  <a:gd fmla="*/ 333375 h 746348" name="connsiteY18"/>
                  <a:gd fmla="*/ 14288 w 835884" name="connsiteX19"/>
                  <a:gd fmla="*/ 345281 h 746348" name="connsiteY19"/>
                  <a:gd fmla="*/ 9525 w 835884" name="connsiteX20"/>
                  <a:gd fmla="*/ 383381 h 746348" name="connsiteY20"/>
                  <a:gd fmla="*/ 4763 w 835884" name="connsiteX21"/>
                  <a:gd fmla="*/ 404812 h 746348" name="connsiteY21"/>
                  <a:gd fmla="*/ 0 w 835884" name="connsiteX22"/>
                  <a:gd fmla="*/ 435768 h 746348" name="connsiteY22"/>
                  <a:gd fmla="*/ 2382 w 835884" name="connsiteX23"/>
                  <a:gd fmla="*/ 466725 h 746348" name="connsiteY23"/>
                  <a:gd fmla="*/ 14288 w 835884" name="connsiteX24"/>
                  <a:gd fmla="*/ 478631 h 746348" name="connsiteY24"/>
                  <a:gd fmla="*/ 30957 w 835884" name="connsiteX25"/>
                  <a:gd fmla="*/ 490537 h 746348" name="connsiteY25"/>
                  <a:gd fmla="*/ 38100 w 835884" name="connsiteX26"/>
                  <a:gd fmla="*/ 492918 h 746348" name="connsiteY26"/>
                  <a:gd fmla="*/ 52388 w 835884" name="connsiteX27"/>
                  <a:gd fmla="*/ 500062 h 746348" name="connsiteY27"/>
                  <a:gd fmla="*/ 59532 w 835884" name="connsiteX28"/>
                  <a:gd fmla="*/ 504825 h 746348" name="connsiteY28"/>
                  <a:gd fmla="*/ 73819 w 835884" name="connsiteX29"/>
                  <a:gd fmla="*/ 509587 h 746348" name="connsiteY29"/>
                  <a:gd fmla="*/ 80963 w 835884" name="connsiteX30"/>
                  <a:gd fmla="*/ 511968 h 746348" name="connsiteY30"/>
                  <a:gd fmla="*/ 88107 w 835884" name="connsiteX31"/>
                  <a:gd fmla="*/ 516731 h 746348" name="connsiteY31"/>
                  <a:gd fmla="*/ 95250 w 835884" name="connsiteX32"/>
                  <a:gd fmla="*/ 519112 h 746348" name="connsiteY32"/>
                  <a:gd fmla="*/ 116682 w 835884" name="connsiteX33"/>
                  <a:gd fmla="*/ 523875 h 746348" name="connsiteY33"/>
                  <a:gd fmla="*/ 150019 w 835884" name="connsiteX34"/>
                  <a:gd fmla="*/ 528637 h 746348" name="connsiteY34"/>
                  <a:gd fmla="*/ 216694 w 835884" name="connsiteX35"/>
                  <a:gd fmla="*/ 526256 h 746348" name="connsiteY35"/>
                  <a:gd fmla="*/ 230982 w 835884" name="connsiteX36"/>
                  <a:gd fmla="*/ 521493 h 746348" name="connsiteY36"/>
                  <a:gd fmla="*/ 238125 w 835884" name="connsiteX37"/>
                  <a:gd fmla="*/ 516731 h 746348" name="connsiteY37"/>
                  <a:gd fmla="*/ 233363 w 835884" name="connsiteX38"/>
                  <a:gd fmla="*/ 542925 h 746348" name="connsiteY38"/>
                  <a:gd fmla="*/ 230982 w 835884" name="connsiteX39"/>
                  <a:gd fmla="*/ 550068 h 746348" name="connsiteY39"/>
                  <a:gd fmla="*/ 226219 w 835884" name="connsiteX40"/>
                  <a:gd fmla="*/ 571500 h 746348" name="connsiteY40"/>
                  <a:gd fmla="*/ 228600 w 835884" name="connsiteX41"/>
                  <a:gd fmla="*/ 619125 h 746348" name="connsiteY41"/>
                  <a:gd fmla="*/ 233363 w 835884" name="connsiteX42"/>
                  <a:gd fmla="*/ 626268 h 746348" name="connsiteY42"/>
                  <a:gd fmla="*/ 240507 w 835884" name="connsiteX43"/>
                  <a:gd fmla="*/ 628650 h 746348" name="connsiteY43"/>
                  <a:gd fmla="*/ 247650 w 835884" name="connsiteX44"/>
                  <a:gd fmla="*/ 633412 h 746348" name="connsiteY44"/>
                  <a:gd fmla="*/ 261938 w 835884" name="connsiteX45"/>
                  <a:gd fmla="*/ 638175 h 746348" name="connsiteY45"/>
                  <a:gd fmla="*/ 269082 w 835884" name="connsiteX46"/>
                  <a:gd fmla="*/ 642937 h 746348" name="connsiteY46"/>
                  <a:gd fmla="*/ 283369 w 835884" name="connsiteX47"/>
                  <a:gd fmla="*/ 647700 h 746348" name="connsiteY47"/>
                  <a:gd fmla="*/ 290513 w 835884" name="connsiteX48"/>
                  <a:gd fmla="*/ 685800 h 746348" name="connsiteY48"/>
                  <a:gd fmla="*/ 297657 w 835884" name="connsiteX49"/>
                  <a:gd fmla="*/ 690562 h 746348" name="connsiteY49"/>
                  <a:gd fmla="*/ 302419 w 835884" name="connsiteX50"/>
                  <a:gd fmla="*/ 697706 h 746348" name="connsiteY50"/>
                  <a:gd fmla="*/ 319088 w 835884" name="connsiteX51"/>
                  <a:gd fmla="*/ 702468 h 746348" name="connsiteY51"/>
                  <a:gd fmla="*/ 373857 w 835884" name="connsiteX52"/>
                  <a:gd fmla="*/ 704850 h 746348" name="connsiteY52"/>
                  <a:gd fmla="*/ 404813 w 835884" name="connsiteX53"/>
                  <a:gd fmla="*/ 702468 h 746348" name="connsiteY53"/>
                  <a:gd fmla="*/ 419100 w 835884" name="connsiteX54"/>
                  <a:gd fmla="*/ 697706 h 746348" name="connsiteY54"/>
                  <a:gd fmla="*/ 426244 w 835884" name="connsiteX55"/>
                  <a:gd fmla="*/ 695325 h 746348" name="connsiteY55"/>
                  <a:gd fmla="*/ 447675 w 835884" name="connsiteX56"/>
                  <a:gd fmla="*/ 685800 h 746348" name="connsiteY56"/>
                  <a:gd fmla="*/ 454819 w 835884" name="connsiteX57"/>
                  <a:gd fmla="*/ 683418 h 746348" name="connsiteY57"/>
                  <a:gd fmla="*/ 464344 w 835884" name="connsiteX58"/>
                  <a:gd fmla="*/ 669131 h 746348" name="connsiteY58"/>
                  <a:gd fmla="*/ 473869 w 835884" name="connsiteX59"/>
                  <a:gd fmla="*/ 647700 h 746348" name="connsiteY59"/>
                  <a:gd fmla="*/ 481013 w 835884" name="connsiteX60"/>
                  <a:gd fmla="*/ 626268 h 746348" name="connsiteY60"/>
                  <a:gd fmla="*/ 483394 w 835884" name="connsiteX61"/>
                  <a:gd fmla="*/ 619125 h 746348" name="connsiteY61"/>
                  <a:gd fmla="*/ 485775 w 835884" name="connsiteX62"/>
                  <a:gd fmla="*/ 611981 h 746348" name="connsiteY62"/>
                  <a:gd fmla="*/ 488157 w 835884" name="connsiteX63"/>
                  <a:gd fmla="*/ 585787 h 746348" name="connsiteY63"/>
                  <a:gd fmla="*/ 490538 w 835884" name="connsiteX64"/>
                  <a:gd fmla="*/ 578643 h 746348" name="connsiteY64"/>
                  <a:gd fmla="*/ 492919 w 835884" name="connsiteX65"/>
                  <a:gd fmla="*/ 569118 h 746348" name="connsiteY65"/>
                  <a:gd fmla="*/ 497682 w 835884" name="connsiteX66"/>
                  <a:gd fmla="*/ 554831 h 746348" name="connsiteY66"/>
                  <a:gd fmla="*/ 500063 w 835884" name="connsiteX67"/>
                  <a:gd fmla="*/ 547687 h 746348" name="connsiteY67"/>
                  <a:gd fmla="*/ 504825 w 835884" name="connsiteX68"/>
                  <a:gd fmla="*/ 519112 h 746348" name="connsiteY68"/>
                  <a:gd fmla="*/ 507207 w 835884" name="connsiteX69"/>
                  <a:gd fmla="*/ 538162 h 746348" name="connsiteY69"/>
                  <a:gd fmla="*/ 511969 w 835884" name="connsiteX70"/>
                  <a:gd fmla="*/ 595312 h 746348" name="connsiteY70"/>
                  <a:gd fmla="*/ 514350 w 835884" name="connsiteX71"/>
                  <a:gd fmla="*/ 607218 h 746348" name="connsiteY71"/>
                  <a:gd fmla="*/ 511969 w 835884" name="connsiteX72"/>
                  <a:gd fmla="*/ 638175 h 746348" name="connsiteY72"/>
                  <a:gd fmla="*/ 514350 w 835884" name="connsiteX73"/>
                  <a:gd fmla="*/ 723900 h 746348" name="connsiteY73"/>
                  <a:gd fmla="*/ 523875 w 835884" name="connsiteX74"/>
                  <a:gd fmla="*/ 738187 h 746348" name="connsiteY74"/>
                  <a:gd fmla="*/ 583407 w 835884" name="connsiteX75"/>
                  <a:gd fmla="*/ 742950 h 746348" name="connsiteY75"/>
                  <a:gd fmla="*/ 600075 w 835884" name="connsiteX76"/>
                  <a:gd fmla="*/ 745331 h 746348" name="connsiteY76"/>
                  <a:gd fmla="*/ 638175 w 835884" name="connsiteX77"/>
                  <a:gd fmla="*/ 742950 h 746348" name="connsiteY77"/>
                  <a:gd fmla="*/ 640557 w 835884" name="connsiteX78"/>
                  <a:gd fmla="*/ 721518 h 746348" name="connsiteY78"/>
                  <a:gd fmla="*/ 635794 w 835884" name="connsiteX79"/>
                  <a:gd fmla="*/ 659606 h 746348" name="connsiteY79"/>
                  <a:gd fmla="*/ 628650 w 835884" name="connsiteX80"/>
                  <a:gd fmla="*/ 628650 h 746348" name="connsiteY80"/>
                  <a:gd fmla="*/ 635794 w 835884" name="connsiteX81"/>
                  <a:gd fmla="*/ 623887 h 746348" name="connsiteY81"/>
                  <a:gd fmla="*/ 673894 w 835884" name="connsiteX82"/>
                  <a:gd fmla="*/ 616743 h 746348" name="connsiteY82"/>
                  <a:gd fmla="*/ 697707 w 835884" name="connsiteX83"/>
                  <a:gd fmla="*/ 614362 h 746348" name="connsiteY83"/>
                  <a:gd fmla="*/ 733425 w 835884" name="connsiteX84"/>
                  <a:gd fmla="*/ 602456 h 746348" name="connsiteY84"/>
                  <a:gd fmla="*/ 747713 w 835884" name="connsiteX85"/>
                  <a:gd fmla="*/ 597693 h 746348" name="connsiteY85"/>
                  <a:gd fmla="*/ 754857 w 835884" name="connsiteX86"/>
                  <a:gd fmla="*/ 595312 h 746348" name="connsiteY86"/>
                  <a:gd fmla="*/ 769144 w 835884" name="connsiteX87"/>
                  <a:gd fmla="*/ 583406 h 746348" name="connsiteY87"/>
                  <a:gd fmla="*/ 778669 w 835884" name="connsiteX88"/>
                  <a:gd fmla="*/ 571500 h 746348" name="connsiteY88"/>
                  <a:gd fmla="*/ 788194 w 835884" name="connsiteX89"/>
                  <a:gd fmla="*/ 557212 h 746348" name="connsiteY89"/>
                  <a:gd fmla="*/ 790575 w 835884" name="connsiteX90"/>
                  <a:gd fmla="*/ 550068 h 746348" name="connsiteY90"/>
                  <a:gd fmla="*/ 797719 w 835884" name="connsiteX91"/>
                  <a:gd fmla="*/ 542925 h 746348" name="connsiteY91"/>
                  <a:gd fmla="*/ 807244 w 835884" name="connsiteX92"/>
                  <a:gd fmla="*/ 528637 h 746348" name="connsiteY92"/>
                  <a:gd fmla="*/ 814388 w 835884" name="connsiteX93"/>
                  <a:gd fmla="*/ 514350 h 746348" name="connsiteY93"/>
                  <a:gd fmla="*/ 816769 w 835884" name="connsiteX94"/>
                  <a:gd fmla="*/ 507206 h 746348" name="connsiteY94"/>
                  <a:gd fmla="*/ 821532 w 835884" name="connsiteX95"/>
                  <a:gd fmla="*/ 490537 h 746348" name="connsiteY95"/>
                  <a:gd fmla="*/ 826294 w 835884" name="connsiteX96"/>
                  <a:gd fmla="*/ 483393 h 746348" name="connsiteY96"/>
                  <a:gd fmla="*/ 831057 w 835884" name="connsiteX97"/>
                  <a:gd fmla="*/ 469106 h 746348" name="connsiteY97"/>
                  <a:gd fmla="*/ 833438 w 835884" name="connsiteX98"/>
                  <a:gd fmla="*/ 447675 h 746348" name="connsiteY98"/>
                  <a:gd fmla="*/ 835819 w 835884" name="connsiteX99"/>
                  <a:gd fmla="*/ 440531 h 746348" name="connsiteY99"/>
                  <a:gd fmla="*/ 831057 w 835884" name="connsiteX100"/>
                  <a:gd fmla="*/ 369093 h 746348" name="connsiteY100"/>
                  <a:gd fmla="*/ 826294 w 835884" name="connsiteX101"/>
                  <a:gd fmla="*/ 354806 h 746348" name="connsiteY101"/>
                  <a:gd fmla="*/ 823913 w 835884" name="connsiteX102"/>
                  <a:gd fmla="*/ 347662 h 746348" name="connsiteY102"/>
                  <a:gd fmla="*/ 812007 w 835884" name="connsiteX103"/>
                  <a:gd fmla="*/ 326231 h 746348" name="connsiteY103"/>
                  <a:gd fmla="*/ 804863 w 835884" name="connsiteX104"/>
                  <a:gd fmla="*/ 321468 h 746348" name="connsiteY104"/>
                  <a:gd fmla="*/ 802482 w 835884" name="connsiteX105"/>
                  <a:gd fmla="*/ 314325 h 746348" name="connsiteY105"/>
                  <a:gd fmla="*/ 795338 w 835884" name="connsiteX106"/>
                  <a:gd fmla="*/ 309562 h 746348" name="connsiteY106"/>
                  <a:gd fmla="*/ 764382 w 835884" name="connsiteX107"/>
                  <a:gd fmla="*/ 302418 h 746348" name="connsiteY107"/>
                  <a:gd fmla="*/ 731044 w 835884" name="connsiteX108"/>
                  <a:gd fmla="*/ 300037 h 746348" name="connsiteY108"/>
                  <a:gd fmla="*/ 735807 w 835884" name="connsiteX109"/>
                  <a:gd fmla="*/ 292893 h 746348" name="connsiteY109"/>
                  <a:gd fmla="*/ 742950 w 835884" name="connsiteX110"/>
                  <a:gd fmla="*/ 290512 h 746348" name="connsiteY110"/>
                  <a:gd fmla="*/ 750094 w 835884" name="connsiteX111"/>
                  <a:gd fmla="*/ 285750 h 746348" name="connsiteY111"/>
                  <a:gd fmla="*/ 757238 w 835884" name="connsiteX112"/>
                  <a:gd fmla="*/ 283368 h 746348" name="connsiteY112"/>
                  <a:gd fmla="*/ 771525 w 835884" name="connsiteX113"/>
                  <a:gd fmla="*/ 273843 h 746348" name="connsiteY113"/>
                  <a:gd fmla="*/ 773907 w 835884" name="connsiteX114"/>
                  <a:gd fmla="*/ 266700 h 746348" name="connsiteY114"/>
                  <a:gd fmla="*/ 781050 w 835884" name="connsiteX115"/>
                  <a:gd fmla="*/ 261937 h 746348" name="connsiteY115"/>
                  <a:gd fmla="*/ 785813 w 835884" name="connsiteX116"/>
                  <a:gd fmla="*/ 247650 h 746348" name="connsiteY116"/>
                  <a:gd fmla="*/ 790575 w 835884" name="connsiteX117"/>
                  <a:gd fmla="*/ 240506 h 746348" name="connsiteY117"/>
                  <a:gd fmla="*/ 792957 w 835884" name="connsiteX118"/>
                  <a:gd fmla="*/ 230981 h 746348" name="connsiteY118"/>
                  <a:gd fmla="*/ 797719 w 835884" name="connsiteX119"/>
                  <a:gd fmla="*/ 216693 h 746348" name="connsiteY119"/>
                  <a:gd fmla="*/ 802482 w 835884" name="connsiteX120"/>
                  <a:gd fmla="*/ 195262 h 746348" name="connsiteY120"/>
                  <a:gd fmla="*/ 804863 w 835884" name="connsiteX121"/>
                  <a:gd fmla="*/ 188118 h 746348" name="connsiteY121"/>
                  <a:gd fmla="*/ 807244 w 835884" name="connsiteX122"/>
                  <a:gd fmla="*/ 159543 h 746348" name="connsiteY122"/>
                  <a:gd fmla="*/ 809625 w 835884" name="connsiteX123"/>
                  <a:gd fmla="*/ 150018 h 746348" name="connsiteY123"/>
                  <a:gd fmla="*/ 812007 w 835884" name="connsiteX124"/>
                  <a:gd fmla="*/ 123825 h 746348" name="connsiteY124"/>
                  <a:gd fmla="*/ 809625 w 835884" name="connsiteX125"/>
                  <a:gd fmla="*/ 83343 h 746348" name="connsiteY125"/>
                  <a:gd fmla="*/ 797719 w 835884" name="connsiteX126"/>
                  <a:gd fmla="*/ 61912 h 746348" name="connsiteY126"/>
                  <a:gd fmla="*/ 790575 w 835884" name="connsiteX127"/>
                  <a:gd fmla="*/ 57150 h 746348" name="connsiteY127"/>
                  <a:gd fmla="*/ 776288 w 835884" name="connsiteX128"/>
                  <a:gd fmla="*/ 42862 h 746348" name="connsiteY128"/>
                  <a:gd fmla="*/ 766763 w 835884" name="connsiteX129"/>
                  <a:gd fmla="*/ 38100 h 746348" name="connsiteY129"/>
                  <a:gd fmla="*/ 752475 w 835884" name="connsiteX130"/>
                  <a:gd fmla="*/ 28575 h 746348" name="connsiteY130"/>
                  <a:gd fmla="*/ 735807 w 835884" name="connsiteX131"/>
                  <a:gd fmla="*/ 23812 h 746348" name="connsiteY131"/>
                  <a:gd fmla="*/ 616744 w 835884" name="connsiteX132"/>
                  <a:gd fmla="*/ 26193 h 746348" name="connsiteY132"/>
                  <a:gd fmla="*/ 590550 w 835884" name="connsiteX133"/>
                  <a:gd fmla="*/ 33337 h 746348" name="connsiteY133"/>
                  <a:gd fmla="*/ 583407 w 835884" name="connsiteX134"/>
                  <a:gd fmla="*/ 35718 h 746348" name="connsiteY134"/>
                  <a:gd fmla="*/ 569119 w 835884" name="connsiteX135"/>
                  <a:gd fmla="*/ 45243 h 746348" name="connsiteY135"/>
                  <a:gd fmla="*/ 547688 w 835884" name="connsiteX136"/>
                  <a:gd fmla="*/ 64293 h 746348" name="connsiteY136"/>
                  <a:gd fmla="*/ 545307 w 835884" name="connsiteX137"/>
                  <a:gd fmla="*/ 71437 h 746348" name="connsiteY137"/>
                  <a:gd fmla="*/ 538163 w 835884" name="connsiteX138"/>
                  <a:gd fmla="*/ 76200 h 746348" name="connsiteY138"/>
                  <a:gd fmla="*/ 533400 w 835884" name="connsiteX139"/>
                  <a:gd fmla="*/ 83343 h 746348" name="connsiteY139"/>
                  <a:gd fmla="*/ 531019 w 835884" name="connsiteX140"/>
                  <a:gd fmla="*/ 71437 h 746348" name="connsiteY140"/>
                  <a:gd fmla="*/ 516732 w 835884" name="connsiteX141"/>
                  <a:gd fmla="*/ 42862 h 746348" name="connsiteY141"/>
                  <a:gd fmla="*/ 509588 w 835884" name="connsiteX142"/>
                  <a:gd fmla="*/ 38100 h 746348" name="connsiteY142"/>
                  <a:gd fmla="*/ 488157 w 835884" name="connsiteX143"/>
                  <a:gd fmla="*/ 30956 h 746348" name="connsiteY143"/>
                  <a:gd fmla="*/ 473869 w 835884" name="connsiteX144"/>
                  <a:gd fmla="*/ 26193 h 746348" name="connsiteY144"/>
                  <a:gd fmla="*/ 459582 w 835884" name="connsiteX145"/>
                  <a:gd fmla="*/ 19050 h 746348" name="connsiteY145"/>
                  <a:gd fmla="*/ 452438 w 835884" name="connsiteX146"/>
                  <a:gd fmla="*/ 14287 h 746348" name="connsiteY146"/>
                  <a:gd fmla="*/ 428625 w 835884" name="connsiteX147"/>
                  <a:gd fmla="*/ 7143 h 746348" name="connsiteY147"/>
                  <a:gd fmla="*/ 404813 w 835884" name="connsiteX148"/>
                  <a:gd fmla="*/ 0 h 746348" name="connsiteY148"/>
                  <a:gd fmla="*/ 319088 w 835884" name="connsiteX149"/>
                  <a:gd fmla="*/ 2381 h 746348" name="connsiteY149"/>
                  <a:gd fmla="*/ 297657 w 835884" name="connsiteX150"/>
                  <a:gd fmla="*/ 7143 h 746348" name="connsiteY150"/>
                  <a:gd fmla="*/ 276225 w 835884" name="connsiteX151"/>
                  <a:gd fmla="*/ 11906 h 746348" name="connsiteY151"/>
                  <a:gd fmla="*/ 261938 w 835884" name="connsiteX152"/>
                  <a:gd fmla="*/ 16668 h 746348" name="connsiteY152"/>
                  <a:gd fmla="*/ 254794 w 835884" name="connsiteX153"/>
                  <a:gd fmla="*/ 19050 h 746348" name="connsiteY153"/>
                  <a:gd fmla="*/ 247650 w 835884" name="connsiteX154"/>
                  <a:gd fmla="*/ 21431 h 746348" name="connsiteY154"/>
                  <a:gd fmla="*/ 240507 w 835884" name="connsiteX155"/>
                  <a:gd fmla="*/ 26193 h 746348" name="connsiteY155"/>
                  <a:gd fmla="*/ 238125 w 835884" name="connsiteX156"/>
                  <a:gd fmla="*/ 33337 h 746348" name="connsiteY156"/>
                  <a:gd fmla="*/ 233363 w 835884" name="connsiteX157"/>
                  <a:gd fmla="*/ 40481 h 746348" name="connsiteY157"/>
                  <a:gd fmla="*/ 240507 w 835884" name="connsiteX158"/>
                  <a:gd fmla="*/ 76200 h 746348" name="connsiteY158"/>
                  <a:gd fmla="*/ 245269 w 835884" name="connsiteX159"/>
                  <a:gd fmla="*/ 83343 h 746348" name="connsiteY159"/>
                  <a:gd fmla="*/ 257175 w 835884" name="connsiteX160"/>
                  <a:gd fmla="*/ 104775 h 746348" name="connsiteY160"/>
                  <a:gd fmla="*/ 261938 w 835884" name="connsiteX161"/>
                  <a:gd fmla="*/ 111918 h 746348" name="connsiteY161"/>
                  <a:gd fmla="*/ 254794 w 835884" name="connsiteX162"/>
                  <a:gd fmla="*/ 119062 h 746348" name="connsiteY162"/>
                  <a:gd fmla="*/ 221457 w 835884" name="connsiteX163"/>
                  <a:gd fmla="*/ 126206 h 746348" name="connsiteY163"/>
                  <a:gd fmla="*/ 169069 w 835884" name="connsiteX164"/>
                  <a:gd fmla="*/ 147637 h 746348" name="connsiteY1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b="b" l="l" r="r" t="t"/>
                <a:pathLst>
                  <a:path h="746348" w="835884">
                    <a:moveTo>
                      <a:pt x="169069" y="147637"/>
                    </a:moveTo>
                    <a:cubicBezTo>
                      <a:pt x="155972" y="148034"/>
                      <a:pt x="161393" y="140932"/>
                      <a:pt x="142875" y="128587"/>
                    </a:cubicBezTo>
                    <a:cubicBezTo>
                      <a:pt x="140494" y="127000"/>
                      <a:pt x="138447" y="124730"/>
                      <a:pt x="135732" y="123825"/>
                    </a:cubicBezTo>
                    <a:lnTo>
                      <a:pt x="121444" y="119062"/>
                    </a:lnTo>
                    <a:lnTo>
                      <a:pt x="114300" y="116681"/>
                    </a:lnTo>
                    <a:cubicBezTo>
                      <a:pt x="101600" y="117475"/>
                      <a:pt x="88855" y="117730"/>
                      <a:pt x="76200" y="119062"/>
                    </a:cubicBezTo>
                    <a:cubicBezTo>
                      <a:pt x="73704" y="119325"/>
                      <a:pt x="70832" y="119668"/>
                      <a:pt x="69057" y="121443"/>
                    </a:cubicBezTo>
                    <a:cubicBezTo>
                      <a:pt x="67282" y="123218"/>
                      <a:pt x="67798" y="126342"/>
                      <a:pt x="66675" y="128587"/>
                    </a:cubicBezTo>
                    <a:cubicBezTo>
                      <a:pt x="65395" y="131147"/>
                      <a:pt x="63500" y="133350"/>
                      <a:pt x="61913" y="135731"/>
                    </a:cubicBezTo>
                    <a:cubicBezTo>
                      <a:pt x="61119" y="138906"/>
                      <a:pt x="60472" y="142121"/>
                      <a:pt x="59532" y="145256"/>
                    </a:cubicBezTo>
                    <a:cubicBezTo>
                      <a:pt x="58089" y="150064"/>
                      <a:pt x="55753" y="154620"/>
                      <a:pt x="54769" y="159543"/>
                    </a:cubicBezTo>
                    <a:cubicBezTo>
                      <a:pt x="51104" y="177873"/>
                      <a:pt x="53371" y="167515"/>
                      <a:pt x="47625" y="190500"/>
                    </a:cubicBezTo>
                    <a:cubicBezTo>
                      <a:pt x="46831" y="193675"/>
                      <a:pt x="46279" y="196920"/>
                      <a:pt x="45244" y="200025"/>
                    </a:cubicBezTo>
                    <a:lnTo>
                      <a:pt x="35719" y="228600"/>
                    </a:lnTo>
                    <a:lnTo>
                      <a:pt x="30957" y="242887"/>
                    </a:lnTo>
                    <a:lnTo>
                      <a:pt x="28575" y="252412"/>
                    </a:lnTo>
                    <a:cubicBezTo>
                      <a:pt x="27781" y="260350"/>
                      <a:pt x="27272" y="268321"/>
                      <a:pt x="26194" y="276225"/>
                    </a:cubicBezTo>
                    <a:cubicBezTo>
                      <a:pt x="18537" y="332382"/>
                      <a:pt x="24261" y="285444"/>
                      <a:pt x="19050" y="316706"/>
                    </a:cubicBezTo>
                    <a:cubicBezTo>
                      <a:pt x="18127" y="322242"/>
                      <a:pt x="17592" y="327839"/>
                      <a:pt x="16669" y="333375"/>
                    </a:cubicBezTo>
                    <a:cubicBezTo>
                      <a:pt x="16004" y="337367"/>
                      <a:pt x="14860" y="341274"/>
                      <a:pt x="14288" y="345281"/>
                    </a:cubicBezTo>
                    <a:cubicBezTo>
                      <a:pt x="11633" y="363865"/>
                      <a:pt x="12653" y="366176"/>
                      <a:pt x="9525" y="383381"/>
                    </a:cubicBezTo>
                    <a:cubicBezTo>
                      <a:pt x="4790" y="409419"/>
                      <a:pt x="9483" y="374132"/>
                      <a:pt x="4763" y="404812"/>
                    </a:cubicBezTo>
                    <a:cubicBezTo>
                      <a:pt x="-999" y="442268"/>
                      <a:pt x="5458" y="408486"/>
                      <a:pt x="0" y="435768"/>
                    </a:cubicBezTo>
                    <a:cubicBezTo>
                      <a:pt x="794" y="446087"/>
                      <a:pt x="475" y="456553"/>
                      <a:pt x="2382" y="466725"/>
                    </a:cubicBezTo>
                    <a:cubicBezTo>
                      <a:pt x="3560" y="473009"/>
                      <a:pt x="9935" y="475522"/>
                      <a:pt x="14288" y="478631"/>
                    </a:cubicBezTo>
                    <a:cubicBezTo>
                      <a:pt x="16811" y="480433"/>
                      <a:pt x="27211" y="488664"/>
                      <a:pt x="30957" y="490537"/>
                    </a:cubicBezTo>
                    <a:cubicBezTo>
                      <a:pt x="33202" y="491659"/>
                      <a:pt x="35719" y="492124"/>
                      <a:pt x="38100" y="492918"/>
                    </a:cubicBezTo>
                    <a:cubicBezTo>
                      <a:pt x="58574" y="506568"/>
                      <a:pt x="32670" y="490203"/>
                      <a:pt x="52388" y="500062"/>
                    </a:cubicBezTo>
                    <a:cubicBezTo>
                      <a:pt x="54948" y="501342"/>
                      <a:pt x="56917" y="503663"/>
                      <a:pt x="59532" y="504825"/>
                    </a:cubicBezTo>
                    <a:cubicBezTo>
                      <a:pt x="64119" y="506864"/>
                      <a:pt x="69057" y="508000"/>
                      <a:pt x="73819" y="509587"/>
                    </a:cubicBezTo>
                    <a:lnTo>
                      <a:pt x="80963" y="511968"/>
                    </a:lnTo>
                    <a:cubicBezTo>
                      <a:pt x="83344" y="513556"/>
                      <a:pt x="85547" y="515451"/>
                      <a:pt x="88107" y="516731"/>
                    </a:cubicBezTo>
                    <a:cubicBezTo>
                      <a:pt x="90352" y="517853"/>
                      <a:pt x="92837" y="518423"/>
                      <a:pt x="95250" y="519112"/>
                    </a:cubicBezTo>
                    <a:cubicBezTo>
                      <a:pt x="105403" y="522013"/>
                      <a:pt x="105646" y="521422"/>
                      <a:pt x="116682" y="523875"/>
                    </a:cubicBezTo>
                    <a:cubicBezTo>
                      <a:pt x="137863" y="528582"/>
                      <a:pt x="113403" y="524976"/>
                      <a:pt x="150019" y="528637"/>
                    </a:cubicBezTo>
                    <a:cubicBezTo>
                      <a:pt x="172244" y="527843"/>
                      <a:pt x="194541" y="528211"/>
                      <a:pt x="216694" y="526256"/>
                    </a:cubicBezTo>
                    <a:cubicBezTo>
                      <a:pt x="221695" y="525815"/>
                      <a:pt x="226805" y="524278"/>
                      <a:pt x="230982" y="521493"/>
                    </a:cubicBezTo>
                    <a:lnTo>
                      <a:pt x="238125" y="516731"/>
                    </a:lnTo>
                    <a:cubicBezTo>
                      <a:pt x="231066" y="544971"/>
                      <a:pt x="241896" y="500259"/>
                      <a:pt x="233363" y="542925"/>
                    </a:cubicBezTo>
                    <a:cubicBezTo>
                      <a:pt x="232871" y="545386"/>
                      <a:pt x="231527" y="547618"/>
                      <a:pt x="230982" y="550068"/>
                    </a:cubicBezTo>
                    <a:cubicBezTo>
                      <a:pt x="225393" y="575216"/>
                      <a:pt x="231579" y="555417"/>
                      <a:pt x="226219" y="571500"/>
                    </a:cubicBezTo>
                    <a:cubicBezTo>
                      <a:pt x="227013" y="587375"/>
                      <a:pt x="226544" y="603364"/>
                      <a:pt x="228600" y="619125"/>
                    </a:cubicBezTo>
                    <a:cubicBezTo>
                      <a:pt x="228970" y="621963"/>
                      <a:pt x="231128" y="624480"/>
                      <a:pt x="233363" y="626268"/>
                    </a:cubicBezTo>
                    <a:cubicBezTo>
                      <a:pt x="235323" y="627836"/>
                      <a:pt x="238262" y="627527"/>
                      <a:pt x="240507" y="628650"/>
                    </a:cubicBezTo>
                    <a:cubicBezTo>
                      <a:pt x="243066" y="629930"/>
                      <a:pt x="245035" y="632250"/>
                      <a:pt x="247650" y="633412"/>
                    </a:cubicBezTo>
                    <a:cubicBezTo>
                      <a:pt x="252238" y="635451"/>
                      <a:pt x="257761" y="635390"/>
                      <a:pt x="261938" y="638175"/>
                    </a:cubicBezTo>
                    <a:cubicBezTo>
                      <a:pt x="264319" y="639762"/>
                      <a:pt x="266467" y="641775"/>
                      <a:pt x="269082" y="642937"/>
                    </a:cubicBezTo>
                    <a:cubicBezTo>
                      <a:pt x="273669" y="644976"/>
                      <a:pt x="283369" y="647700"/>
                      <a:pt x="283369" y="647700"/>
                    </a:cubicBezTo>
                    <a:cubicBezTo>
                      <a:pt x="284387" y="660937"/>
                      <a:pt x="280447" y="675734"/>
                      <a:pt x="290513" y="685800"/>
                    </a:cubicBezTo>
                    <a:cubicBezTo>
                      <a:pt x="292537" y="687824"/>
                      <a:pt x="295276" y="688975"/>
                      <a:pt x="297657" y="690562"/>
                    </a:cubicBezTo>
                    <a:cubicBezTo>
                      <a:pt x="299244" y="692943"/>
                      <a:pt x="300184" y="695918"/>
                      <a:pt x="302419" y="697706"/>
                    </a:cubicBezTo>
                    <a:cubicBezTo>
                      <a:pt x="303856" y="698855"/>
                      <a:pt x="318617" y="702433"/>
                      <a:pt x="319088" y="702468"/>
                    </a:cubicBezTo>
                    <a:cubicBezTo>
                      <a:pt x="337312" y="703818"/>
                      <a:pt x="355601" y="704056"/>
                      <a:pt x="373857" y="704850"/>
                    </a:cubicBezTo>
                    <a:cubicBezTo>
                      <a:pt x="384176" y="704056"/>
                      <a:pt x="394590" y="704082"/>
                      <a:pt x="404813" y="702468"/>
                    </a:cubicBezTo>
                    <a:cubicBezTo>
                      <a:pt x="409771" y="701685"/>
                      <a:pt x="414338" y="699293"/>
                      <a:pt x="419100" y="697706"/>
                    </a:cubicBezTo>
                    <a:lnTo>
                      <a:pt x="426244" y="695325"/>
                    </a:lnTo>
                    <a:cubicBezTo>
                      <a:pt x="437566" y="687777"/>
                      <a:pt x="430671" y="691468"/>
                      <a:pt x="447675" y="685800"/>
                    </a:cubicBezTo>
                    <a:lnTo>
                      <a:pt x="454819" y="683418"/>
                    </a:lnTo>
                    <a:cubicBezTo>
                      <a:pt x="457994" y="678656"/>
                      <a:pt x="462534" y="674561"/>
                      <a:pt x="464344" y="669131"/>
                    </a:cubicBezTo>
                    <a:cubicBezTo>
                      <a:pt x="470012" y="652128"/>
                      <a:pt x="466322" y="659020"/>
                      <a:pt x="473869" y="647700"/>
                    </a:cubicBezTo>
                    <a:lnTo>
                      <a:pt x="481013" y="626268"/>
                    </a:lnTo>
                    <a:lnTo>
                      <a:pt x="483394" y="619125"/>
                    </a:lnTo>
                    <a:lnTo>
                      <a:pt x="485775" y="611981"/>
                    </a:lnTo>
                    <a:cubicBezTo>
                      <a:pt x="486569" y="603250"/>
                      <a:pt x="486917" y="594466"/>
                      <a:pt x="488157" y="585787"/>
                    </a:cubicBezTo>
                    <a:cubicBezTo>
                      <a:pt x="488512" y="583302"/>
                      <a:pt x="489848" y="581057"/>
                      <a:pt x="490538" y="578643"/>
                    </a:cubicBezTo>
                    <a:cubicBezTo>
                      <a:pt x="491437" y="575496"/>
                      <a:pt x="491979" y="572253"/>
                      <a:pt x="492919" y="569118"/>
                    </a:cubicBezTo>
                    <a:cubicBezTo>
                      <a:pt x="494362" y="564310"/>
                      <a:pt x="496094" y="559593"/>
                      <a:pt x="497682" y="554831"/>
                    </a:cubicBezTo>
                    <a:lnTo>
                      <a:pt x="500063" y="547687"/>
                    </a:lnTo>
                    <a:cubicBezTo>
                      <a:pt x="503729" y="426687"/>
                      <a:pt x="500701" y="459321"/>
                      <a:pt x="504825" y="519112"/>
                    </a:cubicBezTo>
                    <a:cubicBezTo>
                      <a:pt x="505265" y="525496"/>
                      <a:pt x="506653" y="531787"/>
                      <a:pt x="507207" y="538162"/>
                    </a:cubicBezTo>
                    <a:cubicBezTo>
                      <a:pt x="509562" y="565242"/>
                      <a:pt x="508574" y="571545"/>
                      <a:pt x="511969" y="595312"/>
                    </a:cubicBezTo>
                    <a:cubicBezTo>
                      <a:pt x="512541" y="599319"/>
                      <a:pt x="513556" y="603249"/>
                      <a:pt x="514350" y="607218"/>
                    </a:cubicBezTo>
                    <a:cubicBezTo>
                      <a:pt x="513556" y="617537"/>
                      <a:pt x="511969" y="627826"/>
                      <a:pt x="511969" y="638175"/>
                    </a:cubicBezTo>
                    <a:cubicBezTo>
                      <a:pt x="511969" y="666761"/>
                      <a:pt x="512922" y="695350"/>
                      <a:pt x="514350" y="723900"/>
                    </a:cubicBezTo>
                    <a:cubicBezTo>
                      <a:pt x="514650" y="729894"/>
                      <a:pt x="516437" y="737124"/>
                      <a:pt x="523875" y="738187"/>
                    </a:cubicBezTo>
                    <a:cubicBezTo>
                      <a:pt x="543582" y="741002"/>
                      <a:pt x="563700" y="740135"/>
                      <a:pt x="583407" y="742950"/>
                    </a:cubicBezTo>
                    <a:lnTo>
                      <a:pt x="600075" y="745331"/>
                    </a:lnTo>
                    <a:cubicBezTo>
                      <a:pt x="612775" y="744537"/>
                      <a:pt x="627207" y="749402"/>
                      <a:pt x="638175" y="742950"/>
                    </a:cubicBezTo>
                    <a:cubicBezTo>
                      <a:pt x="644371" y="739306"/>
                      <a:pt x="640557" y="728706"/>
                      <a:pt x="640557" y="721518"/>
                    </a:cubicBezTo>
                    <a:cubicBezTo>
                      <a:pt x="640557" y="702047"/>
                      <a:pt x="639316" y="679564"/>
                      <a:pt x="635794" y="659606"/>
                    </a:cubicBezTo>
                    <a:cubicBezTo>
                      <a:pt x="631853" y="637268"/>
                      <a:pt x="633186" y="642252"/>
                      <a:pt x="628650" y="628650"/>
                    </a:cubicBezTo>
                    <a:cubicBezTo>
                      <a:pt x="631031" y="627062"/>
                      <a:pt x="633104" y="624865"/>
                      <a:pt x="635794" y="623887"/>
                    </a:cubicBezTo>
                    <a:cubicBezTo>
                      <a:pt x="648243" y="619360"/>
                      <a:pt x="660873" y="618190"/>
                      <a:pt x="673894" y="616743"/>
                    </a:cubicBezTo>
                    <a:cubicBezTo>
                      <a:pt x="681822" y="615862"/>
                      <a:pt x="689769" y="615156"/>
                      <a:pt x="697707" y="614362"/>
                    </a:cubicBezTo>
                    <a:lnTo>
                      <a:pt x="733425" y="602456"/>
                    </a:lnTo>
                    <a:lnTo>
                      <a:pt x="747713" y="597693"/>
                    </a:lnTo>
                    <a:lnTo>
                      <a:pt x="754857" y="595312"/>
                    </a:lnTo>
                    <a:cubicBezTo>
                      <a:pt x="760128" y="591798"/>
                      <a:pt x="765477" y="588906"/>
                      <a:pt x="769144" y="583406"/>
                    </a:cubicBezTo>
                    <a:cubicBezTo>
                      <a:pt x="778345" y="569604"/>
                      <a:pt x="762692" y="582150"/>
                      <a:pt x="778669" y="571500"/>
                    </a:cubicBezTo>
                    <a:cubicBezTo>
                      <a:pt x="784330" y="554513"/>
                      <a:pt x="776303" y="575050"/>
                      <a:pt x="788194" y="557212"/>
                    </a:cubicBezTo>
                    <a:cubicBezTo>
                      <a:pt x="789586" y="555123"/>
                      <a:pt x="789183" y="552157"/>
                      <a:pt x="790575" y="550068"/>
                    </a:cubicBezTo>
                    <a:cubicBezTo>
                      <a:pt x="792443" y="547266"/>
                      <a:pt x="795652" y="545583"/>
                      <a:pt x="797719" y="542925"/>
                    </a:cubicBezTo>
                    <a:cubicBezTo>
                      <a:pt x="801233" y="538407"/>
                      <a:pt x="805434" y="534067"/>
                      <a:pt x="807244" y="528637"/>
                    </a:cubicBezTo>
                    <a:cubicBezTo>
                      <a:pt x="810530" y="518778"/>
                      <a:pt x="808232" y="523581"/>
                      <a:pt x="814388" y="514350"/>
                    </a:cubicBezTo>
                    <a:cubicBezTo>
                      <a:pt x="815182" y="511969"/>
                      <a:pt x="816079" y="509620"/>
                      <a:pt x="816769" y="507206"/>
                    </a:cubicBezTo>
                    <a:cubicBezTo>
                      <a:pt x="817788" y="503638"/>
                      <a:pt x="819626" y="494349"/>
                      <a:pt x="821532" y="490537"/>
                    </a:cubicBezTo>
                    <a:cubicBezTo>
                      <a:pt x="822812" y="487977"/>
                      <a:pt x="825132" y="486008"/>
                      <a:pt x="826294" y="483393"/>
                    </a:cubicBezTo>
                    <a:cubicBezTo>
                      <a:pt x="828333" y="478806"/>
                      <a:pt x="831057" y="469106"/>
                      <a:pt x="831057" y="469106"/>
                    </a:cubicBezTo>
                    <a:cubicBezTo>
                      <a:pt x="831851" y="461962"/>
                      <a:pt x="832256" y="454765"/>
                      <a:pt x="833438" y="447675"/>
                    </a:cubicBezTo>
                    <a:cubicBezTo>
                      <a:pt x="833851" y="445199"/>
                      <a:pt x="835819" y="443041"/>
                      <a:pt x="835819" y="440531"/>
                    </a:cubicBezTo>
                    <a:cubicBezTo>
                      <a:pt x="835819" y="427360"/>
                      <a:pt x="836814" y="390201"/>
                      <a:pt x="831057" y="369093"/>
                    </a:cubicBezTo>
                    <a:cubicBezTo>
                      <a:pt x="829736" y="364250"/>
                      <a:pt x="827882" y="359568"/>
                      <a:pt x="826294" y="354806"/>
                    </a:cubicBezTo>
                    <a:lnTo>
                      <a:pt x="823913" y="347662"/>
                    </a:lnTo>
                    <a:cubicBezTo>
                      <a:pt x="821432" y="340217"/>
                      <a:pt x="819026" y="330911"/>
                      <a:pt x="812007" y="326231"/>
                    </a:cubicBezTo>
                    <a:lnTo>
                      <a:pt x="804863" y="321468"/>
                    </a:lnTo>
                    <a:cubicBezTo>
                      <a:pt x="804069" y="319087"/>
                      <a:pt x="804050" y="316285"/>
                      <a:pt x="802482" y="314325"/>
                    </a:cubicBezTo>
                    <a:cubicBezTo>
                      <a:pt x="800694" y="312090"/>
                      <a:pt x="797953" y="310724"/>
                      <a:pt x="795338" y="309562"/>
                    </a:cubicBezTo>
                    <a:cubicBezTo>
                      <a:pt x="784610" y="304794"/>
                      <a:pt x="776087" y="303533"/>
                      <a:pt x="764382" y="302418"/>
                    </a:cubicBezTo>
                    <a:cubicBezTo>
                      <a:pt x="753291" y="301362"/>
                      <a:pt x="742157" y="300831"/>
                      <a:pt x="731044" y="300037"/>
                    </a:cubicBezTo>
                    <a:cubicBezTo>
                      <a:pt x="732632" y="297656"/>
                      <a:pt x="733572" y="294681"/>
                      <a:pt x="735807" y="292893"/>
                    </a:cubicBezTo>
                    <a:cubicBezTo>
                      <a:pt x="737767" y="291325"/>
                      <a:pt x="740705" y="291634"/>
                      <a:pt x="742950" y="290512"/>
                    </a:cubicBezTo>
                    <a:cubicBezTo>
                      <a:pt x="745510" y="289232"/>
                      <a:pt x="747534" y="287030"/>
                      <a:pt x="750094" y="285750"/>
                    </a:cubicBezTo>
                    <a:cubicBezTo>
                      <a:pt x="752339" y="284627"/>
                      <a:pt x="755044" y="284587"/>
                      <a:pt x="757238" y="283368"/>
                    </a:cubicBezTo>
                    <a:cubicBezTo>
                      <a:pt x="762241" y="280588"/>
                      <a:pt x="771525" y="273843"/>
                      <a:pt x="771525" y="273843"/>
                    </a:cubicBezTo>
                    <a:cubicBezTo>
                      <a:pt x="772319" y="271462"/>
                      <a:pt x="772339" y="268660"/>
                      <a:pt x="773907" y="266700"/>
                    </a:cubicBezTo>
                    <a:cubicBezTo>
                      <a:pt x="775695" y="264465"/>
                      <a:pt x="779533" y="264364"/>
                      <a:pt x="781050" y="261937"/>
                    </a:cubicBezTo>
                    <a:cubicBezTo>
                      <a:pt x="783711" y="257680"/>
                      <a:pt x="784225" y="252412"/>
                      <a:pt x="785813" y="247650"/>
                    </a:cubicBezTo>
                    <a:cubicBezTo>
                      <a:pt x="786718" y="244935"/>
                      <a:pt x="788988" y="242887"/>
                      <a:pt x="790575" y="240506"/>
                    </a:cubicBezTo>
                    <a:cubicBezTo>
                      <a:pt x="791369" y="237331"/>
                      <a:pt x="792017" y="234116"/>
                      <a:pt x="792957" y="230981"/>
                    </a:cubicBezTo>
                    <a:cubicBezTo>
                      <a:pt x="794400" y="226173"/>
                      <a:pt x="796735" y="221616"/>
                      <a:pt x="797719" y="216693"/>
                    </a:cubicBezTo>
                    <a:cubicBezTo>
                      <a:pt x="799358" y="208495"/>
                      <a:pt x="800237" y="203120"/>
                      <a:pt x="802482" y="195262"/>
                    </a:cubicBezTo>
                    <a:cubicBezTo>
                      <a:pt x="803172" y="192848"/>
                      <a:pt x="804069" y="190499"/>
                      <a:pt x="804863" y="188118"/>
                    </a:cubicBezTo>
                    <a:cubicBezTo>
                      <a:pt x="805657" y="178593"/>
                      <a:pt x="806059" y="169027"/>
                      <a:pt x="807244" y="159543"/>
                    </a:cubicBezTo>
                    <a:cubicBezTo>
                      <a:pt x="807650" y="156296"/>
                      <a:pt x="809192" y="153262"/>
                      <a:pt x="809625" y="150018"/>
                    </a:cubicBezTo>
                    <a:cubicBezTo>
                      <a:pt x="810784" y="141328"/>
                      <a:pt x="811213" y="132556"/>
                      <a:pt x="812007" y="123825"/>
                    </a:cubicBezTo>
                    <a:cubicBezTo>
                      <a:pt x="811213" y="110331"/>
                      <a:pt x="810970" y="96793"/>
                      <a:pt x="809625" y="83343"/>
                    </a:cubicBezTo>
                    <a:cubicBezTo>
                      <a:pt x="809005" y="77140"/>
                      <a:pt x="800493" y="63761"/>
                      <a:pt x="797719" y="61912"/>
                    </a:cubicBezTo>
                    <a:cubicBezTo>
                      <a:pt x="795338" y="60325"/>
                      <a:pt x="792714" y="59051"/>
                      <a:pt x="790575" y="57150"/>
                    </a:cubicBezTo>
                    <a:cubicBezTo>
                      <a:pt x="785541" y="52675"/>
                      <a:pt x="782312" y="45874"/>
                      <a:pt x="776288" y="42862"/>
                    </a:cubicBezTo>
                    <a:cubicBezTo>
                      <a:pt x="773113" y="41275"/>
                      <a:pt x="769807" y="39926"/>
                      <a:pt x="766763" y="38100"/>
                    </a:cubicBezTo>
                    <a:cubicBezTo>
                      <a:pt x="761855" y="35155"/>
                      <a:pt x="758028" y="29964"/>
                      <a:pt x="752475" y="28575"/>
                    </a:cubicBezTo>
                    <a:cubicBezTo>
                      <a:pt x="740515" y="25584"/>
                      <a:pt x="746055" y="27228"/>
                      <a:pt x="735807" y="23812"/>
                    </a:cubicBezTo>
                    <a:lnTo>
                      <a:pt x="616744" y="26193"/>
                    </a:lnTo>
                    <a:cubicBezTo>
                      <a:pt x="609194" y="26468"/>
                      <a:pt x="597169" y="31131"/>
                      <a:pt x="590550" y="33337"/>
                    </a:cubicBezTo>
                    <a:lnTo>
                      <a:pt x="583407" y="35718"/>
                    </a:lnTo>
                    <a:cubicBezTo>
                      <a:pt x="578644" y="38893"/>
                      <a:pt x="573166" y="41195"/>
                      <a:pt x="569119" y="45243"/>
                    </a:cubicBezTo>
                    <a:cubicBezTo>
                      <a:pt x="552808" y="61555"/>
                      <a:pt x="560436" y="55795"/>
                      <a:pt x="547688" y="64293"/>
                    </a:cubicBezTo>
                    <a:cubicBezTo>
                      <a:pt x="546894" y="66674"/>
                      <a:pt x="546875" y="69477"/>
                      <a:pt x="545307" y="71437"/>
                    </a:cubicBezTo>
                    <a:cubicBezTo>
                      <a:pt x="543519" y="73672"/>
                      <a:pt x="540187" y="74176"/>
                      <a:pt x="538163" y="76200"/>
                    </a:cubicBezTo>
                    <a:cubicBezTo>
                      <a:pt x="536139" y="78224"/>
                      <a:pt x="534988" y="80962"/>
                      <a:pt x="533400" y="83343"/>
                    </a:cubicBezTo>
                    <a:cubicBezTo>
                      <a:pt x="532606" y="79374"/>
                      <a:pt x="532084" y="75342"/>
                      <a:pt x="531019" y="71437"/>
                    </a:cubicBezTo>
                    <a:cubicBezTo>
                      <a:pt x="528906" y="63690"/>
                      <a:pt x="523957" y="47678"/>
                      <a:pt x="516732" y="42862"/>
                    </a:cubicBezTo>
                    <a:cubicBezTo>
                      <a:pt x="514351" y="41275"/>
                      <a:pt x="512203" y="39262"/>
                      <a:pt x="509588" y="38100"/>
                    </a:cubicBezTo>
                    <a:cubicBezTo>
                      <a:pt x="509586" y="38099"/>
                      <a:pt x="491730" y="32147"/>
                      <a:pt x="488157" y="30956"/>
                    </a:cubicBezTo>
                    <a:cubicBezTo>
                      <a:pt x="488152" y="30954"/>
                      <a:pt x="473873" y="26196"/>
                      <a:pt x="473869" y="26193"/>
                    </a:cubicBezTo>
                    <a:cubicBezTo>
                      <a:pt x="464637" y="20039"/>
                      <a:pt x="469440" y="22336"/>
                      <a:pt x="459582" y="19050"/>
                    </a:cubicBezTo>
                    <a:cubicBezTo>
                      <a:pt x="457201" y="17462"/>
                      <a:pt x="455053" y="15449"/>
                      <a:pt x="452438" y="14287"/>
                    </a:cubicBezTo>
                    <a:cubicBezTo>
                      <a:pt x="440795" y="9113"/>
                      <a:pt x="439272" y="10337"/>
                      <a:pt x="428625" y="7143"/>
                    </a:cubicBezTo>
                    <a:cubicBezTo>
                      <a:pt x="399663" y="-1546"/>
                      <a:pt x="426751" y="5484"/>
                      <a:pt x="404813" y="0"/>
                    </a:cubicBezTo>
                    <a:cubicBezTo>
                      <a:pt x="376238" y="794"/>
                      <a:pt x="347640" y="988"/>
                      <a:pt x="319088" y="2381"/>
                    </a:cubicBezTo>
                    <a:cubicBezTo>
                      <a:pt x="314489" y="2605"/>
                      <a:pt x="302605" y="6043"/>
                      <a:pt x="297657" y="7143"/>
                    </a:cubicBezTo>
                    <a:cubicBezTo>
                      <a:pt x="288928" y="9083"/>
                      <a:pt x="284513" y="9420"/>
                      <a:pt x="276225" y="11906"/>
                    </a:cubicBezTo>
                    <a:cubicBezTo>
                      <a:pt x="271417" y="13348"/>
                      <a:pt x="266700" y="15081"/>
                      <a:pt x="261938" y="16668"/>
                    </a:cubicBezTo>
                    <a:lnTo>
                      <a:pt x="254794" y="19050"/>
                    </a:lnTo>
                    <a:lnTo>
                      <a:pt x="247650" y="21431"/>
                    </a:lnTo>
                    <a:cubicBezTo>
                      <a:pt x="245269" y="23018"/>
                      <a:pt x="242295" y="23958"/>
                      <a:pt x="240507" y="26193"/>
                    </a:cubicBezTo>
                    <a:cubicBezTo>
                      <a:pt x="238939" y="28153"/>
                      <a:pt x="239248" y="31092"/>
                      <a:pt x="238125" y="33337"/>
                    </a:cubicBezTo>
                    <a:cubicBezTo>
                      <a:pt x="236845" y="35897"/>
                      <a:pt x="234950" y="38100"/>
                      <a:pt x="233363" y="40481"/>
                    </a:cubicBezTo>
                    <a:cubicBezTo>
                      <a:pt x="234284" y="48772"/>
                      <a:pt x="234878" y="67756"/>
                      <a:pt x="240507" y="76200"/>
                    </a:cubicBezTo>
                    <a:lnTo>
                      <a:pt x="245269" y="83343"/>
                    </a:lnTo>
                    <a:cubicBezTo>
                      <a:pt x="249459" y="95916"/>
                      <a:pt x="246259" y="88401"/>
                      <a:pt x="257175" y="104775"/>
                    </a:cubicBezTo>
                    <a:lnTo>
                      <a:pt x="261938" y="111918"/>
                    </a:lnTo>
                    <a:cubicBezTo>
                      <a:pt x="259557" y="114299"/>
                      <a:pt x="257738" y="117426"/>
                      <a:pt x="254794" y="119062"/>
                    </a:cubicBezTo>
                    <a:cubicBezTo>
                      <a:pt x="245455" y="124251"/>
                      <a:pt x="231441" y="125240"/>
                      <a:pt x="221457" y="126206"/>
                    </a:cubicBezTo>
                    <a:cubicBezTo>
                      <a:pt x="169402" y="131243"/>
                      <a:pt x="182166" y="147240"/>
                      <a:pt x="169069" y="1476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381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1372552">
                <a:off x="3837825" y="1338443"/>
                <a:ext cx="1059180" cy="109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mtClean="0" spc="300" sz="6600">
                    <a:solidFill>
                      <a:srgbClr val="8C4306"/>
                    </a:solidFill>
                    <a:latin charset="-122" panose="03000509000000000000" pitchFamily="65" typeface="方正卡通简体"/>
                    <a:ea charset="-122" panose="03000509000000000000" pitchFamily="65" typeface="方正卡通简体"/>
                  </a:rPr>
                  <a:t>哪</a:t>
                </a:r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 flipH="1">
                <a:off x="4459288" y="2595563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B4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 flipH="1">
                <a:off x="4459288" y="2533650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B4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486937" y="2646925"/>
            <a:ext cx="284863" cy="284865"/>
            <a:chOff x="4859338" y="3219450"/>
            <a:chExt cx="195262" cy="195263"/>
          </a:xfrm>
          <a:solidFill>
            <a:srgbClr val="FFFF00"/>
          </a:solidFill>
          <a:effectLst/>
        </p:grpSpPr>
        <p:sp>
          <p:nvSpPr>
            <p:cNvPr id="44" name="Freeform 105"/>
            <p:cNvSpPr/>
            <p:nvPr/>
          </p:nvSpPr>
          <p:spPr bwMode="auto">
            <a:xfrm>
              <a:off x="4859338" y="3219450"/>
              <a:ext cx="195262" cy="195263"/>
            </a:xfrm>
            <a:custGeom>
              <a:gdLst>
                <a:gd fmla="*/ 26 w 52" name="T0"/>
                <a:gd fmla="*/ 25 h 52" name="T1"/>
                <a:gd fmla="*/ 27 w 52" name="T2"/>
                <a:gd fmla="*/ 24 h 52" name="T3"/>
                <a:gd fmla="*/ 26 w 52" name="T4"/>
                <a:gd fmla="*/ 17 h 52" name="T5"/>
                <a:gd fmla="*/ 30 w 52" name="T6"/>
                <a:gd fmla="*/ 5 h 52" name="T7"/>
                <a:gd fmla="*/ 33 w 52" name="T8"/>
                <a:gd fmla="*/ 1 h 52" name="T9"/>
                <a:gd fmla="*/ 37 w 52" name="T10"/>
                <a:gd fmla="*/ 2 h 52" name="T11"/>
                <a:gd fmla="*/ 44 w 52" name="T12"/>
                <a:gd fmla="*/ 9 h 52" name="T13"/>
                <a:gd fmla="*/ 46 w 52" name="T14"/>
                <a:gd fmla="*/ 12 h 52" name="T15"/>
                <a:gd fmla="*/ 44 w 52" name="T16"/>
                <a:gd fmla="*/ 15 h 52" name="T17"/>
                <a:gd fmla="*/ 44 w 52" name="T18"/>
                <a:gd fmla="*/ 16 h 52" name="T19"/>
                <a:gd fmla="*/ 51 w 52" name="T20"/>
                <a:gd fmla="*/ 19 h 52" name="T21"/>
                <a:gd fmla="*/ 52 w 52" name="T22"/>
                <a:gd fmla="*/ 23 h 52" name="T23"/>
                <a:gd fmla="*/ 52 w 52" name="T24"/>
                <a:gd fmla="*/ 27 h 52" name="T25"/>
                <a:gd fmla="*/ 52 w 52" name="T26"/>
                <a:gd fmla="*/ 30 h 52" name="T27"/>
                <a:gd fmla="*/ 50 w 52" name="T28"/>
                <a:gd fmla="*/ 34 h 52" name="T29"/>
                <a:gd fmla="*/ 47 w 52" name="T30"/>
                <a:gd fmla="*/ 38 h 52" name="T31"/>
                <a:gd fmla="*/ 44 w 52" name="T32"/>
                <a:gd fmla="*/ 38 h 52" name="T33"/>
                <a:gd fmla="*/ 37 w 52" name="T34"/>
                <a:gd fmla="*/ 35 h 52" name="T35"/>
                <a:gd fmla="*/ 37 w 52" name="T36"/>
                <a:gd fmla="*/ 36 h 52" name="T37"/>
                <a:gd fmla="*/ 37 w 52" name="T38"/>
                <a:gd fmla="*/ 37 h 52" name="T39"/>
                <a:gd fmla="*/ 37 w 52" name="T40"/>
                <a:gd fmla="*/ 38 h 52" name="T41"/>
                <a:gd fmla="*/ 36 w 52" name="T42"/>
                <a:gd fmla="*/ 38 h 52" name="T43"/>
                <a:gd fmla="*/ 35 w 52" name="T44"/>
                <a:gd fmla="*/ 37 h 52" name="T45"/>
                <a:gd fmla="*/ 34 w 52" name="T46"/>
                <a:gd fmla="*/ 37 h 52" name="T47"/>
                <a:gd fmla="*/ 37 w 52" name="T48"/>
                <a:gd fmla="*/ 45 h 52" name="T49"/>
                <a:gd fmla="*/ 37 w 52" name="T50"/>
                <a:gd fmla="*/ 48 h 52" name="T51"/>
                <a:gd fmla="*/ 32 w 52" name="T52"/>
                <a:gd fmla="*/ 51 h 52" name="T53"/>
                <a:gd fmla="*/ 29 w 52" name="T54"/>
                <a:gd fmla="*/ 52 h 52" name="T55"/>
                <a:gd fmla="*/ 24 w 52" name="T56"/>
                <a:gd fmla="*/ 52 h 52" name="T57"/>
                <a:gd fmla="*/ 19 w 52" name="T58"/>
                <a:gd fmla="*/ 51 h 52" name="T59"/>
                <a:gd fmla="*/ 15 w 52" name="T60"/>
                <a:gd fmla="*/ 43 h 52" name="T61"/>
                <a:gd fmla="*/ 15 w 52" name="T62"/>
                <a:gd fmla="*/ 43 h 52" name="T63"/>
                <a:gd fmla="*/ 12 w 52" name="T64"/>
                <a:gd fmla="*/ 45 h 52" name="T65"/>
                <a:gd fmla="*/ 9 w 52" name="T66"/>
                <a:gd fmla="*/ 44 h 52" name="T67"/>
                <a:gd fmla="*/ 3 w 52" name="T68"/>
                <a:gd fmla="*/ 38 h 52" name="T69"/>
                <a:gd fmla="*/ 0 w 52" name="T70"/>
                <a:gd fmla="*/ 34 h 52" name="T71"/>
                <a:gd fmla="*/ 2 w 52" name="T72"/>
                <a:gd fmla="*/ 30 h 52" name="T73"/>
                <a:gd fmla="*/ 11 w 52" name="T74"/>
                <a:gd fmla="*/ 26 h 52" name="T75"/>
                <a:gd fmla="*/ 23 w 52" name="T76"/>
                <a:gd fmla="*/ 26 h 52" name="T77"/>
                <a:gd fmla="*/ 24 w 52" name="T78"/>
                <a:gd fmla="*/ 27 h 52" name="T79"/>
                <a:gd fmla="*/ 24 w 52" name="T80"/>
                <a:gd fmla="*/ 25 h 52" name="T81"/>
                <a:gd fmla="*/ 24 w 52" name="T82"/>
                <a:gd fmla="*/ 25 h 52" name="T83"/>
                <a:gd fmla="*/ 25 w 52" name="T84"/>
                <a:gd fmla="*/ 24 h 5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2" w="52">
                  <a:moveTo>
                    <a:pt x="25" y="24"/>
                  </a:move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8" y="8"/>
                    <a:pt x="28" y="6"/>
                    <a:pt x="30" y="5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7" y="2"/>
                  </a:cubicBezTo>
                  <a:cubicBezTo>
                    <a:pt x="39" y="3"/>
                    <a:pt x="40" y="5"/>
                    <a:pt x="41" y="6"/>
                  </a:cubicBezTo>
                  <a:cubicBezTo>
                    <a:pt x="42" y="7"/>
                    <a:pt x="43" y="8"/>
                    <a:pt x="44" y="9"/>
                  </a:cubicBezTo>
                  <a:cubicBezTo>
                    <a:pt x="44" y="9"/>
                    <a:pt x="45" y="10"/>
                    <a:pt x="45" y="11"/>
                  </a:cubicBezTo>
                  <a:cubicBezTo>
                    <a:pt x="45" y="11"/>
                    <a:pt x="46" y="11"/>
                    <a:pt x="46" y="12"/>
                  </a:cubicBezTo>
                  <a:cubicBezTo>
                    <a:pt x="46" y="12"/>
                    <a:pt x="46" y="13"/>
                    <a:pt x="45" y="13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7"/>
                    <a:pt x="47" y="17"/>
                    <a:pt x="49" y="18"/>
                  </a:cubicBezTo>
                  <a:cubicBezTo>
                    <a:pt x="49" y="18"/>
                    <a:pt x="50" y="19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2"/>
                    <a:pt x="52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3"/>
                    <a:pt x="50" y="33"/>
                    <a:pt x="50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7"/>
                    <a:pt x="48" y="37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3" y="38"/>
                    <a:pt x="42" y="37"/>
                    <a:pt x="40" y="37"/>
                  </a:cubicBezTo>
                  <a:cubicBezTo>
                    <a:pt x="39" y="36"/>
                    <a:pt x="38" y="36"/>
                    <a:pt x="37" y="35"/>
                  </a:cubicBezTo>
                  <a:cubicBezTo>
                    <a:pt x="37" y="35"/>
                    <a:pt x="36" y="35"/>
                    <a:pt x="36" y="34"/>
                  </a:cubicBezTo>
                  <a:cubicBezTo>
                    <a:pt x="36" y="35"/>
                    <a:pt x="36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8"/>
                    <a:pt x="37" y="38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6" y="40"/>
                    <a:pt x="36" y="42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6" y="48"/>
                    <a:pt x="35" y="49"/>
                    <a:pt x="35" y="50"/>
                  </a:cubicBezTo>
                  <a:cubicBezTo>
                    <a:pt x="34" y="50"/>
                    <a:pt x="33" y="51"/>
                    <a:pt x="32" y="51"/>
                  </a:cubicBezTo>
                  <a:cubicBezTo>
                    <a:pt x="32" y="51"/>
                    <a:pt x="31" y="51"/>
                    <a:pt x="31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6" y="47"/>
                    <a:pt x="16" y="45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3" y="44"/>
                    <a:pt x="13" y="45"/>
                    <a:pt x="12" y="45"/>
                  </a:cubicBezTo>
                  <a:cubicBezTo>
                    <a:pt x="12" y="45"/>
                    <a:pt x="11" y="45"/>
                    <a:pt x="10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8"/>
                    <a:pt x="8" y="27"/>
                    <a:pt x="11" y="26"/>
                  </a:cubicBezTo>
                  <a:cubicBezTo>
                    <a:pt x="13" y="26"/>
                    <a:pt x="15" y="25"/>
                    <a:pt x="18" y="25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922838" y="3298825"/>
              <a:ext cx="7937" cy="3175"/>
            </a:xfrm>
            <a:custGeom>
              <a:gdLst>
                <a:gd fmla="*/ 2 w 2" name="T0"/>
                <a:gd fmla="*/ 1 h 1" name="T1"/>
                <a:gd fmla="*/ 2 w 2" name="T2"/>
                <a:gd fmla="*/ 1 h 1" name="T3"/>
                <a:gd fmla="*/ 2 w 2" name="T4"/>
                <a:gd fmla="*/ 1 h 1" name="T5"/>
                <a:gd fmla="*/ 1 w 2" name="T6"/>
                <a:gd fmla="*/ 1 h 1" name="T7"/>
                <a:gd fmla="*/ 1 w 2" name="T8"/>
                <a:gd fmla="*/ 1 h 1" name="T9"/>
                <a:gd fmla="*/ 1 w 2" name="T10"/>
                <a:gd fmla="*/ 0 h 1" name="T11"/>
                <a:gd fmla="*/ 1 w 2" name="T12"/>
                <a:gd fmla="*/ 0 h 1" name="T13"/>
                <a:gd fmla="*/ 2 w 2" name="T14"/>
                <a:gd fmla="*/ 1 h 1" name="T15"/>
                <a:gd fmla="*/ 2 w 2" name="T16"/>
                <a:gd fmla="*/ 1 h 1" name="T17"/>
                <a:gd fmla="*/ 2 w 2" name="T18"/>
                <a:gd fmla="*/ 1 h 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938713" y="3282950"/>
              <a:ext cx="3175" cy="7938"/>
            </a:xfrm>
            <a:custGeom>
              <a:gdLst>
                <a:gd fmla="*/ 1 w 1" name="T0"/>
                <a:gd fmla="*/ 2 h 2" name="T1"/>
                <a:gd fmla="*/ 0 w 1" name="T2"/>
                <a:gd fmla="*/ 1 h 2" name="T3"/>
                <a:gd fmla="*/ 1 w 1" name="T4"/>
                <a:gd fmla="*/ 1 h 2" name="T5"/>
                <a:gd fmla="*/ 1 w 1" name="T6"/>
                <a:gd fmla="*/ 1 h 2" name="T7"/>
                <a:gd fmla="*/ 1 w 1" name="T8"/>
                <a:gd fmla="*/ 2 h 2" name="T9"/>
                <a:gd fmla="*/ 1 w 1" name="T10"/>
                <a:gd fmla="*/ 2 h 2" name="T11"/>
                <a:gd fmla="*/ 1 w 1" name="T12"/>
                <a:gd fmla="*/ 2 h 2" name="T13"/>
                <a:gd fmla="*/ 1 w 1" name="T14"/>
                <a:gd fmla="*/ 2 h 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4930775" y="3302000"/>
              <a:ext cx="7937" cy="4763"/>
            </a:xfrm>
            <a:custGeom>
              <a:gdLst>
                <a:gd fmla="*/ 0 w 2" name="T0"/>
                <a:gd fmla="*/ 0 h 1" name="T1"/>
                <a:gd fmla="*/ 1 w 2" name="T2"/>
                <a:gd fmla="*/ 1 h 1" name="T3"/>
                <a:gd fmla="*/ 1 w 2" name="T4"/>
                <a:gd fmla="*/ 1 h 1" name="T5"/>
                <a:gd fmla="*/ 0 w 2" name="T6"/>
                <a:gd fmla="*/ 1 h 1" name="T7"/>
                <a:gd fmla="*/ 0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4941888" y="3290888"/>
              <a:ext cx="4762" cy="7938"/>
            </a:xfrm>
            <a:custGeom>
              <a:gdLst>
                <a:gd fmla="*/ 1 w 1" name="T0"/>
                <a:gd fmla="*/ 1 h 2" name="T1"/>
                <a:gd fmla="*/ 0 w 1" name="T2"/>
                <a:gd fmla="*/ 0 h 2" name="T3"/>
                <a:gd fmla="*/ 1 w 1" name="T4"/>
                <a:gd fmla="*/ 0 h 2" name="T5"/>
                <a:gd fmla="*/ 1 w 1" name="T6"/>
                <a:gd fmla="*/ 2 h 2" name="T7"/>
                <a:gd fmla="*/ 1 w 1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946650" y="3294063"/>
              <a:ext cx="3175" cy="7938"/>
            </a:xfrm>
            <a:custGeom>
              <a:gdLst>
                <a:gd fmla="*/ 0 w 1" name="T0"/>
                <a:gd fmla="*/ 0 h 2" name="T1"/>
                <a:gd fmla="*/ 0 w 1" name="T2"/>
                <a:gd fmla="*/ 1 h 2" name="T3"/>
                <a:gd fmla="*/ 1 w 1" name="T4"/>
                <a:gd fmla="*/ 2 h 2" name="T5"/>
                <a:gd fmla="*/ 0 w 1" name="T6"/>
                <a:gd fmla="*/ 2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4935538" y="3306763"/>
              <a:ext cx="6350" cy="3175"/>
            </a:xfrm>
            <a:custGeom>
              <a:gdLst>
                <a:gd fmla="*/ 0 w 2" name="T0"/>
                <a:gd fmla="*/ 0 h 1" name="T1"/>
                <a:gd fmla="*/ 0 w 2" name="T2"/>
                <a:gd fmla="*/ 0 h 1" name="T3"/>
                <a:gd fmla="*/ 2 w 2" name="T4"/>
                <a:gd fmla="*/ 0 h 1" name="T5"/>
                <a:gd fmla="*/ 2 w 2" name="T6"/>
                <a:gd fmla="*/ 1 h 1" name="T7"/>
                <a:gd fmla="*/ 0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4946650" y="3309938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1 w 1" name="T4"/>
                <a:gd fmla="*/ 1 h 1" name="T5"/>
                <a:gd fmla="*/ 0 w 1" name="T6"/>
                <a:gd fmla="*/ 0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4949825" y="3306763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114"/>
            <p:cNvSpPr/>
            <p:nvPr/>
          </p:nvSpPr>
          <p:spPr bwMode="auto">
            <a:xfrm flipH="1">
              <a:off x="4949825" y="3302000"/>
              <a:ext cx="0" cy="4763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15"/>
            <p:cNvSpPr/>
            <p:nvPr/>
          </p:nvSpPr>
          <p:spPr bwMode="auto">
            <a:xfrm>
              <a:off x="4941888" y="3309938"/>
              <a:ext cx="4762" cy="0"/>
            </a:xfrm>
            <a:custGeom>
              <a:gdLst>
                <a:gd fmla="*/ 1 w 1" name="T0"/>
                <a:gd fmla="*/ 1 w 1" name="T1"/>
                <a:gd fmla="*/ 0 w 1" name="T2"/>
                <a:gd fmla="*/ 0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16"/>
            <p:cNvSpPr/>
            <p:nvPr/>
          </p:nvSpPr>
          <p:spPr bwMode="auto">
            <a:xfrm flipH="1">
              <a:off x="4941888" y="3306763"/>
              <a:ext cx="0" cy="3175"/>
            </a:xfrm>
            <a:custGeom>
              <a:gdLst>
                <a:gd fmla="*/ 1 h 1" name="T0"/>
                <a:gd fmla="*/ 1 h 1" name="T1"/>
                <a:gd fmla="*/ 1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7"/>
            <p:cNvSpPr/>
            <p:nvPr/>
          </p:nvSpPr>
          <p:spPr bwMode="auto">
            <a:xfrm>
              <a:off x="4946650" y="3302000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18"/>
            <p:cNvSpPr/>
            <p:nvPr/>
          </p:nvSpPr>
          <p:spPr bwMode="auto">
            <a:xfrm flipH="1">
              <a:off x="4930775" y="3302000"/>
              <a:ext cx="0" cy="4763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119"/>
            <p:cNvSpPr>
              <a:spLocks noChangeArrowheads="1"/>
            </p:cNvSpPr>
            <p:nvPr/>
          </p:nvSpPr>
          <p:spPr bwMode="auto">
            <a:xfrm>
              <a:off x="4941888" y="3290888"/>
              <a:ext cx="4762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120"/>
            <p:cNvSpPr>
              <a:spLocks noChangeArrowheads="1"/>
            </p:cNvSpPr>
            <p:nvPr/>
          </p:nvSpPr>
          <p:spPr bwMode="auto">
            <a:xfrm>
              <a:off x="4953000" y="33099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121"/>
            <p:cNvSpPr>
              <a:spLocks noChangeArrowheads="1"/>
            </p:cNvSpPr>
            <p:nvPr/>
          </p:nvSpPr>
          <p:spPr bwMode="auto">
            <a:xfrm>
              <a:off x="4949825" y="33131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22"/>
            <p:cNvSpPr/>
            <p:nvPr/>
          </p:nvSpPr>
          <p:spPr bwMode="auto">
            <a:xfrm flipH="1">
              <a:off x="4930775" y="33020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23"/>
            <p:cNvSpPr/>
            <p:nvPr/>
          </p:nvSpPr>
          <p:spPr bwMode="auto">
            <a:xfrm flipH="1">
              <a:off x="4941888" y="32908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59880" y="2565185"/>
            <a:ext cx="214312" cy="206375"/>
            <a:chOff x="4248150" y="3073400"/>
            <a:chExt cx="214312" cy="206375"/>
          </a:xfrm>
          <a:solidFill>
            <a:srgbClr val="FFFF00"/>
          </a:solidFill>
          <a:effectLst/>
        </p:grpSpPr>
        <p:sp>
          <p:nvSpPr>
            <p:cNvPr id="64" name="Freeform 148"/>
            <p:cNvSpPr/>
            <p:nvPr/>
          </p:nvSpPr>
          <p:spPr bwMode="auto">
            <a:xfrm>
              <a:off x="4248150" y="3073400"/>
              <a:ext cx="214312" cy="206375"/>
            </a:xfrm>
            <a:custGeom>
              <a:gdLst>
                <a:gd fmla="*/ 48 w 57" name="T0"/>
                <a:gd fmla="*/ 20 h 55" name="T1"/>
                <a:gd fmla="*/ 52 w 57" name="T2"/>
                <a:gd fmla="*/ 22 h 55" name="T3"/>
                <a:gd fmla="*/ 54 w 57" name="T4"/>
                <a:gd fmla="*/ 25 h 55" name="T5"/>
                <a:gd fmla="*/ 54 w 57" name="T6"/>
                <a:gd fmla="*/ 28 h 55" name="T7"/>
                <a:gd fmla="*/ 54 w 57" name="T8"/>
                <a:gd fmla="*/ 30 h 55" name="T9"/>
                <a:gd fmla="*/ 57 w 57" name="T10"/>
                <a:gd fmla="*/ 33 h 55" name="T11"/>
                <a:gd fmla="*/ 56 w 57" name="T12"/>
                <a:gd fmla="*/ 36 h 55" name="T13"/>
                <a:gd fmla="*/ 54 w 57" name="T14"/>
                <a:gd fmla="*/ 37 h 55" name="T15"/>
                <a:gd fmla="*/ 53 w 57" name="T16"/>
                <a:gd fmla="*/ 40 h 55" name="T17"/>
                <a:gd fmla="*/ 51 w 57" name="T18"/>
                <a:gd fmla="*/ 42 h 55" name="T19"/>
                <a:gd fmla="*/ 48 w 57" name="T20"/>
                <a:gd fmla="*/ 42 h 55" name="T21"/>
                <a:gd fmla="*/ 38 w 57" name="T22"/>
                <a:gd fmla="*/ 38 h 55" name="T23"/>
                <a:gd fmla="*/ 35 w 57" name="T24"/>
                <a:gd fmla="*/ 33 h 55" name="T25"/>
                <a:gd fmla="*/ 38 w 57" name="T26"/>
                <a:gd fmla="*/ 42 h 55" name="T27"/>
                <a:gd fmla="*/ 37 w 57" name="T28"/>
                <a:gd fmla="*/ 44 h 55" name="T29"/>
                <a:gd fmla="*/ 31 w 57" name="T30"/>
                <a:gd fmla="*/ 35 h 55" name="T31"/>
                <a:gd fmla="*/ 33 w 57" name="T32"/>
                <a:gd fmla="*/ 42 h 55" name="T33"/>
                <a:gd fmla="*/ 32 w 57" name="T34"/>
                <a:gd fmla="*/ 51 h 55" name="T35"/>
                <a:gd fmla="*/ 30 w 57" name="T36"/>
                <a:gd fmla="*/ 53 h 55" name="T37"/>
                <a:gd fmla="*/ 27 w 57" name="T38"/>
                <a:gd fmla="*/ 55 h 55" name="T39"/>
                <a:gd fmla="*/ 24 w 57" name="T40"/>
                <a:gd fmla="*/ 55 h 55" name="T41"/>
                <a:gd fmla="*/ 22 w 57" name="T42"/>
                <a:gd fmla="*/ 53 h 55" name="T43"/>
                <a:gd fmla="*/ 19 w 57" name="T44"/>
                <a:gd fmla="*/ 54 h 55" name="T45"/>
                <a:gd fmla="*/ 18 w 57" name="T46"/>
                <a:gd fmla="*/ 50 h 55" name="T47"/>
                <a:gd fmla="*/ 16 w 57" name="T48"/>
                <a:gd fmla="*/ 49 h 55" name="T49"/>
                <a:gd fmla="*/ 14 w 57" name="T50"/>
                <a:gd fmla="*/ 48 h 55" name="T51"/>
                <a:gd fmla="*/ 13 w 57" name="T52"/>
                <a:gd fmla="*/ 44 h 55" name="T53"/>
                <a:gd fmla="*/ 13 w 57" name="T54"/>
                <a:gd fmla="*/ 41 h 55" name="T55"/>
                <a:gd fmla="*/ 15 w 57" name="T56"/>
                <a:gd fmla="*/ 37 h 55" name="T57"/>
                <a:gd fmla="*/ 9 w 57" name="T58"/>
                <a:gd fmla="*/ 37 h 55" name="T59"/>
                <a:gd fmla="*/ 7 w 57" name="T60"/>
                <a:gd fmla="*/ 35 h 55" name="T61"/>
                <a:gd fmla="*/ 5 w 57" name="T62"/>
                <a:gd fmla="*/ 32 h 55" name="T63"/>
                <a:gd fmla="*/ 4 w 57" name="T64"/>
                <a:gd fmla="*/ 28 h 55" name="T65"/>
                <a:gd fmla="*/ 2 w 57" name="T66"/>
                <a:gd fmla="*/ 26 h 55" name="T67"/>
                <a:gd fmla="*/ 1 w 57" name="T68"/>
                <a:gd fmla="*/ 24 h 55" name="T69"/>
                <a:gd fmla="*/ 1 w 57" name="T70"/>
                <a:gd fmla="*/ 22 h 55" name="T71"/>
                <a:gd fmla="*/ 2 w 57" name="T72"/>
                <a:gd fmla="*/ 20 h 55" name="T73"/>
                <a:gd fmla="*/ 20 w 57" name="T74"/>
                <a:gd fmla="*/ 23 h 55" name="T75"/>
                <a:gd fmla="*/ 29 w 57" name="T76"/>
                <a:gd fmla="*/ 28 h 55" name="T77"/>
                <a:gd fmla="*/ 30 w 57" name="T78"/>
                <a:gd fmla="*/ 28 h 55" name="T79"/>
                <a:gd fmla="*/ 30 w 57" name="T80"/>
                <a:gd fmla="*/ 24 h 55" name="T81"/>
                <a:gd fmla="*/ 36 w 57" name="T82"/>
                <a:gd fmla="*/ 1 h 55" name="T83"/>
                <a:gd fmla="*/ 39 w 57" name="T84"/>
                <a:gd fmla="*/ 0 h 55" name="T85"/>
                <a:gd fmla="*/ 41 w 57" name="T86"/>
                <a:gd fmla="*/ 2 h 55" name="T87"/>
                <a:gd fmla="*/ 42 w 57" name="T88"/>
                <a:gd fmla="*/ 4 h 55" name="T89"/>
                <a:gd fmla="*/ 43 w 57" name="T90"/>
                <a:gd fmla="*/ 7 h 55" name="T91"/>
                <a:gd fmla="*/ 46 w 57" name="T92"/>
                <a:gd fmla="*/ 10 h 55" name="T93"/>
                <a:gd fmla="*/ 48 w 57" name="T94"/>
                <a:gd fmla="*/ 13 h 55" name="T95"/>
                <a:gd fmla="*/ 48 w 57" name="T96"/>
                <a:gd fmla="*/ 15 h 55" name="T97"/>
                <a:gd fmla="*/ 44 w 57" name="T98"/>
                <a:gd fmla="*/ 21 h 5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5" w="57">
                  <a:moveTo>
                    <a:pt x="44" y="21"/>
                  </a:moveTo>
                  <a:cubicBezTo>
                    <a:pt x="44" y="21"/>
                    <a:pt x="44" y="21"/>
                    <a:pt x="45" y="21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1"/>
                    <a:pt x="50" y="21"/>
                  </a:cubicBezTo>
                  <a:cubicBezTo>
                    <a:pt x="51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5" y="31"/>
                    <a:pt x="55" y="31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4"/>
                    <a:pt x="54" y="34"/>
                    <a:pt x="55" y="35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5" y="37"/>
                    <a:pt x="55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3" y="38"/>
                    <a:pt x="53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1" y="40"/>
                    <a:pt x="40" y="39"/>
                    <a:pt x="38" y="38"/>
                  </a:cubicBezTo>
                  <a:cubicBezTo>
                    <a:pt x="37" y="37"/>
                    <a:pt x="37" y="37"/>
                    <a:pt x="36" y="36"/>
                  </a:cubicBezTo>
                  <a:cubicBezTo>
                    <a:pt x="36" y="36"/>
                    <a:pt x="35" y="36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5" y="37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2"/>
                    <a:pt x="35" y="41"/>
                    <a:pt x="35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3"/>
                    <a:pt x="33" y="45"/>
                    <a:pt x="33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9"/>
                    <a:pt x="33" y="49"/>
                    <a:pt x="32" y="50"/>
                  </a:cubicBezTo>
                  <a:cubicBezTo>
                    <a:pt x="32" y="50"/>
                    <a:pt x="32" y="51"/>
                    <a:pt x="32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4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15" y="38"/>
                    <a:pt x="15" y="37"/>
                    <a:pt x="16" y="37"/>
                  </a:cubicBezTo>
                  <a:cubicBezTo>
                    <a:pt x="16" y="37"/>
                    <a:pt x="16" y="37"/>
                    <a:pt x="15" y="37"/>
                  </a:cubicBezTo>
                  <a:cubicBezTo>
                    <a:pt x="14" y="37"/>
                    <a:pt x="13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6" y="21"/>
                    <a:pt x="18" y="22"/>
                    <a:pt x="20" y="23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5"/>
                    <a:pt x="30" y="24"/>
                  </a:cubicBezTo>
                  <a:cubicBezTo>
                    <a:pt x="30" y="20"/>
                    <a:pt x="30" y="16"/>
                    <a:pt x="31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2" y="6"/>
                    <a:pt x="33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2"/>
                    <a:pt x="46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6" y="19"/>
                    <a:pt x="45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49"/>
            <p:cNvSpPr/>
            <p:nvPr/>
          </p:nvSpPr>
          <p:spPr bwMode="auto">
            <a:xfrm>
              <a:off x="4346575" y="3136900"/>
              <a:ext cx="6350" cy="11113"/>
            </a:xfrm>
            <a:custGeom>
              <a:gdLst>
                <a:gd fmla="*/ 1 w 2" name="T0"/>
                <a:gd fmla="*/ 0 h 3" name="T1"/>
                <a:gd fmla="*/ 1 w 2" name="T2"/>
                <a:gd fmla="*/ 0 h 3" name="T3"/>
                <a:gd fmla="*/ 2 w 2" name="T4"/>
                <a:gd fmla="*/ 3 h 3" name="T5"/>
                <a:gd fmla="*/ 2 w 2" name="T6"/>
                <a:gd fmla="*/ 3 h 3" name="T7"/>
                <a:gd fmla="*/ 2 w 2" name="T8"/>
                <a:gd fmla="*/ 3 h 3" name="T9"/>
                <a:gd fmla="*/ 2 w 2" name="T10"/>
                <a:gd fmla="*/ 2 h 3" name="T11"/>
                <a:gd fmla="*/ 0 w 2" name="T12"/>
                <a:gd fmla="*/ 1 h 3" name="T13"/>
                <a:gd fmla="*/ 1 w 2" name="T14"/>
                <a:gd fmla="*/ 0 h 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"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50"/>
            <p:cNvSpPr/>
            <p:nvPr/>
          </p:nvSpPr>
          <p:spPr bwMode="auto">
            <a:xfrm>
              <a:off x="4357688" y="3159125"/>
              <a:ext cx="3175" cy="11113"/>
            </a:xfrm>
            <a:custGeom>
              <a:gdLst>
                <a:gd fmla="*/ 1 w 1" name="T0"/>
                <a:gd fmla="*/ 3 h 3" name="T1"/>
                <a:gd fmla="*/ 0 w 1" name="T2"/>
                <a:gd fmla="*/ 0 h 3" name="T3"/>
                <a:gd fmla="*/ 0 w 1" name="T4"/>
                <a:gd fmla="*/ 0 h 3" name="T5"/>
                <a:gd fmla="*/ 1 w 1" name="T6"/>
                <a:gd fmla="*/ 3 h 3" name="T7"/>
                <a:gd fmla="*/ 1 w 1" name="T8"/>
                <a:gd fmla="*/ 3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51"/>
            <p:cNvSpPr/>
            <p:nvPr/>
          </p:nvSpPr>
          <p:spPr bwMode="auto">
            <a:xfrm>
              <a:off x="4341813" y="3163888"/>
              <a:ext cx="7937" cy="11113"/>
            </a:xfrm>
            <a:custGeom>
              <a:gdLst>
                <a:gd fmla="*/ 1 w 2" name="T0"/>
                <a:gd fmla="*/ 3 h 3" name="T1"/>
                <a:gd fmla="*/ 1 w 2" name="T2"/>
                <a:gd fmla="*/ 2 h 3" name="T3"/>
                <a:gd fmla="*/ 0 w 2" name="T4"/>
                <a:gd fmla="*/ 1 h 3" name="T5"/>
                <a:gd fmla="*/ 0 w 2" name="T6"/>
                <a:gd fmla="*/ 0 h 3" name="T7"/>
                <a:gd fmla="*/ 1 w 2" name="T8"/>
                <a:gd fmla="*/ 1 h 3" name="T9"/>
                <a:gd fmla="*/ 2 w 2" name="T10"/>
                <a:gd fmla="*/ 2 h 3" name="T11"/>
                <a:gd fmla="*/ 1 w 2" name="T12"/>
                <a:gd fmla="*/ 3 h 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" w="2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52"/>
            <p:cNvSpPr/>
            <p:nvPr/>
          </p:nvSpPr>
          <p:spPr bwMode="auto">
            <a:xfrm>
              <a:off x="4357688" y="3170238"/>
              <a:ext cx="3175" cy="4763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1 h 1" name="T11"/>
                <a:gd fmla="*/ 1 w 1" name="T12"/>
                <a:gd fmla="*/ 1 h 1" name="T13"/>
                <a:gd fmla="*/ 1 w 1" name="T14"/>
                <a:gd fmla="*/ 0 h 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53"/>
            <p:cNvSpPr/>
            <p:nvPr/>
          </p:nvSpPr>
          <p:spPr bwMode="auto">
            <a:xfrm>
              <a:off x="4330700" y="3152775"/>
              <a:ext cx="7937" cy="6350"/>
            </a:xfrm>
            <a:custGeom>
              <a:gdLst>
                <a:gd fmla="*/ 1 w 2" name="T0"/>
                <a:gd fmla="*/ 1 h 2" name="T1"/>
                <a:gd fmla="*/ 0 w 2" name="T2"/>
                <a:gd fmla="*/ 0 h 2" name="T3"/>
                <a:gd fmla="*/ 1 w 2" name="T4"/>
                <a:gd fmla="*/ 0 h 2" name="T5"/>
                <a:gd fmla="*/ 2 w 2" name="T6"/>
                <a:gd fmla="*/ 2 h 2" name="T7"/>
                <a:gd fmla="*/ 1 w 2" name="T8"/>
                <a:gd fmla="*/ 1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54"/>
            <p:cNvSpPr/>
            <p:nvPr/>
          </p:nvSpPr>
          <p:spPr bwMode="auto">
            <a:xfrm>
              <a:off x="4330700" y="3144838"/>
              <a:ext cx="4762" cy="7938"/>
            </a:xfrm>
            <a:custGeom>
              <a:gdLst>
                <a:gd fmla="*/ 1 w 1" name="T0"/>
                <a:gd fmla="*/ 2 h 2" name="T1"/>
                <a:gd fmla="*/ 0 w 1" name="T2"/>
                <a:gd fmla="*/ 2 h 2" name="T3"/>
                <a:gd fmla="*/ 0 w 1" name="T4"/>
                <a:gd fmla="*/ 0 h 2" name="T5"/>
                <a:gd fmla="*/ 0 w 1" name="T6"/>
                <a:gd fmla="*/ 0 h 2" name="T7"/>
                <a:gd fmla="*/ 1 w 1" name="T8"/>
                <a:gd fmla="*/ 2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55"/>
            <p:cNvSpPr/>
            <p:nvPr/>
          </p:nvSpPr>
          <p:spPr bwMode="auto">
            <a:xfrm>
              <a:off x="4352925" y="3178175"/>
              <a:ext cx="4762" cy="0"/>
            </a:xfrm>
            <a:custGeom>
              <a:gdLst>
                <a:gd fmla="*/ 1 w 1" name="T0"/>
                <a:gd fmla="*/ 1 w 1" name="T1"/>
                <a:gd fmla="*/ 0 w 1" name="T2"/>
                <a:gd fmla="*/ 0 w 1" name="T3"/>
                <a:gd fmla="*/ 0 w 1" name="T4"/>
                <a:gd fmla="*/ 1 w 1" name="T5"/>
                <a:gd fmla="*/ 1 w 1" name="T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56"/>
            <p:cNvSpPr/>
            <p:nvPr/>
          </p:nvSpPr>
          <p:spPr bwMode="auto">
            <a:xfrm flipH="1">
              <a:off x="4357688" y="3155950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57"/>
            <p:cNvSpPr/>
            <p:nvPr/>
          </p:nvSpPr>
          <p:spPr bwMode="auto">
            <a:xfrm>
              <a:off x="4335463" y="3155950"/>
              <a:ext cx="3175" cy="3175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0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58"/>
            <p:cNvSpPr/>
            <p:nvPr/>
          </p:nvSpPr>
          <p:spPr bwMode="auto">
            <a:xfrm flipH="1">
              <a:off x="4338638" y="3159125"/>
              <a:ext cx="0" cy="4763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59"/>
            <p:cNvSpPr/>
            <p:nvPr/>
          </p:nvSpPr>
          <p:spPr bwMode="auto">
            <a:xfrm>
              <a:off x="4352925" y="3152775"/>
              <a:ext cx="4762" cy="317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60"/>
            <p:cNvSpPr/>
            <p:nvPr/>
          </p:nvSpPr>
          <p:spPr bwMode="auto">
            <a:xfrm>
              <a:off x="4341813" y="3136900"/>
              <a:ext cx="7937" cy="4763"/>
            </a:xfrm>
            <a:custGeom>
              <a:gdLst>
                <a:gd fmla="*/ 2 w 2" name="T0"/>
                <a:gd fmla="*/ 0 h 1" name="T1"/>
                <a:gd fmla="*/ 1 w 2" name="T2"/>
                <a:gd fmla="*/ 1 h 1" name="T3"/>
                <a:gd fmla="*/ 1 w 2" name="T4"/>
                <a:gd fmla="*/ 0 h 1" name="T5"/>
                <a:gd fmla="*/ 1 w 2" name="T6"/>
                <a:gd fmla="*/ 0 h 1" name="T7"/>
                <a:gd fmla="*/ 2 w 2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2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61"/>
            <p:cNvSpPr/>
            <p:nvPr/>
          </p:nvSpPr>
          <p:spPr bwMode="auto">
            <a:xfrm>
              <a:off x="4341813" y="3133725"/>
              <a:ext cx="4762" cy="317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62"/>
            <p:cNvSpPr/>
            <p:nvPr/>
          </p:nvSpPr>
          <p:spPr bwMode="auto">
            <a:xfrm>
              <a:off x="4349750" y="3175000"/>
              <a:ext cx="3175" cy="3175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63"/>
            <p:cNvSpPr/>
            <p:nvPr/>
          </p:nvSpPr>
          <p:spPr bwMode="auto">
            <a:xfrm flipH="1">
              <a:off x="4394200" y="32353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64"/>
            <p:cNvSpPr/>
            <p:nvPr/>
          </p:nvSpPr>
          <p:spPr bwMode="auto">
            <a:xfrm>
              <a:off x="4305300" y="3211513"/>
              <a:ext cx="3175" cy="0"/>
            </a:xfrm>
            <a:custGeom>
              <a:gdLst>
                <a:gd fmla="*/ 0 w 1" name="T0"/>
                <a:gd fmla="*/ 1 w 1" name="T1"/>
                <a:gd fmla="*/ 1 w 1" name="T2"/>
                <a:gd fmla="*/ 0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65"/>
            <p:cNvSpPr/>
            <p:nvPr/>
          </p:nvSpPr>
          <p:spPr bwMode="auto">
            <a:xfrm flipH="1">
              <a:off x="4330700" y="3141663"/>
              <a:ext cx="0" cy="3175"/>
            </a:xfrm>
            <a:custGeom>
              <a:gdLst>
                <a:gd fmla="*/ 0 h 1" name="T0"/>
                <a:gd fmla="*/ 1 h 1" name="T1"/>
                <a:gd fmla="*/ 1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Oval 166"/>
            <p:cNvSpPr>
              <a:spLocks noChangeArrowheads="1"/>
            </p:cNvSpPr>
            <p:nvPr/>
          </p:nvSpPr>
          <p:spPr bwMode="auto">
            <a:xfrm>
              <a:off x="4349750" y="31750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67"/>
            <p:cNvSpPr/>
            <p:nvPr/>
          </p:nvSpPr>
          <p:spPr bwMode="auto">
            <a:xfrm flipH="1">
              <a:off x="4352925" y="3148013"/>
              <a:ext cx="0" cy="4763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68"/>
            <p:cNvSpPr/>
            <p:nvPr/>
          </p:nvSpPr>
          <p:spPr bwMode="auto">
            <a:xfrm>
              <a:off x="4346575" y="3170238"/>
              <a:ext cx="3175" cy="4763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69"/>
            <p:cNvSpPr/>
            <p:nvPr/>
          </p:nvSpPr>
          <p:spPr bwMode="auto">
            <a:xfrm flipH="1">
              <a:off x="4413250" y="31527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70"/>
            <p:cNvSpPr/>
            <p:nvPr/>
          </p:nvSpPr>
          <p:spPr bwMode="auto">
            <a:xfrm>
              <a:off x="4338638" y="3133725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71"/>
            <p:cNvSpPr/>
            <p:nvPr/>
          </p:nvSpPr>
          <p:spPr bwMode="auto">
            <a:xfrm flipH="1">
              <a:off x="4330700" y="31416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72"/>
            <p:cNvSpPr/>
            <p:nvPr/>
          </p:nvSpPr>
          <p:spPr bwMode="auto">
            <a:xfrm>
              <a:off x="4338638" y="3163888"/>
              <a:ext cx="3175" cy="3175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Oval 173"/>
            <p:cNvSpPr>
              <a:spLocks noChangeArrowheads="1"/>
            </p:cNvSpPr>
            <p:nvPr/>
          </p:nvSpPr>
          <p:spPr bwMode="auto">
            <a:xfrm>
              <a:off x="4330700" y="31448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74"/>
            <p:cNvSpPr/>
            <p:nvPr/>
          </p:nvSpPr>
          <p:spPr bwMode="auto">
            <a:xfrm>
              <a:off x="4338638" y="3133725"/>
              <a:ext cx="3175" cy="0"/>
            </a:xfrm>
            <a:custGeom>
              <a:gdLst>
                <a:gd fmla="*/ 1 w 1" name="T0"/>
                <a:gd fmla="*/ 0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92337" y="2579961"/>
            <a:ext cx="225425" cy="198438"/>
            <a:chOff x="3573463" y="3103563"/>
            <a:chExt cx="225425" cy="198438"/>
          </a:xfrm>
          <a:solidFill>
            <a:srgbClr val="FFFF00"/>
          </a:solidFill>
          <a:effectLst/>
        </p:grpSpPr>
        <p:sp>
          <p:nvSpPr>
            <p:cNvPr id="92" name="Freeform 175"/>
            <p:cNvSpPr/>
            <p:nvPr/>
          </p:nvSpPr>
          <p:spPr bwMode="auto">
            <a:xfrm>
              <a:off x="3573463" y="3103563"/>
              <a:ext cx="225425" cy="198438"/>
            </a:xfrm>
            <a:custGeom>
              <a:gdLst>
                <a:gd fmla="*/ 18 w 60" name="T0"/>
                <a:gd fmla="*/ 42 h 53" name="T1"/>
                <a:gd fmla="*/ 14 w 60" name="T2"/>
                <a:gd fmla="*/ 46 h 53" name="T3"/>
                <a:gd fmla="*/ 12 w 60" name="T4"/>
                <a:gd fmla="*/ 49 h 53" name="T5"/>
                <a:gd fmla="*/ 8 w 60" name="T6"/>
                <a:gd fmla="*/ 48 h 53" name="T7"/>
                <a:gd fmla="*/ 7 w 60" name="T8"/>
                <a:gd fmla="*/ 47 h 53" name="T9"/>
                <a:gd fmla="*/ 4 w 60" name="T10"/>
                <a:gd fmla="*/ 46 h 53" name="T11"/>
                <a:gd fmla="*/ 4 w 60" name="T12"/>
                <a:gd fmla="*/ 43 h 53" name="T13"/>
                <a:gd fmla="*/ 3 w 60" name="T14"/>
                <a:gd fmla="*/ 40 h 53" name="T15"/>
                <a:gd fmla="*/ 2 w 60" name="T16"/>
                <a:gd fmla="*/ 36 h 53" name="T17"/>
                <a:gd fmla="*/ 1 w 60" name="T18"/>
                <a:gd fmla="*/ 33 h 53" name="T19"/>
                <a:gd fmla="*/ 6 w 60" name="T20"/>
                <a:gd fmla="*/ 28 h 53" name="T21"/>
                <a:gd fmla="*/ 10 w 60" name="T22"/>
                <a:gd fmla="*/ 26 h 53" name="T23"/>
                <a:gd fmla="*/ 3 w 60" name="T24"/>
                <a:gd fmla="*/ 25 h 53" name="T25"/>
                <a:gd fmla="*/ 1 w 60" name="T26"/>
                <a:gd fmla="*/ 18 h 53" name="T27"/>
                <a:gd fmla="*/ 1 w 60" name="T28"/>
                <a:gd fmla="*/ 15 h 53" name="T29"/>
                <a:gd fmla="*/ 1 w 60" name="T30"/>
                <a:gd fmla="*/ 11 h 53" name="T31"/>
                <a:gd fmla="*/ 1 w 60" name="T32"/>
                <a:gd fmla="*/ 8 h 53" name="T33"/>
                <a:gd fmla="*/ 0 w 60" name="T34"/>
                <a:gd fmla="*/ 3 h 53" name="T35"/>
                <a:gd fmla="*/ 3 w 60" name="T36"/>
                <a:gd fmla="*/ 0 h 53" name="T37"/>
                <a:gd fmla="*/ 16 w 60" name="T38"/>
                <a:gd fmla="*/ 9 h 53" name="T39"/>
                <a:gd fmla="*/ 23 w 60" name="T40"/>
                <a:gd fmla="*/ 23 h 53" name="T41"/>
                <a:gd fmla="*/ 25 w 60" name="T42"/>
                <a:gd fmla="*/ 25 h 53" name="T43"/>
                <a:gd fmla="*/ 26 w 60" name="T44"/>
                <a:gd fmla="*/ 23 h 53" name="T45"/>
                <a:gd fmla="*/ 27 w 60" name="T46"/>
                <a:gd fmla="*/ 22 h 53" name="T47"/>
                <a:gd fmla="*/ 29 w 60" name="T48"/>
                <a:gd fmla="*/ 23 h 53" name="T49"/>
                <a:gd fmla="*/ 29 w 60" name="T50"/>
                <a:gd fmla="*/ 24 h 53" name="T51"/>
                <a:gd fmla="*/ 29 w 60" name="T52"/>
                <a:gd fmla="*/ 26 h 53" name="T53"/>
                <a:gd fmla="*/ 39 w 60" name="T54"/>
                <a:gd fmla="*/ 16 h 53" name="T55"/>
                <a:gd fmla="*/ 58 w 60" name="T56"/>
                <a:gd fmla="*/ 10 h 53" name="T57"/>
                <a:gd fmla="*/ 59 w 60" name="T58"/>
                <a:gd fmla="*/ 15 h 53" name="T59"/>
                <a:gd fmla="*/ 56 w 60" name="T60"/>
                <a:gd fmla="*/ 19 h 53" name="T61"/>
                <a:gd fmla="*/ 55 w 60" name="T62"/>
                <a:gd fmla="*/ 23 h 53" name="T63"/>
                <a:gd fmla="*/ 54 w 60" name="T64"/>
                <a:gd fmla="*/ 26 h 53" name="T65"/>
                <a:gd fmla="*/ 51 w 60" name="T66"/>
                <a:gd fmla="*/ 31 h 53" name="T67"/>
                <a:gd fmla="*/ 41 w 60" name="T68"/>
                <a:gd fmla="*/ 32 h 53" name="T69"/>
                <a:gd fmla="*/ 45 w 60" name="T70"/>
                <a:gd fmla="*/ 35 h 53" name="T71"/>
                <a:gd fmla="*/ 47 w 60" name="T72"/>
                <a:gd fmla="*/ 41 h 53" name="T73"/>
                <a:gd fmla="*/ 45 w 60" name="T74"/>
                <a:gd fmla="*/ 46 h 53" name="T75"/>
                <a:gd fmla="*/ 43 w 60" name="T76"/>
                <a:gd fmla="*/ 48 h 53" name="T77"/>
                <a:gd fmla="*/ 41 w 60" name="T78"/>
                <a:gd fmla="*/ 50 h 53" name="T79"/>
                <a:gd fmla="*/ 39 w 60" name="T80"/>
                <a:gd fmla="*/ 52 h 53" name="T81"/>
                <a:gd fmla="*/ 36 w 60" name="T82"/>
                <a:gd fmla="*/ 53 h 53" name="T83"/>
                <a:gd fmla="*/ 34 w 60" name="T84"/>
                <a:gd fmla="*/ 53 h 53" name="T85"/>
                <a:gd fmla="*/ 31 w 60" name="T86"/>
                <a:gd fmla="*/ 52 h 53" name="T87"/>
                <a:gd fmla="*/ 30 w 60" name="T88"/>
                <a:gd fmla="*/ 49 h 53" name="T89"/>
                <a:gd fmla="*/ 28 w 60" name="T90"/>
                <a:gd fmla="*/ 44 h 53" name="T91"/>
                <a:gd fmla="*/ 27 w 60" name="T92"/>
                <a:gd fmla="*/ 31 h 53" name="T93"/>
                <a:gd fmla="*/ 26 w 60" name="T94"/>
                <a:gd fmla="*/ 35 h 53" name="T95"/>
                <a:gd fmla="*/ 25 w 60" name="T96"/>
                <a:gd fmla="*/ 40 h 53" name="T97"/>
                <a:gd fmla="*/ 24 w 60" name="T98"/>
                <a:gd fmla="*/ 43 h 53" name="T99"/>
                <a:gd fmla="*/ 23 w 60" name="T100"/>
                <a:gd fmla="*/ 43 h 53" name="T101"/>
                <a:gd fmla="*/ 22 w 60" name="T102"/>
                <a:gd fmla="*/ 40 h 53" name="T103"/>
                <a:gd fmla="*/ 22 w 60" name="T104"/>
                <a:gd fmla="*/ 38 h 53" name="T105"/>
                <a:gd fmla="*/ 23 w 60" name="T106"/>
                <a:gd fmla="*/ 32 h 5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2" w="60">
                  <a:moveTo>
                    <a:pt x="23" y="32"/>
                  </a:moveTo>
                  <a:cubicBezTo>
                    <a:pt x="23" y="34"/>
                    <a:pt x="22" y="3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8" y="42"/>
                    <a:pt x="18" y="42"/>
                    <a:pt x="18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4" y="47"/>
                    <a:pt x="13" y="48"/>
                    <a:pt x="13" y="48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3" y="30"/>
                    <a:pt x="4" y="28"/>
                    <a:pt x="6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6" y="26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12" y="5"/>
                    <a:pt x="14" y="7"/>
                    <a:pt x="16" y="9"/>
                  </a:cubicBezTo>
                  <a:cubicBezTo>
                    <a:pt x="17" y="10"/>
                    <a:pt x="18" y="11"/>
                    <a:pt x="19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0"/>
                    <a:pt x="36" y="18"/>
                    <a:pt x="39" y="16"/>
                  </a:cubicBezTo>
                  <a:cubicBezTo>
                    <a:pt x="42" y="13"/>
                    <a:pt x="45" y="12"/>
                    <a:pt x="49" y="11"/>
                  </a:cubicBezTo>
                  <a:cubicBezTo>
                    <a:pt x="51" y="10"/>
                    <a:pt x="52" y="10"/>
                    <a:pt x="54" y="10"/>
                  </a:cubicBezTo>
                  <a:cubicBezTo>
                    <a:pt x="56" y="10"/>
                    <a:pt x="57" y="10"/>
                    <a:pt x="58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4"/>
                    <a:pt x="59" y="15"/>
                    <a:pt x="59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5" y="22"/>
                  </a:cubicBezTo>
                  <a:cubicBezTo>
                    <a:pt x="55" y="22"/>
                    <a:pt x="55" y="22"/>
                    <a:pt x="55" y="23"/>
                  </a:cubicBezTo>
                  <a:cubicBezTo>
                    <a:pt x="55" y="23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3" y="28"/>
                  </a:cubicBezTo>
                  <a:cubicBezTo>
                    <a:pt x="53" y="28"/>
                    <a:pt x="52" y="28"/>
                    <a:pt x="52" y="29"/>
                  </a:cubicBezTo>
                  <a:cubicBezTo>
                    <a:pt x="52" y="30"/>
                    <a:pt x="51" y="30"/>
                    <a:pt x="51" y="31"/>
                  </a:cubicBezTo>
                  <a:cubicBezTo>
                    <a:pt x="50" y="33"/>
                    <a:pt x="49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3"/>
                    <a:pt x="43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6" y="36"/>
                    <a:pt x="46" y="37"/>
                    <a:pt x="47" y="39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3"/>
                    <a:pt x="46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2" y="49"/>
                  </a:cubicBezTo>
                  <a:cubicBezTo>
                    <a:pt x="42" y="49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5" y="53"/>
                    <a:pt x="35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3"/>
                    <a:pt x="33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ubicBezTo>
                    <a:pt x="31" y="52"/>
                    <a:pt x="30" y="51"/>
                    <a:pt x="30" y="51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2"/>
                    <a:pt x="27" y="41"/>
                    <a:pt x="27" y="39"/>
                  </a:cubicBezTo>
                  <a:cubicBezTo>
                    <a:pt x="27" y="37"/>
                    <a:pt x="27" y="34"/>
                    <a:pt x="27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2"/>
                    <a:pt x="26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1"/>
                    <a:pt x="24" y="41"/>
                    <a:pt x="25" y="42"/>
                  </a:cubicBezTo>
                  <a:cubicBezTo>
                    <a:pt x="25" y="42"/>
                    <a:pt x="25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2" y="39"/>
                    <a:pt x="22" y="39"/>
                  </a:cubicBezTo>
                  <a:cubicBezTo>
                    <a:pt x="21" y="39"/>
                    <a:pt x="22" y="39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6"/>
                    <a:pt x="22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4" y="32"/>
                    <a:pt x="24" y="31"/>
                    <a:pt x="23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76"/>
            <p:cNvSpPr/>
            <p:nvPr/>
          </p:nvSpPr>
          <p:spPr bwMode="auto">
            <a:xfrm>
              <a:off x="3689350" y="3159125"/>
              <a:ext cx="4762" cy="11113"/>
            </a:xfrm>
            <a:custGeom>
              <a:gdLst>
                <a:gd fmla="*/ 1 w 1" name="T0"/>
                <a:gd fmla="*/ 0 h 3" name="T1"/>
                <a:gd fmla="*/ 1 w 1" name="T2"/>
                <a:gd fmla="*/ 0 h 3" name="T3"/>
                <a:gd fmla="*/ 0 w 1" name="T4"/>
                <a:gd fmla="*/ 3 h 3" name="T5"/>
                <a:gd fmla="*/ 0 w 1" name="T6"/>
                <a:gd fmla="*/ 3 h 3" name="T7"/>
                <a:gd fmla="*/ 1 w 1" name="T8"/>
                <a:gd fmla="*/ 0 h 3" name="T9"/>
                <a:gd fmla="*/ 1 w 1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77"/>
            <p:cNvSpPr/>
            <p:nvPr/>
          </p:nvSpPr>
          <p:spPr bwMode="auto">
            <a:xfrm>
              <a:off x="3678238" y="3136900"/>
              <a:ext cx="4762" cy="7938"/>
            </a:xfrm>
            <a:custGeom>
              <a:gdLst>
                <a:gd fmla="*/ 0 w 1" name="T0"/>
                <a:gd fmla="*/ 2 h 2" name="T1"/>
                <a:gd fmla="*/ 0 w 1" name="T2"/>
                <a:gd fmla="*/ 2 h 2" name="T3"/>
                <a:gd fmla="*/ 0 w 1" name="T4"/>
                <a:gd fmla="*/ 2 h 2" name="T5"/>
                <a:gd fmla="*/ 0 w 1" name="T6"/>
                <a:gd fmla="*/ 2 h 2" name="T7"/>
                <a:gd fmla="*/ 0 w 1" name="T8"/>
                <a:gd fmla="*/ 2 h 2" name="T9"/>
                <a:gd fmla="*/ 0 w 1" name="T10"/>
                <a:gd fmla="*/ 0 h 2" name="T11"/>
                <a:gd fmla="*/ 1 w 1" name="T12"/>
                <a:gd fmla="*/ 0 h 2" name="T13"/>
                <a:gd fmla="*/ 1 w 1" name="T14"/>
                <a:gd fmla="*/ 1 h 2" name="T15"/>
                <a:gd fmla="*/ 0 w 1" name="T16"/>
                <a:gd fmla="*/ 2 h 2" name="T17"/>
                <a:gd fmla="*/ 0 w 1" name="T18"/>
                <a:gd fmla="*/ 2 h 2" name="T19"/>
                <a:gd fmla="*/ 0 w 1" name="T20"/>
                <a:gd fmla="*/ 2 h 2" name="T21"/>
                <a:gd fmla="*/ 0 w 1" name="T22"/>
                <a:gd fmla="*/ 2 h 2" name="T23"/>
                <a:gd fmla="*/ 0 w 1" name="T24"/>
                <a:gd fmla="*/ 2 h 2" name="T25"/>
                <a:gd fmla="*/ 0 w 1" name="T26"/>
                <a:gd fmla="*/ 2 h 2" name="T27"/>
                <a:gd fmla="*/ 0 w 1" name="T28"/>
                <a:gd fmla="*/ 2 h 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78"/>
            <p:cNvSpPr/>
            <p:nvPr/>
          </p:nvSpPr>
          <p:spPr bwMode="auto">
            <a:xfrm>
              <a:off x="3689350" y="3141663"/>
              <a:ext cx="4762" cy="6350"/>
            </a:xfrm>
            <a:custGeom>
              <a:gdLst>
                <a:gd fmla="*/ 1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1 w 1" name="T6"/>
                <a:gd fmla="*/ 0 h 2" name="T7"/>
                <a:gd fmla="*/ 1 w 1" name="T8"/>
                <a:gd fmla="*/ 0 h 2" name="T9"/>
                <a:gd fmla="*/ 1 w 1" name="T10"/>
                <a:gd fmla="*/ 2 h 2" name="T11"/>
                <a:gd fmla="*/ 1 w 1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79"/>
            <p:cNvSpPr/>
            <p:nvPr/>
          </p:nvSpPr>
          <p:spPr bwMode="auto">
            <a:xfrm>
              <a:off x="3686175" y="3175000"/>
              <a:ext cx="3175" cy="7938"/>
            </a:xfrm>
            <a:custGeom>
              <a:gdLst>
                <a:gd fmla="*/ 0 w 1" name="T0"/>
                <a:gd fmla="*/ 2 h 2" name="T1"/>
                <a:gd fmla="*/ 1 w 1" name="T2"/>
                <a:gd fmla="*/ 0 h 2" name="T3"/>
                <a:gd fmla="*/ 1 w 1" name="T4"/>
                <a:gd fmla="*/ 0 h 2" name="T5"/>
                <a:gd fmla="*/ 0 w 1" name="T6"/>
                <a:gd fmla="*/ 2 h 2" name="T7"/>
                <a:gd fmla="*/ 0 w 1" name="T8"/>
                <a:gd fmla="*/ 2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80"/>
            <p:cNvSpPr/>
            <p:nvPr/>
          </p:nvSpPr>
          <p:spPr bwMode="auto">
            <a:xfrm>
              <a:off x="3671888" y="3152775"/>
              <a:ext cx="3175" cy="11113"/>
            </a:xfrm>
            <a:custGeom>
              <a:gdLst>
                <a:gd fmla="*/ 1 w 1" name="T0"/>
                <a:gd fmla="*/ 1 h 3" name="T1"/>
                <a:gd fmla="*/ 0 w 1" name="T2"/>
                <a:gd fmla="*/ 3 h 3" name="T3"/>
                <a:gd fmla="*/ 0 w 1" name="T4"/>
                <a:gd fmla="*/ 3 h 3" name="T5"/>
                <a:gd fmla="*/ 0 w 1" name="T6"/>
                <a:gd fmla="*/ 0 h 3" name="T7"/>
                <a:gd fmla="*/ 1 w 1" name="T8"/>
                <a:gd fmla="*/ 1 h 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" w="1">
                  <a:moveTo>
                    <a:pt x="1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81"/>
            <p:cNvSpPr/>
            <p:nvPr/>
          </p:nvSpPr>
          <p:spPr bwMode="auto">
            <a:xfrm>
              <a:off x="3671888" y="3178175"/>
              <a:ext cx="3175" cy="7938"/>
            </a:xfrm>
            <a:custGeom>
              <a:gdLst>
                <a:gd fmla="*/ 1 w 1" name="T0"/>
                <a:gd fmla="*/ 2 h 2" name="T1"/>
                <a:gd fmla="*/ 1 w 1" name="T2"/>
                <a:gd fmla="*/ 2 h 2" name="T3"/>
                <a:gd fmla="*/ 0 w 1" name="T4"/>
                <a:gd fmla="*/ 2 h 2" name="T5"/>
                <a:gd fmla="*/ 0 w 1" name="T6"/>
                <a:gd fmla="*/ 1 h 2" name="T7"/>
                <a:gd fmla="*/ 0 w 1" name="T8"/>
                <a:gd fmla="*/ 1 h 2" name="T9"/>
                <a:gd fmla="*/ 0 w 1" name="T10"/>
                <a:gd fmla="*/ 1 h 2" name="T11"/>
                <a:gd fmla="*/ 1 w 1" name="T12"/>
                <a:gd fmla="*/ 2 h 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82"/>
            <p:cNvSpPr/>
            <p:nvPr/>
          </p:nvSpPr>
          <p:spPr bwMode="auto">
            <a:xfrm>
              <a:off x="3683000" y="3182938"/>
              <a:ext cx="3175" cy="3175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0 w 1" name="T4"/>
                <a:gd fmla="*/ 1 h 1" name="T5"/>
                <a:gd fmla="*/ 0 w 1" name="T6"/>
                <a:gd fmla="*/ 1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83"/>
            <p:cNvSpPr/>
            <p:nvPr/>
          </p:nvSpPr>
          <p:spPr bwMode="auto">
            <a:xfrm flipH="1">
              <a:off x="3671888" y="3163888"/>
              <a:ext cx="0" cy="6350"/>
            </a:xfrm>
            <a:custGeom>
              <a:gdLst>
                <a:gd fmla="*/ 0 h 2" name="T0"/>
                <a:gd fmla="*/ 0 h 2" name="T1"/>
                <a:gd fmla="*/ 1 h 2" name="T2"/>
                <a:gd fmla="*/ 2 h 2" name="T3"/>
                <a:gd fmla="*/ 0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84"/>
            <p:cNvSpPr/>
            <p:nvPr/>
          </p:nvSpPr>
          <p:spPr bwMode="auto">
            <a:xfrm>
              <a:off x="3671888" y="3152775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1 w 1" name="T4"/>
                <a:gd fmla="*/ 0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85"/>
            <p:cNvSpPr/>
            <p:nvPr/>
          </p:nvSpPr>
          <p:spPr bwMode="auto">
            <a:xfrm flipH="1">
              <a:off x="3675063" y="3148013"/>
              <a:ext cx="0" cy="4763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86"/>
            <p:cNvSpPr/>
            <p:nvPr/>
          </p:nvSpPr>
          <p:spPr bwMode="auto">
            <a:xfrm flipH="1">
              <a:off x="3671888" y="3175000"/>
              <a:ext cx="0" cy="7938"/>
            </a:xfrm>
            <a:custGeom>
              <a:gdLst>
                <a:gd fmla="*/ 2 h 2" name="T0"/>
                <a:gd fmla="*/ 2 h 2" name="T1"/>
                <a:gd fmla="*/ 1 h 2" name="T2"/>
                <a:gd fmla="*/ 0 h 2" name="T3"/>
                <a:gd fmla="*/ 2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87"/>
            <p:cNvSpPr/>
            <p:nvPr/>
          </p:nvSpPr>
          <p:spPr bwMode="auto">
            <a:xfrm flipH="1">
              <a:off x="3671888" y="3175000"/>
              <a:ext cx="0" cy="3175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88"/>
            <p:cNvSpPr/>
            <p:nvPr/>
          </p:nvSpPr>
          <p:spPr bwMode="auto">
            <a:xfrm flipH="1">
              <a:off x="3694113" y="3148013"/>
              <a:ext cx="0" cy="4763"/>
            </a:xfrm>
            <a:custGeom>
              <a:gdLst>
                <a:gd fmla="*/ 1 h 1" name="T0"/>
                <a:gd fmla="*/ 1 h 1" name="T1"/>
                <a:gd fmla="*/ 0 h 1" name="T2"/>
                <a:gd fmla="*/ 1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89"/>
            <p:cNvSpPr/>
            <p:nvPr/>
          </p:nvSpPr>
          <p:spPr bwMode="auto">
            <a:xfrm flipH="1">
              <a:off x="3694113" y="3152775"/>
              <a:ext cx="0" cy="3175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90"/>
            <p:cNvSpPr/>
            <p:nvPr/>
          </p:nvSpPr>
          <p:spPr bwMode="auto">
            <a:xfrm flipH="1">
              <a:off x="3694113" y="3155950"/>
              <a:ext cx="0" cy="3175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1 h 1" name="T4"/>
                <a:gd fmla="*/ 0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91"/>
            <p:cNvSpPr/>
            <p:nvPr/>
          </p:nvSpPr>
          <p:spPr bwMode="auto">
            <a:xfrm flipH="1">
              <a:off x="3671888" y="3167063"/>
              <a:ext cx="0" cy="3175"/>
            </a:xfrm>
            <a:custGeom>
              <a:gdLst>
                <a:gd fmla="*/ 1 h 1" name="T0"/>
                <a:gd fmla="*/ 0 h 1" name="T1"/>
                <a:gd fmla="*/ 1 h 1" name="T2"/>
                <a:gd fmla="*/ 1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92"/>
            <p:cNvSpPr/>
            <p:nvPr/>
          </p:nvSpPr>
          <p:spPr bwMode="auto">
            <a:xfrm>
              <a:off x="3675063" y="3144838"/>
              <a:ext cx="3175" cy="3175"/>
            </a:xfrm>
            <a:custGeom>
              <a:gdLst>
                <a:gd fmla="*/ 0 w 1" name="T0"/>
                <a:gd fmla="*/ 1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0 h 1" name="T7"/>
                <a:gd fmla="*/ 0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93"/>
            <p:cNvSpPr/>
            <p:nvPr/>
          </p:nvSpPr>
          <p:spPr bwMode="auto">
            <a:xfrm flipH="1">
              <a:off x="3683000" y="3186113"/>
              <a:ext cx="0" cy="3175"/>
            </a:xfrm>
            <a:custGeom>
              <a:gdLst>
                <a:gd fmla="*/ 0 h 1" name="T0"/>
                <a:gd fmla="*/ 0 h 1" name="T1"/>
                <a:gd fmla="*/ 1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94"/>
            <p:cNvSpPr/>
            <p:nvPr/>
          </p:nvSpPr>
          <p:spPr bwMode="auto">
            <a:xfrm>
              <a:off x="3660775" y="3219450"/>
              <a:ext cx="3175" cy="4763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1 w 1" name="T4"/>
                <a:gd fmla="*/ 0 h 1" name="T5"/>
                <a:gd fmla="*/ 1 w 1" name="T6"/>
                <a:gd fmla="*/ 0 h 1" name="T7"/>
                <a:gd fmla="*/ 1 w 1" name="T8"/>
                <a:gd fmla="*/ 1 h 1" name="T9"/>
                <a:gd fmla="*/ 0 w 1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95"/>
            <p:cNvSpPr/>
            <p:nvPr/>
          </p:nvSpPr>
          <p:spPr bwMode="auto">
            <a:xfrm flipH="1">
              <a:off x="3694113" y="3148013"/>
              <a:ext cx="0" cy="4763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96"/>
            <p:cNvSpPr/>
            <p:nvPr/>
          </p:nvSpPr>
          <p:spPr bwMode="auto">
            <a:xfrm flipH="1">
              <a:off x="3689350" y="3170238"/>
              <a:ext cx="0" cy="4763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Oval 197"/>
            <p:cNvSpPr>
              <a:spLocks noChangeArrowheads="1"/>
            </p:cNvSpPr>
            <p:nvPr/>
          </p:nvSpPr>
          <p:spPr bwMode="auto">
            <a:xfrm>
              <a:off x="3694113" y="31480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98"/>
            <p:cNvSpPr/>
            <p:nvPr/>
          </p:nvSpPr>
          <p:spPr bwMode="auto">
            <a:xfrm flipH="1">
              <a:off x="3671888" y="3170238"/>
              <a:ext cx="0" cy="4763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199"/>
            <p:cNvSpPr/>
            <p:nvPr/>
          </p:nvSpPr>
          <p:spPr bwMode="auto">
            <a:xfrm flipH="1">
              <a:off x="3678238" y="31448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00"/>
            <p:cNvSpPr/>
            <p:nvPr/>
          </p:nvSpPr>
          <p:spPr bwMode="auto">
            <a:xfrm flipH="1">
              <a:off x="3678238" y="31448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01"/>
            <p:cNvSpPr/>
            <p:nvPr/>
          </p:nvSpPr>
          <p:spPr bwMode="auto">
            <a:xfrm flipH="1">
              <a:off x="3678238" y="31448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02"/>
            <p:cNvSpPr/>
            <p:nvPr/>
          </p:nvSpPr>
          <p:spPr bwMode="auto">
            <a:xfrm flipH="1">
              <a:off x="3678238" y="31448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099652" y="2212043"/>
            <a:ext cx="208722" cy="229806"/>
            <a:chOff x="4732338" y="2792413"/>
            <a:chExt cx="157162" cy="173038"/>
          </a:xfrm>
          <a:solidFill>
            <a:srgbClr val="FFFF00"/>
          </a:solidFill>
          <a:effectLst/>
        </p:grpSpPr>
        <p:sp>
          <p:nvSpPr>
            <p:cNvPr id="121" name="Freeform 203"/>
            <p:cNvSpPr/>
            <p:nvPr/>
          </p:nvSpPr>
          <p:spPr bwMode="auto">
            <a:xfrm>
              <a:off x="4735513" y="2792413"/>
              <a:ext cx="153987" cy="173038"/>
            </a:xfrm>
            <a:custGeom>
              <a:gdLst>
                <a:gd fmla="*/ 28 w 41" name="T0"/>
                <a:gd fmla="*/ 25 h 46" name="T1"/>
                <a:gd fmla="*/ 30 w 41" name="T2"/>
                <a:gd fmla="*/ 26 h 46" name="T3"/>
                <a:gd fmla="*/ 32 w 41" name="T4"/>
                <a:gd fmla="*/ 29 h 46" name="T5"/>
                <a:gd fmla="*/ 33 w 41" name="T6"/>
                <a:gd fmla="*/ 30 h 46" name="T7"/>
                <a:gd fmla="*/ 34 w 41" name="T8"/>
                <a:gd fmla="*/ 31 h 46" name="T9"/>
                <a:gd fmla="*/ 36 w 41" name="T10"/>
                <a:gd fmla="*/ 32 h 46" name="T11"/>
                <a:gd fmla="*/ 39 w 41" name="T12"/>
                <a:gd fmla="*/ 33 h 46" name="T13"/>
                <a:gd fmla="*/ 40 w 41" name="T14"/>
                <a:gd fmla="*/ 34 h 46" name="T15"/>
                <a:gd fmla="*/ 40 w 41" name="T16"/>
                <a:gd fmla="*/ 35 h 46" name="T17"/>
                <a:gd fmla="*/ 41 w 41" name="T18"/>
                <a:gd fmla="*/ 37 h 46" name="T19"/>
                <a:gd fmla="*/ 40 w 41" name="T20"/>
                <a:gd fmla="*/ 38 h 46" name="T21"/>
                <a:gd fmla="*/ 39 w 41" name="T22"/>
                <a:gd fmla="*/ 40 h 46" name="T23"/>
                <a:gd fmla="*/ 38 w 41" name="T24"/>
                <a:gd fmla="*/ 41 h 46" name="T25"/>
                <a:gd fmla="*/ 36 w 41" name="T26"/>
                <a:gd fmla="*/ 41 h 46" name="T27"/>
                <a:gd fmla="*/ 34 w 41" name="T28"/>
                <a:gd fmla="*/ 42 h 46" name="T29"/>
                <a:gd fmla="*/ 30 w 41" name="T30"/>
                <a:gd fmla="*/ 42 h 46" name="T31"/>
                <a:gd fmla="*/ 25 w 41" name="T32"/>
                <a:gd fmla="*/ 42 h 46" name="T33"/>
                <a:gd fmla="*/ 20 w 41" name="T34"/>
                <a:gd fmla="*/ 43 h 46" name="T35"/>
                <a:gd fmla="*/ 22 w 41" name="T36"/>
                <a:gd fmla="*/ 44 h 46" name="T37"/>
                <a:gd fmla="*/ 22 w 41" name="T38"/>
                <a:gd fmla="*/ 46 h 46" name="T39"/>
                <a:gd fmla="*/ 21 w 41" name="T40"/>
                <a:gd fmla="*/ 46 h 46" name="T41"/>
                <a:gd fmla="*/ 19 w 41" name="T42"/>
                <a:gd fmla="*/ 45 h 46" name="T43"/>
                <a:gd fmla="*/ 18 w 41" name="T44"/>
                <a:gd fmla="*/ 44 h 46" name="T45"/>
                <a:gd fmla="*/ 17 w 41" name="T46"/>
                <a:gd fmla="*/ 42 h 46" name="T47"/>
                <a:gd fmla="*/ 14 w 41" name="T48"/>
                <a:gd fmla="*/ 40 h 46" name="T49"/>
                <a:gd fmla="*/ 8 w 41" name="T50"/>
                <a:gd fmla="*/ 35 h 46" name="T51"/>
                <a:gd fmla="*/ 7 w 41" name="T52"/>
                <a:gd fmla="*/ 33 h 46" name="T53"/>
                <a:gd fmla="*/ 6 w 41" name="T54"/>
                <a:gd fmla="*/ 31 h 46" name="T55"/>
                <a:gd fmla="*/ 1 w 41" name="T56"/>
                <a:gd fmla="*/ 12 h 46" name="T57"/>
                <a:gd fmla="*/ 3 w 41" name="T58"/>
                <a:gd fmla="*/ 10 h 46" name="T59"/>
                <a:gd fmla="*/ 7 w 41" name="T60"/>
                <a:gd fmla="*/ 12 h 46" name="T61"/>
                <a:gd fmla="*/ 8 w 41" name="T62"/>
                <a:gd fmla="*/ 13 h 46" name="T63"/>
                <a:gd fmla="*/ 9 w 41" name="T64"/>
                <a:gd fmla="*/ 6 h 46" name="T65"/>
                <a:gd fmla="*/ 12 w 41" name="T66"/>
                <a:gd fmla="*/ 0 h 46" name="T67"/>
                <a:gd fmla="*/ 15 w 41" name="T68"/>
                <a:gd fmla="*/ 1 h 46" name="T69"/>
                <a:gd fmla="*/ 18 w 41" name="T70"/>
                <a:gd fmla="*/ 6 h 46" name="T71"/>
                <a:gd fmla="*/ 21 w 41" name="T72"/>
                <a:gd fmla="*/ 12 h 46" name="T73"/>
                <a:gd fmla="*/ 25 w 41" name="T74"/>
                <a:gd fmla="*/ 16 h 46" name="T75"/>
                <a:gd fmla="*/ 26 w 41" name="T76"/>
                <a:gd fmla="*/ 19 h 46" name="T77"/>
                <a:gd fmla="*/ 26 w 41" name="T78"/>
                <a:gd fmla="*/ 25 h 4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46" w="41">
                  <a:moveTo>
                    <a:pt x="26" y="25"/>
                  </a:moveTo>
                  <a:cubicBezTo>
                    <a:pt x="27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2" y="28"/>
                    <a:pt x="32" y="29"/>
                    <a:pt x="32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2"/>
                  </a:cubicBezTo>
                  <a:cubicBezTo>
                    <a:pt x="36" y="32"/>
                    <a:pt x="37" y="32"/>
                    <a:pt x="37" y="32"/>
                  </a:cubicBezTo>
                  <a:cubicBezTo>
                    <a:pt x="37" y="33"/>
                    <a:pt x="38" y="33"/>
                    <a:pt x="39" y="33"/>
                  </a:cubicBezTo>
                  <a:cubicBezTo>
                    <a:pt x="39" y="33"/>
                    <a:pt x="39" y="33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5"/>
                    <a:pt x="40" y="35"/>
                  </a:cubicBezTo>
                  <a:cubicBezTo>
                    <a:pt x="40" y="35"/>
                    <a:pt x="40" y="36"/>
                    <a:pt x="40" y="36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39" y="39"/>
                    <a:pt x="39" y="40"/>
                  </a:cubicBezTo>
                  <a:cubicBezTo>
                    <a:pt x="39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5" y="42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2" y="42"/>
                    <a:pt x="31" y="41"/>
                    <a:pt x="30" y="42"/>
                  </a:cubicBezTo>
                  <a:cubicBezTo>
                    <a:pt x="30" y="42"/>
                    <a:pt x="29" y="42"/>
                    <a:pt x="28" y="42"/>
                  </a:cubicBezTo>
                  <a:cubicBezTo>
                    <a:pt x="27" y="42"/>
                    <a:pt x="26" y="42"/>
                    <a:pt x="25" y="42"/>
                  </a:cubicBezTo>
                  <a:cubicBezTo>
                    <a:pt x="25" y="42"/>
                    <a:pt x="25" y="42"/>
                    <a:pt x="24" y="42"/>
                  </a:cubicBezTo>
                  <a:cubicBezTo>
                    <a:pt x="23" y="42"/>
                    <a:pt x="22" y="42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4"/>
                    <a:pt x="22" y="44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4"/>
                    <a:pt x="18" y="44"/>
                  </a:cubicBezTo>
                  <a:cubicBezTo>
                    <a:pt x="18" y="44"/>
                    <a:pt x="18" y="43"/>
                    <a:pt x="18" y="43"/>
                  </a:cubicBezTo>
                  <a:cubicBezTo>
                    <a:pt x="18" y="43"/>
                    <a:pt x="17" y="43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1"/>
                    <a:pt x="15" y="41"/>
                    <a:pt x="14" y="40"/>
                  </a:cubicBezTo>
                  <a:cubicBezTo>
                    <a:pt x="13" y="40"/>
                    <a:pt x="12" y="39"/>
                    <a:pt x="10" y="38"/>
                  </a:cubicBezTo>
                  <a:cubicBezTo>
                    <a:pt x="10" y="37"/>
                    <a:pt x="9" y="36"/>
                    <a:pt x="8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3" y="27"/>
                    <a:pt x="2" y="23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2" y="10"/>
                    <a:pt x="2" y="9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0"/>
                    <a:pt x="8" y="8"/>
                    <a:pt x="9" y="6"/>
                  </a:cubicBezTo>
                  <a:cubicBezTo>
                    <a:pt x="9" y="4"/>
                    <a:pt x="10" y="3"/>
                    <a:pt x="11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6" y="2"/>
                    <a:pt x="16" y="3"/>
                  </a:cubicBezTo>
                  <a:cubicBezTo>
                    <a:pt x="17" y="4"/>
                    <a:pt x="17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9"/>
                    <a:pt x="19" y="10"/>
                    <a:pt x="21" y="12"/>
                  </a:cubicBezTo>
                  <a:cubicBezTo>
                    <a:pt x="21" y="13"/>
                    <a:pt x="22" y="13"/>
                    <a:pt x="23" y="14"/>
                  </a:cubicBezTo>
                  <a:cubicBezTo>
                    <a:pt x="24" y="15"/>
                    <a:pt x="24" y="15"/>
                    <a:pt x="25" y="16"/>
                  </a:cubicBezTo>
                  <a:cubicBezTo>
                    <a:pt x="25" y="16"/>
                    <a:pt x="25" y="17"/>
                    <a:pt x="25" y="17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20"/>
                    <a:pt x="27" y="21"/>
                    <a:pt x="27" y="22"/>
                  </a:cubicBezTo>
                  <a:cubicBezTo>
                    <a:pt x="27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204"/>
            <p:cNvSpPr/>
            <p:nvPr/>
          </p:nvSpPr>
          <p:spPr bwMode="auto">
            <a:xfrm>
              <a:off x="4732338" y="2897188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1 h 1" name="T5"/>
                <a:gd fmla="*/ 1 w 1" name="T6"/>
                <a:gd fmla="*/ 1 h 1" name="T7"/>
                <a:gd fmla="*/ 1 w 1" name="T8"/>
                <a:gd fmla="*/ 1 h 1" name="T9"/>
                <a:gd fmla="*/ 1 w 1" name="T10"/>
                <a:gd fmla="*/ 1 h 1" name="T11"/>
                <a:gd fmla="*/ 1 w 1" name="T12"/>
                <a:gd fmla="*/ 1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205"/>
            <p:cNvSpPr/>
            <p:nvPr/>
          </p:nvSpPr>
          <p:spPr bwMode="auto">
            <a:xfrm>
              <a:off x="4754563" y="2911475"/>
              <a:ext cx="7937" cy="4763"/>
            </a:xfrm>
            <a:custGeom>
              <a:gdLst>
                <a:gd fmla="*/ 2 w 2" name="T0"/>
                <a:gd fmla="*/ 1 h 1" name="T1"/>
                <a:gd fmla="*/ 2 w 2" name="T2"/>
                <a:gd fmla="*/ 1 h 1" name="T3"/>
                <a:gd fmla="*/ 0 w 2" name="T4"/>
                <a:gd fmla="*/ 0 h 1" name="T5"/>
                <a:gd fmla="*/ 0 w 2" name="T6"/>
                <a:gd fmla="*/ 0 h 1" name="T7"/>
                <a:gd fmla="*/ 0 w 2" name="T8"/>
                <a:gd fmla="*/ 0 h 1" name="T9"/>
                <a:gd fmla="*/ 1 w 2" name="T10"/>
                <a:gd fmla="*/ 1 h 1" name="T11"/>
                <a:gd fmla="*/ 2 w 2" name="T12"/>
                <a:gd fmla="*/ 1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206"/>
            <p:cNvSpPr/>
            <p:nvPr/>
          </p:nvSpPr>
          <p:spPr bwMode="auto">
            <a:xfrm>
              <a:off x="4743450" y="2905125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1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207"/>
            <p:cNvSpPr/>
            <p:nvPr/>
          </p:nvSpPr>
          <p:spPr bwMode="auto">
            <a:xfrm>
              <a:off x="4735513" y="2900363"/>
              <a:ext cx="4762" cy="4763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208"/>
            <p:cNvSpPr/>
            <p:nvPr/>
          </p:nvSpPr>
          <p:spPr bwMode="auto">
            <a:xfrm>
              <a:off x="4740275" y="2905125"/>
              <a:ext cx="3175" cy="0"/>
            </a:xfrm>
            <a:custGeom>
              <a:gdLst>
                <a:gd fmla="*/ 1 w 1" name="T0"/>
                <a:gd fmla="*/ 0 w 1" name="T1"/>
                <a:gd fmla="*/ 1 w 1" name="T2"/>
                <a:gd fmla="*/ 1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209"/>
            <p:cNvSpPr/>
            <p:nvPr/>
          </p:nvSpPr>
          <p:spPr bwMode="auto">
            <a:xfrm flipH="1">
              <a:off x="4754563" y="29114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210"/>
            <p:cNvSpPr/>
            <p:nvPr/>
          </p:nvSpPr>
          <p:spPr bwMode="auto">
            <a:xfrm>
              <a:off x="4751388" y="2908300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0 h 1" name="T5"/>
                <a:gd fmla="*/ 0 w 1" name="T6"/>
                <a:gd fmla="*/ 0 h 1" name="T7"/>
                <a:gd fmla="*/ 1 w 1" name="T8"/>
                <a:gd fmla="*/ 1 h 1" name="T9"/>
                <a:gd fmla="*/ 1 w 1" name="T10"/>
                <a:gd fmla="*/ 1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211"/>
            <p:cNvSpPr/>
            <p:nvPr/>
          </p:nvSpPr>
          <p:spPr bwMode="auto">
            <a:xfrm flipH="1">
              <a:off x="4751388" y="2908300"/>
              <a:ext cx="0" cy="3175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212"/>
            <p:cNvSpPr/>
            <p:nvPr/>
          </p:nvSpPr>
          <p:spPr bwMode="auto">
            <a:xfrm>
              <a:off x="4746625" y="2908300"/>
              <a:ext cx="4762" cy="0"/>
            </a:xfrm>
            <a:custGeom>
              <a:gdLst>
                <a:gd fmla="*/ 1 w 1" name="T0"/>
                <a:gd fmla="*/ 1 w 1" name="T1"/>
                <a:gd fmla="*/ 0 w 1" name="T2"/>
                <a:gd fmla="*/ 0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13"/>
            <p:cNvSpPr/>
            <p:nvPr/>
          </p:nvSpPr>
          <p:spPr bwMode="auto">
            <a:xfrm>
              <a:off x="4743450" y="2905125"/>
              <a:ext cx="3175" cy="3175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  <a:gd fmla="*/ 0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Oval 214"/>
            <p:cNvSpPr>
              <a:spLocks noChangeArrowheads="1"/>
            </p:cNvSpPr>
            <p:nvPr/>
          </p:nvSpPr>
          <p:spPr bwMode="auto">
            <a:xfrm>
              <a:off x="4740275" y="2905125"/>
              <a:ext cx="3175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Oval 215"/>
            <p:cNvSpPr>
              <a:spLocks noChangeArrowheads="1"/>
            </p:cNvSpPr>
            <p:nvPr/>
          </p:nvSpPr>
          <p:spPr bwMode="auto">
            <a:xfrm>
              <a:off x="4735513" y="290036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Oval 216"/>
            <p:cNvSpPr>
              <a:spLocks noChangeArrowheads="1"/>
            </p:cNvSpPr>
            <p:nvPr/>
          </p:nvSpPr>
          <p:spPr bwMode="auto">
            <a:xfrm>
              <a:off x="4833938" y="28860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Oval 217"/>
            <p:cNvSpPr>
              <a:spLocks noChangeArrowheads="1"/>
            </p:cNvSpPr>
            <p:nvPr/>
          </p:nvSpPr>
          <p:spPr bwMode="auto">
            <a:xfrm>
              <a:off x="4754563" y="29114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218"/>
            <p:cNvSpPr/>
            <p:nvPr/>
          </p:nvSpPr>
          <p:spPr bwMode="auto">
            <a:xfrm flipH="1">
              <a:off x="4732338" y="2900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Oval 219"/>
            <p:cNvSpPr>
              <a:spLocks noChangeArrowheads="1"/>
            </p:cNvSpPr>
            <p:nvPr/>
          </p:nvSpPr>
          <p:spPr bwMode="auto">
            <a:xfrm>
              <a:off x="4754563" y="29114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2979316" y="2558905"/>
            <a:ext cx="216024" cy="225843"/>
            <a:chOff x="5429250" y="3136900"/>
            <a:chExt cx="139700" cy="146050"/>
          </a:xfrm>
          <a:solidFill>
            <a:srgbClr val="FFFF00"/>
          </a:solidFill>
          <a:effectLst/>
        </p:grpSpPr>
        <p:sp>
          <p:nvSpPr>
            <p:cNvPr id="139" name="Freeform 220"/>
            <p:cNvSpPr/>
            <p:nvPr/>
          </p:nvSpPr>
          <p:spPr bwMode="auto">
            <a:xfrm>
              <a:off x="5429250" y="3136900"/>
              <a:ext cx="139700" cy="146050"/>
            </a:xfrm>
            <a:custGeom>
              <a:gdLst>
                <a:gd fmla="*/ 7 w 37" name="T0"/>
                <a:gd fmla="*/ 29 h 39" name="T1"/>
                <a:gd fmla="*/ 7 w 37" name="T2"/>
                <a:gd fmla="*/ 29 h 39" name="T3"/>
                <a:gd fmla="*/ 7 w 37" name="T4"/>
                <a:gd fmla="*/ 29 h 39" name="T5"/>
                <a:gd fmla="*/ 6 w 37" name="T6"/>
                <a:gd fmla="*/ 28 h 39" name="T7"/>
                <a:gd fmla="*/ 2 w 37" name="T8"/>
                <a:gd fmla="*/ 21 h 39" name="T9"/>
                <a:gd fmla="*/ 1 w 37" name="T10"/>
                <a:gd fmla="*/ 9 h 39" name="T11"/>
                <a:gd fmla="*/ 2 w 37" name="T12"/>
                <a:gd fmla="*/ 8 h 39" name="T13"/>
                <a:gd fmla="*/ 4 w 37" name="T14"/>
                <a:gd fmla="*/ 8 h 39" name="T15"/>
                <a:gd fmla="*/ 5 w 37" name="T16"/>
                <a:gd fmla="*/ 9 h 39" name="T17"/>
                <a:gd fmla="*/ 7 w 37" name="T18"/>
                <a:gd fmla="*/ 9 h 39" name="T19"/>
                <a:gd fmla="*/ 11 w 37" name="T20"/>
                <a:gd fmla="*/ 1 h 39" name="T21"/>
                <a:gd fmla="*/ 14 w 37" name="T22"/>
                <a:gd fmla="*/ 2 h 39" name="T23"/>
                <a:gd fmla="*/ 15 w 37" name="T24"/>
                <a:gd fmla="*/ 3 h 39" name="T25"/>
                <a:gd fmla="*/ 16 w 37" name="T26"/>
                <a:gd fmla="*/ 5 h 39" name="T27"/>
                <a:gd fmla="*/ 18 w 37" name="T28"/>
                <a:gd fmla="*/ 7 h 39" name="T29"/>
                <a:gd fmla="*/ 20 w 37" name="T30"/>
                <a:gd fmla="*/ 9 h 39" name="T31"/>
                <a:gd fmla="*/ 22 w 37" name="T32"/>
                <a:gd fmla="*/ 11 h 39" name="T33"/>
                <a:gd fmla="*/ 23 w 37" name="T34"/>
                <a:gd fmla="*/ 15 h 39" name="T35"/>
                <a:gd fmla="*/ 22 w 37" name="T36"/>
                <a:gd fmla="*/ 16 h 39" name="T37"/>
                <a:gd fmla="*/ 25 w 37" name="T38"/>
                <a:gd fmla="*/ 16 h 39" name="T39"/>
                <a:gd fmla="*/ 28 w 37" name="T40"/>
                <a:gd fmla="*/ 16 h 39" name="T41"/>
                <a:gd fmla="*/ 31 w 37" name="T42"/>
                <a:gd fmla="*/ 18 h 39" name="T43"/>
                <a:gd fmla="*/ 34 w 37" name="T44"/>
                <a:gd fmla="*/ 19 h 39" name="T45"/>
                <a:gd fmla="*/ 34 w 37" name="T46"/>
                <a:gd fmla="*/ 20 h 39" name="T47"/>
                <a:gd fmla="*/ 36 w 37" name="T48"/>
                <a:gd fmla="*/ 22 h 39" name="T49"/>
                <a:gd fmla="*/ 36 w 37" name="T50"/>
                <a:gd fmla="*/ 24 h 39" name="T51"/>
                <a:gd fmla="*/ 37 w 37" name="T52"/>
                <a:gd fmla="*/ 26 h 39" name="T53"/>
                <a:gd fmla="*/ 37 w 37" name="T54"/>
                <a:gd fmla="*/ 29 h 39" name="T55"/>
                <a:gd fmla="*/ 36 w 37" name="T56"/>
                <a:gd fmla="*/ 31 h 39" name="T57"/>
                <a:gd fmla="*/ 35 w 37" name="T58"/>
                <a:gd fmla="*/ 33 h 39" name="T59"/>
                <a:gd fmla="*/ 34 w 37" name="T60"/>
                <a:gd fmla="*/ 35 h 39" name="T61"/>
                <a:gd fmla="*/ 32 w 37" name="T62"/>
                <a:gd fmla="*/ 37 h 39" name="T63"/>
                <a:gd fmla="*/ 28 w 37" name="T64"/>
                <a:gd fmla="*/ 38 h 39" name="T65"/>
                <a:gd fmla="*/ 26 w 37" name="T66"/>
                <a:gd fmla="*/ 37 h 39" name="T67"/>
                <a:gd fmla="*/ 27 w 37" name="T68"/>
                <a:gd fmla="*/ 38 h 39" name="T69"/>
                <a:gd fmla="*/ 26 w 37" name="T70"/>
                <a:gd fmla="*/ 38 h 39" name="T71"/>
                <a:gd fmla="*/ 17 w 37" name="T72"/>
                <a:gd fmla="*/ 35 h 39" name="T73"/>
                <a:gd fmla="*/ 15 w 37" name="T74"/>
                <a:gd fmla="*/ 34 h 39" name="T75"/>
                <a:gd fmla="*/ 10 w 37" name="T76"/>
                <a:gd fmla="*/ 32 h 39" name="T77"/>
                <a:gd fmla="*/ 9 w 37" name="T78"/>
                <a:gd fmla="*/ 32 h 39" name="T79"/>
                <a:gd fmla="*/ 8 w 37" name="T80"/>
                <a:gd fmla="*/ 31 h 39" name="T81"/>
                <a:gd fmla="*/ 7 w 37" name="T82"/>
                <a:gd fmla="*/ 30 h 39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9" w="37">
                  <a:moveTo>
                    <a:pt x="7" y="30"/>
                  </a:move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4"/>
                    <a:pt x="3" y="22"/>
                    <a:pt x="2" y="21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3"/>
                    <a:pt x="23" y="13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7"/>
                    <a:pt x="31" y="17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21"/>
                    <a:pt x="35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4"/>
                    <a:pt x="36" y="24"/>
                  </a:cubicBezTo>
                  <a:cubicBezTo>
                    <a:pt x="36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37"/>
                    <a:pt x="31" y="38"/>
                    <a:pt x="30" y="38"/>
                  </a:cubicBezTo>
                  <a:cubicBezTo>
                    <a:pt x="30" y="38"/>
                    <a:pt x="29" y="38"/>
                    <a:pt x="28" y="38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2" y="33"/>
                    <a:pt x="11" y="33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221"/>
            <p:cNvSpPr/>
            <p:nvPr/>
          </p:nvSpPr>
          <p:spPr bwMode="auto">
            <a:xfrm>
              <a:off x="5429250" y="3246438"/>
              <a:ext cx="7937" cy="3175"/>
            </a:xfrm>
            <a:custGeom>
              <a:gdLst>
                <a:gd fmla="*/ 1 w 2" name="T0"/>
                <a:gd fmla="*/ 1 h 1" name="T1"/>
                <a:gd fmla="*/ 0 w 2" name="T2"/>
                <a:gd fmla="*/ 1 h 1" name="T3"/>
                <a:gd fmla="*/ 0 w 2" name="T4"/>
                <a:gd fmla="*/ 1 h 1" name="T5"/>
                <a:gd fmla="*/ 0 w 2" name="T6"/>
                <a:gd fmla="*/ 1 h 1" name="T7"/>
                <a:gd fmla="*/ 0 w 2" name="T8"/>
                <a:gd fmla="*/ 0 h 1" name="T9"/>
                <a:gd fmla="*/ 0 w 2" name="T10"/>
                <a:gd fmla="*/ 0 h 1" name="T11"/>
                <a:gd fmla="*/ 1 w 2" name="T12"/>
                <a:gd fmla="*/ 1 h 1" name="T13"/>
                <a:gd fmla="*/ 1 w 2" name="T14"/>
                <a:gd fmla="*/ 1 h 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" w="2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222"/>
            <p:cNvSpPr/>
            <p:nvPr/>
          </p:nvSpPr>
          <p:spPr bwMode="auto">
            <a:xfrm>
              <a:off x="5437188" y="3227388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1 h 1" name="T5"/>
                <a:gd fmla="*/ 0 w 1" name="T6"/>
                <a:gd fmla="*/ 0 h 1" name="T7"/>
                <a:gd fmla="*/ 0 w 1" name="T8"/>
                <a:gd fmla="*/ 1 h 1" name="T9"/>
                <a:gd fmla="*/ 1 w 1" name="T10"/>
                <a:gd fmla="*/ 1 h 1" name="T11"/>
                <a:gd fmla="*/ 1 w 1" name="T12"/>
                <a:gd fmla="*/ 1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223"/>
            <p:cNvSpPr/>
            <p:nvPr/>
          </p:nvSpPr>
          <p:spPr bwMode="auto">
            <a:xfrm>
              <a:off x="5448300" y="3238500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0 h 1" name="T3"/>
                <a:gd fmla="*/ 0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224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0 h 1" name="T9"/>
                <a:gd fmla="*/ 0 w 1" name="T10"/>
                <a:gd fmla="*/ 0 h 1" name="T11"/>
                <a:gd fmla="*/ 0 w 1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225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gdLst>
                <a:gd fmla="*/ 0 w 1" name="T0"/>
                <a:gd fmla="*/ 0 h 1" name="T1"/>
                <a:gd fmla="*/ 1 w 1" name="T2"/>
                <a:gd fmla="*/ 1 h 1" name="T3"/>
                <a:gd fmla="*/ 1 w 1" name="T4"/>
                <a:gd fmla="*/ 1 h 1" name="T5"/>
                <a:gd fmla="*/ 0 w 1" name="T6"/>
                <a:gd fmla="*/ 0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226"/>
            <p:cNvSpPr/>
            <p:nvPr/>
          </p:nvSpPr>
          <p:spPr bwMode="auto">
            <a:xfrm flipH="1">
              <a:off x="5445125" y="3235325"/>
              <a:ext cx="0" cy="3175"/>
            </a:xfrm>
            <a:custGeom>
              <a:gdLst>
                <a:gd fmla="*/ 0 h 1" name="T0"/>
                <a:gd fmla="*/ 0 h 1" name="T1"/>
                <a:gd fmla="*/ 1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227"/>
            <p:cNvSpPr/>
            <p:nvPr/>
          </p:nvSpPr>
          <p:spPr bwMode="auto">
            <a:xfrm>
              <a:off x="5448300" y="3249613"/>
              <a:ext cx="3175" cy="0"/>
            </a:xfrm>
            <a:custGeom>
              <a:gdLst>
                <a:gd fmla="*/ 1 w 1" name="T0"/>
                <a:gd fmla="*/ 0 w 1" name="T1"/>
                <a:gd fmla="*/ 0 w 1" name="T2"/>
                <a:gd fmla="*/ 1 w 1" name="T3"/>
                <a:gd fmla="*/ 1 w 1" name="T4"/>
                <a:gd fmla="*/ 1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228"/>
            <p:cNvSpPr/>
            <p:nvPr/>
          </p:nvSpPr>
          <p:spPr bwMode="auto">
            <a:xfrm flipH="1">
              <a:off x="5440363" y="32496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Oval 229"/>
            <p:cNvSpPr>
              <a:spLocks noChangeArrowheads="1"/>
            </p:cNvSpPr>
            <p:nvPr/>
          </p:nvSpPr>
          <p:spPr bwMode="auto">
            <a:xfrm>
              <a:off x="5451475" y="32416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30"/>
            <p:cNvSpPr/>
            <p:nvPr/>
          </p:nvSpPr>
          <p:spPr bwMode="auto">
            <a:xfrm flipH="1">
              <a:off x="5456238" y="3249613"/>
              <a:ext cx="0" cy="3175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  <a:gd fmla="*/ 0 h 1" name="T5"/>
                <a:gd fmla="*/ 0 h 1" name="T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231"/>
            <p:cNvSpPr/>
            <p:nvPr/>
          </p:nvSpPr>
          <p:spPr bwMode="auto">
            <a:xfrm>
              <a:off x="5440363" y="3249613"/>
              <a:ext cx="4762" cy="0"/>
            </a:xfrm>
            <a:custGeom>
              <a:gdLst>
                <a:gd fmla="*/ 1 w 1" name="T0"/>
                <a:gd fmla="*/ 0 w 1" name="T1"/>
                <a:gd fmla="*/ 1 w 1" name="T2"/>
                <a:gd fmla="*/ 1 w 1" name="T3"/>
                <a:gd fmla="*/ 1 w 1" name="T4"/>
                <a:gd fmla="*/ 1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232"/>
            <p:cNvSpPr/>
            <p:nvPr/>
          </p:nvSpPr>
          <p:spPr bwMode="auto">
            <a:xfrm flipH="1">
              <a:off x="5440363" y="3230563"/>
              <a:ext cx="0" cy="4763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233"/>
            <p:cNvSpPr/>
            <p:nvPr/>
          </p:nvSpPr>
          <p:spPr bwMode="auto">
            <a:xfrm flipH="1">
              <a:off x="5437188" y="32496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234"/>
            <p:cNvSpPr/>
            <p:nvPr/>
          </p:nvSpPr>
          <p:spPr bwMode="auto">
            <a:xfrm>
              <a:off x="5440363" y="3235325"/>
              <a:ext cx="4762" cy="0"/>
            </a:xfrm>
            <a:custGeom>
              <a:gdLst>
                <a:gd fmla="*/ 0 w 1" name="T0"/>
                <a:gd fmla="*/ 0 w 1" name="T1"/>
                <a:gd fmla="*/ 1 w 1" name="T2"/>
                <a:gd fmla="*/ 1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235"/>
            <p:cNvSpPr/>
            <p:nvPr/>
          </p:nvSpPr>
          <p:spPr bwMode="auto">
            <a:xfrm>
              <a:off x="5445125" y="3249613"/>
              <a:ext cx="3175" cy="0"/>
            </a:xfrm>
            <a:custGeom>
              <a:gdLst>
                <a:gd fmla="*/ 1 w 1" name="T0"/>
                <a:gd fmla="*/ 0 w 1" name="T1"/>
                <a:gd fmla="*/ 0 w 1" name="T2"/>
                <a:gd fmla="*/ 0 w 1" name="T3"/>
                <a:gd fmla="*/ 1 w 1" name="T4"/>
                <a:gd fmla="*/ 1 w 1" name="T5"/>
                <a:gd fmla="*/ 1 w 1" name="T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236"/>
            <p:cNvSpPr/>
            <p:nvPr/>
          </p:nvSpPr>
          <p:spPr bwMode="auto">
            <a:xfrm>
              <a:off x="5451475" y="3249613"/>
              <a:ext cx="4762" cy="0"/>
            </a:xfrm>
            <a:custGeom>
              <a:gdLst>
                <a:gd fmla="*/ 1 w 1" name="T0"/>
                <a:gd fmla="*/ 1 w 1" name="T1"/>
                <a:gd fmla="*/ 0 w 1" name="T2"/>
                <a:gd fmla="*/ 0 w 1" name="T3"/>
                <a:gd fmla="*/ 0 w 1" name="T4"/>
                <a:gd fmla="*/ 1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237"/>
            <p:cNvSpPr/>
            <p:nvPr/>
          </p:nvSpPr>
          <p:spPr bwMode="auto">
            <a:xfrm>
              <a:off x="5434013" y="3249613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0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238"/>
            <p:cNvSpPr/>
            <p:nvPr/>
          </p:nvSpPr>
          <p:spPr bwMode="auto">
            <a:xfrm>
              <a:off x="5445125" y="3235325"/>
              <a:ext cx="3175" cy="3175"/>
            </a:xfrm>
            <a:custGeom>
              <a:gdLst>
                <a:gd fmla="*/ 0 w 1" name="T0"/>
                <a:gd fmla="*/ 1 h 1" name="T1"/>
                <a:gd fmla="*/ 0 w 1" name="T2"/>
                <a:gd fmla="*/ 0 h 1" name="T3"/>
                <a:gd fmla="*/ 1 w 1" name="T4"/>
                <a:gd fmla="*/ 1 h 1" name="T5"/>
                <a:gd fmla="*/ 1 w 1" name="T6"/>
                <a:gd fmla="*/ 1 h 1" name="T7"/>
                <a:gd fmla="*/ 0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Oval 239"/>
            <p:cNvSpPr>
              <a:spLocks noChangeArrowheads="1"/>
            </p:cNvSpPr>
            <p:nvPr/>
          </p:nvSpPr>
          <p:spPr bwMode="auto">
            <a:xfrm>
              <a:off x="545147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Oval 240"/>
            <p:cNvSpPr>
              <a:spLocks noChangeArrowheads="1"/>
            </p:cNvSpPr>
            <p:nvPr/>
          </p:nvSpPr>
          <p:spPr bwMode="auto">
            <a:xfrm>
              <a:off x="5448300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241"/>
            <p:cNvSpPr/>
            <p:nvPr/>
          </p:nvSpPr>
          <p:spPr bwMode="auto">
            <a:xfrm>
              <a:off x="5456238" y="3246438"/>
              <a:ext cx="3175" cy="0"/>
            </a:xfrm>
            <a:custGeom>
              <a:gdLst>
                <a:gd fmla="*/ 0 w 1" name="T0"/>
                <a:gd fmla="*/ 0 w 1" name="T1"/>
                <a:gd fmla="*/ 0 w 1" name="T2"/>
                <a:gd fmla="*/ 0 w 1" name="T3"/>
                <a:gd fmla="*/ 0 w 1" name="T4"/>
                <a:gd fmla="*/ 0 w 1" name="T5"/>
                <a:gd fmla="*/ 0 w 1" name="T6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242"/>
            <p:cNvSpPr/>
            <p:nvPr/>
          </p:nvSpPr>
          <p:spPr bwMode="auto">
            <a:xfrm flipH="1">
              <a:off x="5456238" y="324643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Oval 243"/>
            <p:cNvSpPr>
              <a:spLocks noChangeArrowheads="1"/>
            </p:cNvSpPr>
            <p:nvPr/>
          </p:nvSpPr>
          <p:spPr bwMode="auto">
            <a:xfrm>
              <a:off x="5527675" y="32766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Oval 244"/>
            <p:cNvSpPr>
              <a:spLocks noChangeArrowheads="1"/>
            </p:cNvSpPr>
            <p:nvPr/>
          </p:nvSpPr>
          <p:spPr bwMode="auto">
            <a:xfrm>
              <a:off x="544512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245"/>
            <p:cNvSpPr/>
            <p:nvPr/>
          </p:nvSpPr>
          <p:spPr bwMode="auto">
            <a:xfrm flipH="1">
              <a:off x="5451475" y="32416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Freeform 246"/>
            <p:cNvSpPr/>
            <p:nvPr/>
          </p:nvSpPr>
          <p:spPr bwMode="auto">
            <a:xfrm>
              <a:off x="5437188" y="3249613"/>
              <a:ext cx="3175" cy="0"/>
            </a:xfrm>
            <a:custGeom>
              <a:gdLst>
                <a:gd fmla="*/ 0 w 1" name="T0"/>
                <a:gd fmla="*/ 0 w 1" name="T1"/>
                <a:gd fmla="*/ 1 w 1" name="T2"/>
                <a:gd fmla="*/ 1 w 1" name="T3"/>
                <a:gd fmla="*/ 0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Freeform 247"/>
            <p:cNvSpPr/>
            <p:nvPr/>
          </p:nvSpPr>
          <p:spPr bwMode="auto">
            <a:xfrm>
              <a:off x="5440363" y="3249613"/>
              <a:ext cx="4762" cy="0"/>
            </a:xfrm>
            <a:custGeom>
              <a:gdLst>
                <a:gd fmla="*/ 1 w 1" name="T0"/>
                <a:gd fmla="*/ 0 w 1" name="T1"/>
                <a:gd fmla="*/ 0 w 1" name="T2"/>
                <a:gd fmla="*/ 0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Oval 248"/>
            <p:cNvSpPr>
              <a:spLocks noChangeArrowheads="1"/>
            </p:cNvSpPr>
            <p:nvPr/>
          </p:nvSpPr>
          <p:spPr bwMode="auto">
            <a:xfrm>
              <a:off x="5456238" y="32464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249"/>
            <p:cNvSpPr/>
            <p:nvPr/>
          </p:nvSpPr>
          <p:spPr bwMode="auto">
            <a:xfrm>
              <a:off x="5456238" y="3246438"/>
              <a:ext cx="3175" cy="0"/>
            </a:xfrm>
            <a:custGeom>
              <a:gdLst>
                <a:gd fmla="*/ 0 w 1" name="T0"/>
                <a:gd fmla="*/ 0 w 1" name="T1"/>
                <a:gd fmla="*/ 1 w 1" name="T2"/>
                <a:gd fmla="*/ 0 w 1" name="T3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2089254" y="2721139"/>
            <a:ext cx="256258" cy="217446"/>
            <a:chOff x="7396162" y="377825"/>
            <a:chExt cx="817563" cy="693738"/>
          </a:xfrm>
        </p:grpSpPr>
        <p:sp>
          <p:nvSpPr>
            <p:cNvPr id="170" name="Freeform 17"/>
            <p:cNvSpPr/>
            <p:nvPr/>
          </p:nvSpPr>
          <p:spPr bwMode="auto">
            <a:xfrm>
              <a:off x="7396162" y="377825"/>
              <a:ext cx="817563" cy="693738"/>
            </a:xfrm>
            <a:custGeom>
              <a:gdLst>
                <a:gd fmla="*/ 19 w 33" name="T0"/>
                <a:gd fmla="*/ 14 h 28" name="T1"/>
                <a:gd fmla="*/ 19 w 33" name="T2"/>
                <a:gd fmla="*/ 14 h 28" name="T3"/>
                <a:gd fmla="*/ 25 w 33" name="T4"/>
                <a:gd fmla="*/ 0 h 28" name="T5"/>
                <a:gd fmla="*/ 27 w 33" name="T6"/>
                <a:gd fmla="*/ 1 h 28" name="T7"/>
                <a:gd fmla="*/ 30 w 33" name="T8"/>
                <a:gd fmla="*/ 10 h 28" name="T9"/>
                <a:gd fmla="*/ 27 w 33" name="T10"/>
                <a:gd fmla="*/ 13 h 28" name="T11"/>
                <a:gd fmla="*/ 27 w 33" name="T12"/>
                <a:gd fmla="*/ 13 h 28" name="T13"/>
                <a:gd fmla="*/ 29 w 33" name="T14"/>
                <a:gd fmla="*/ 14 h 28" name="T15"/>
                <a:gd fmla="*/ 27 w 33" name="T16"/>
                <a:gd fmla="*/ 25 h 28" name="T17"/>
                <a:gd fmla="*/ 23 w 33" name="T18"/>
                <a:gd fmla="*/ 23 h 28" name="T19"/>
                <a:gd fmla="*/ 23 w 33" name="T20"/>
                <a:gd fmla="*/ 23 h 28" name="T21"/>
                <a:gd fmla="*/ 23 w 33" name="T22"/>
                <a:gd fmla="*/ 23 h 28" name="T23"/>
                <a:gd fmla="*/ 23 w 33" name="T24"/>
                <a:gd fmla="*/ 23 h 28" name="T25"/>
                <a:gd fmla="*/ 23 w 33" name="T26"/>
                <a:gd fmla="*/ 25 h 28" name="T27"/>
                <a:gd fmla="*/ 21 w 33" name="T28"/>
                <a:gd fmla="*/ 24 h 28" name="T29"/>
                <a:gd fmla="*/ 21 w 33" name="T30"/>
                <a:gd fmla="*/ 24 h 28" name="T31"/>
                <a:gd fmla="*/ 21 w 33" name="T32"/>
                <a:gd fmla="*/ 24 h 28" name="T33"/>
                <a:gd fmla="*/ 15 w 33" name="T34"/>
                <a:gd fmla="*/ 28 h 28" name="T35"/>
                <a:gd fmla="*/ 10 w 33" name="T36"/>
                <a:gd fmla="*/ 20 h 28" name="T37"/>
                <a:gd fmla="*/ 10 w 33" name="T38"/>
                <a:gd fmla="*/ 20 h 28" name="T39"/>
                <a:gd fmla="*/ 6 w 33" name="T40"/>
                <a:gd fmla="*/ 21 h 28" name="T41"/>
                <a:gd fmla="*/ 1 w 33" name="T42"/>
                <a:gd fmla="*/ 13 h 28" name="T43"/>
                <a:gd fmla="*/ 2 w 33" name="T44"/>
                <a:gd fmla="*/ 10 h 28" name="T45"/>
                <a:gd fmla="*/ 12 w 33" name="T46"/>
                <a:gd fmla="*/ 13 h 28" name="T47"/>
                <a:gd fmla="*/ 16 w 33" name="T48"/>
                <a:gd fmla="*/ 15 h 28" name="T49"/>
                <a:gd fmla="*/ 16 w 33" name="T50"/>
                <a:gd fmla="*/ 16 h 28" name="T51"/>
                <a:gd fmla="*/ 16 w 33" name="T52"/>
                <a:gd fmla="*/ 16 h 28" name="T53"/>
                <a:gd fmla="*/ 16 w 33" name="T54"/>
                <a:gd fmla="*/ 16 h 28" name="T55"/>
                <a:gd fmla="*/ 16 w 33" name="T56"/>
                <a:gd fmla="*/ 16 h 28" name="T57"/>
                <a:gd fmla="*/ 17 w 33" name="T58"/>
                <a:gd fmla="*/ 13 h 28" name="T59"/>
                <a:gd fmla="*/ 19 w 33" name="T60"/>
                <a:gd fmla="*/ 14 h 28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8" w="33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1"/>
                    <a:pt x="25" y="0"/>
                  </a:cubicBezTo>
                  <a:cubicBezTo>
                    <a:pt x="26" y="0"/>
                    <a:pt x="26" y="0"/>
                    <a:pt x="27" y="1"/>
                  </a:cubicBezTo>
                  <a:cubicBezTo>
                    <a:pt x="28" y="3"/>
                    <a:pt x="30" y="7"/>
                    <a:pt x="30" y="10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33" y="16"/>
                    <a:pt x="29" y="26"/>
                    <a:pt x="27" y="25"/>
                  </a:cubicBezTo>
                  <a:cubicBezTo>
                    <a:pt x="25" y="25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8"/>
                    <a:pt x="21" y="28"/>
                    <a:pt x="15" y="28"/>
                  </a:cubicBezTo>
                  <a:cubicBezTo>
                    <a:pt x="10" y="27"/>
                    <a:pt x="8" y="24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4" y="20"/>
                    <a:pt x="3" y="17"/>
                    <a:pt x="1" y="13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9"/>
                    <a:pt x="10" y="11"/>
                    <a:pt x="12" y="13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8" y="13"/>
                    <a:pt x="18" y="13"/>
                    <a:pt x="19" y="14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8"/>
            <p:cNvSpPr/>
            <p:nvPr/>
          </p:nvSpPr>
          <p:spPr bwMode="auto">
            <a:xfrm>
              <a:off x="7867650" y="377825"/>
              <a:ext cx="346075" cy="644525"/>
            </a:xfrm>
            <a:custGeom>
              <a:gdLst>
                <a:gd fmla="*/ 0 w 14" name="T0"/>
                <a:gd fmla="*/ 14 h 26" name="T1"/>
                <a:gd fmla="*/ 0 w 14" name="T2"/>
                <a:gd fmla="*/ 14 h 26" name="T3"/>
                <a:gd fmla="*/ 6 w 14" name="T4"/>
                <a:gd fmla="*/ 0 h 26" name="T5"/>
                <a:gd fmla="*/ 8 w 14" name="T6"/>
                <a:gd fmla="*/ 1 h 26" name="T7"/>
                <a:gd fmla="*/ 10 w 14" name="T8"/>
                <a:gd fmla="*/ 10 h 26" name="T9"/>
                <a:gd fmla="*/ 8 w 14" name="T10"/>
                <a:gd fmla="*/ 13 h 26" name="T11"/>
                <a:gd fmla="*/ 8 w 14" name="T12"/>
                <a:gd fmla="*/ 13 h 26" name="T13"/>
                <a:gd fmla="*/ 10 w 14" name="T14"/>
                <a:gd fmla="*/ 14 h 26" name="T15"/>
                <a:gd fmla="*/ 7 w 14" name="T16"/>
                <a:gd fmla="*/ 25 h 26" name="T17"/>
                <a:gd fmla="*/ 4 w 14" name="T18"/>
                <a:gd fmla="*/ 23 h 26" name="T19"/>
                <a:gd fmla="*/ 4 w 14" name="T20"/>
                <a:gd fmla="*/ 23 h 26" name="T21"/>
                <a:gd fmla="*/ 0 w 14" name="T22"/>
                <a:gd fmla="*/ 14 h 2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6" w="14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1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3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4" y="16"/>
                    <a:pt x="10" y="26"/>
                    <a:pt x="7" y="25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9"/>
            <p:cNvSpPr/>
            <p:nvPr/>
          </p:nvSpPr>
          <p:spPr bwMode="auto">
            <a:xfrm>
              <a:off x="7793038" y="700088"/>
              <a:ext cx="173038" cy="296863"/>
            </a:xfrm>
            <a:custGeom>
              <a:gdLst>
                <a:gd fmla="*/ 0 w 7" name="T0"/>
                <a:gd fmla="*/ 3 h 12" name="T1"/>
                <a:gd fmla="*/ 0 w 7" name="T2"/>
                <a:gd fmla="*/ 2 h 12" name="T3"/>
                <a:gd fmla="*/ 0 w 7" name="T4"/>
                <a:gd fmla="*/ 2 h 12" name="T5"/>
                <a:gd fmla="*/ 1 w 7" name="T6"/>
                <a:gd fmla="*/ 0 h 12" name="T7"/>
                <a:gd fmla="*/ 3 w 7" name="T8"/>
                <a:gd fmla="*/ 1 h 12" name="T9"/>
                <a:gd fmla="*/ 3 w 7" name="T10"/>
                <a:gd fmla="*/ 1 h 12" name="T11"/>
                <a:gd fmla="*/ 7 w 7" name="T12"/>
                <a:gd fmla="*/ 10 h 12" name="T13"/>
                <a:gd fmla="*/ 7 w 7" name="T14"/>
                <a:gd fmla="*/ 10 h 12" name="T15"/>
                <a:gd fmla="*/ 7 w 7" name="T16"/>
                <a:gd fmla="*/ 12 h 12" name="T17"/>
                <a:gd fmla="*/ 5 w 7" name="T18"/>
                <a:gd fmla="*/ 11 h 12" name="T19"/>
                <a:gd fmla="*/ 5 w 7" name="T20"/>
                <a:gd fmla="*/ 11 h 12" name="T21"/>
                <a:gd fmla="*/ 0 w 7" name="T22"/>
                <a:gd fmla="*/ 3 h 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" w="7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20"/>
            <p:cNvSpPr/>
            <p:nvPr/>
          </p:nvSpPr>
          <p:spPr bwMode="auto">
            <a:xfrm>
              <a:off x="7396162" y="601663"/>
              <a:ext cx="520700" cy="469900"/>
            </a:xfrm>
            <a:custGeom>
              <a:gdLst>
                <a:gd fmla="*/ 10 w 21" name="T0"/>
                <a:gd fmla="*/ 11 h 19" name="T1"/>
                <a:gd fmla="*/ 6 w 21" name="T2"/>
                <a:gd fmla="*/ 11 h 19" name="T3"/>
                <a:gd fmla="*/ 1 w 21" name="T4"/>
                <a:gd fmla="*/ 4 h 19" name="T5"/>
                <a:gd fmla="*/ 2 w 21" name="T6"/>
                <a:gd fmla="*/ 1 h 19" name="T7"/>
                <a:gd fmla="*/ 12 w 21" name="T8"/>
                <a:gd fmla="*/ 3 h 19" name="T9"/>
                <a:gd fmla="*/ 16 w 21" name="T10"/>
                <a:gd fmla="*/ 6 h 19" name="T11"/>
                <a:gd fmla="*/ 16 w 21" name="T12"/>
                <a:gd fmla="*/ 7 h 19" name="T13"/>
                <a:gd fmla="*/ 21 w 21" name="T14"/>
                <a:gd fmla="*/ 14 h 19" name="T15"/>
                <a:gd fmla="*/ 15 w 21" name="T16"/>
                <a:gd fmla="*/ 19 h 19" name="T17"/>
                <a:gd fmla="*/ 10 w 21" name="T18"/>
                <a:gd fmla="*/ 11 h 19" name="T19"/>
                <a:gd fmla="*/ 10 w 21" name="T20"/>
                <a:gd fmla="*/ 11 h 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" w="21">
                  <a:moveTo>
                    <a:pt x="10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4" y="10"/>
                    <a:pt x="3" y="7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10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8"/>
                    <a:pt x="21" y="19"/>
                    <a:pt x="15" y="19"/>
                  </a:cubicBezTo>
                  <a:cubicBezTo>
                    <a:pt x="10" y="18"/>
                    <a:pt x="8" y="15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060599" y="1241698"/>
            <a:ext cx="167545" cy="141288"/>
            <a:chOff x="3641725" y="1727200"/>
            <a:chExt cx="212725" cy="179388"/>
          </a:xfrm>
          <a:solidFill>
            <a:srgbClr val="FFFF00"/>
          </a:solidFill>
          <a:effectLst/>
        </p:grpSpPr>
        <p:sp>
          <p:nvSpPr>
            <p:cNvPr id="175" name="Freeform 124"/>
            <p:cNvSpPr/>
            <p:nvPr/>
          </p:nvSpPr>
          <p:spPr bwMode="auto">
            <a:xfrm>
              <a:off x="3641725" y="1727200"/>
              <a:ext cx="212725" cy="179388"/>
            </a:xfrm>
            <a:custGeom>
              <a:gdLst>
                <a:gd fmla="*/ 16 w 57" name="T0"/>
                <a:gd fmla="*/ 33 h 48" name="T1"/>
                <a:gd fmla="*/ 14 w 57" name="T2"/>
                <a:gd fmla="*/ 34 h 48" name="T3"/>
                <a:gd fmla="*/ 10 w 57" name="T4"/>
                <a:gd fmla="*/ 31 h 48" name="T5"/>
                <a:gd fmla="*/ 8 w 57" name="T6"/>
                <a:gd fmla="*/ 29 h 48" name="T7"/>
                <a:gd fmla="*/ 6 w 57" name="T8"/>
                <a:gd fmla="*/ 27 h 48" name="T9"/>
                <a:gd fmla="*/ 4 w 57" name="T10"/>
                <a:gd fmla="*/ 25 h 48" name="T11"/>
                <a:gd fmla="*/ 3 w 57" name="T12"/>
                <a:gd fmla="*/ 24 h 48" name="T13"/>
                <a:gd fmla="*/ 1 w 57" name="T14"/>
                <a:gd fmla="*/ 22 h 48" name="T15"/>
                <a:gd fmla="*/ 3 w 57" name="T16"/>
                <a:gd fmla="*/ 19 h 48" name="T17"/>
                <a:gd fmla="*/ 12 w 57" name="T18"/>
                <a:gd fmla="*/ 16 h 48" name="T19"/>
                <a:gd fmla="*/ 25 w 57" name="T20"/>
                <a:gd fmla="*/ 18 h 48" name="T21"/>
                <a:gd fmla="*/ 30 w 57" name="T22"/>
                <a:gd fmla="*/ 21 h 48" name="T23"/>
                <a:gd fmla="*/ 31 w 57" name="T24"/>
                <a:gd fmla="*/ 21 h 48" name="T25"/>
                <a:gd fmla="*/ 30 w 57" name="T26"/>
                <a:gd fmla="*/ 20 h 48" name="T27"/>
                <a:gd fmla="*/ 31 w 57" name="T28"/>
                <a:gd fmla="*/ 18 h 48" name="T29"/>
                <a:gd fmla="*/ 32 w 57" name="T30"/>
                <a:gd fmla="*/ 18 h 48" name="T31"/>
                <a:gd fmla="*/ 34 w 57" name="T32"/>
                <a:gd fmla="*/ 20 h 48" name="T33"/>
                <a:gd fmla="*/ 34 w 57" name="T34"/>
                <a:gd fmla="*/ 20 h 48" name="T35"/>
                <a:gd fmla="*/ 43 w 57" name="T36"/>
                <a:gd fmla="*/ 5 h 48" name="T37"/>
                <a:gd fmla="*/ 51 w 57" name="T38"/>
                <a:gd fmla="*/ 0 h 48" name="T39"/>
                <a:gd fmla="*/ 56 w 57" name="T40"/>
                <a:gd fmla="*/ 0 h 48" name="T41"/>
                <a:gd fmla="*/ 57 w 57" name="T42"/>
                <a:gd fmla="*/ 1 h 48" name="T43"/>
                <a:gd fmla="*/ 57 w 57" name="T44"/>
                <a:gd fmla="*/ 3 h 48" name="T45"/>
                <a:gd fmla="*/ 57 w 57" name="T46"/>
                <a:gd fmla="*/ 5 h 48" name="T47"/>
                <a:gd fmla="*/ 56 w 57" name="T48"/>
                <a:gd fmla="*/ 8 h 48" name="T49"/>
                <a:gd fmla="*/ 56 w 57" name="T50"/>
                <a:gd fmla="*/ 11 h 48" name="T51"/>
                <a:gd fmla="*/ 56 w 57" name="T52"/>
                <a:gd fmla="*/ 14 h 48" name="T53"/>
                <a:gd fmla="*/ 55 w 57" name="T54"/>
                <a:gd fmla="*/ 17 h 48" name="T55"/>
                <a:gd fmla="*/ 53 w 57" name="T56"/>
                <a:gd fmla="*/ 19 h 48" name="T57"/>
                <a:gd fmla="*/ 50 w 57" name="T58"/>
                <a:gd fmla="*/ 20 h 48" name="T59"/>
                <a:gd fmla="*/ 50 w 57" name="T60"/>
                <a:gd fmla="*/ 20 h 48" name="T61"/>
                <a:gd fmla="*/ 55 w 57" name="T62"/>
                <a:gd fmla="*/ 24 h 48" name="T63"/>
                <a:gd fmla="*/ 57 w 57" name="T64"/>
                <a:gd fmla="*/ 27 h 48" name="T65"/>
                <a:gd fmla="*/ 56 w 57" name="T66"/>
                <a:gd fmla="*/ 31 h 48" name="T67"/>
                <a:gd fmla="*/ 56 w 57" name="T68"/>
                <a:gd fmla="*/ 34 h 48" name="T69"/>
                <a:gd fmla="*/ 54 w 57" name="T70"/>
                <a:gd fmla="*/ 36 h 48" name="T71"/>
                <a:gd fmla="*/ 53 w 57" name="T72"/>
                <a:gd fmla="*/ 38 h 48" name="T73"/>
                <a:gd fmla="*/ 50 w 57" name="T74"/>
                <a:gd fmla="*/ 41 h 48" name="T75"/>
                <a:gd fmla="*/ 47 w 57" name="T76"/>
                <a:gd fmla="*/ 42 h 48" name="T77"/>
                <a:gd fmla="*/ 44 w 57" name="T78"/>
                <a:gd fmla="*/ 42 h 48" name="T79"/>
                <a:gd fmla="*/ 42 w 57" name="T80"/>
                <a:gd fmla="*/ 40 h 48" name="T81"/>
                <a:gd fmla="*/ 40 w 57" name="T82"/>
                <a:gd fmla="*/ 38 h 48" name="T83"/>
                <a:gd fmla="*/ 40 w 57" name="T84"/>
                <a:gd fmla="*/ 39 h 48" name="T85"/>
                <a:gd fmla="*/ 39 w 57" name="T86"/>
                <a:gd fmla="*/ 39 h 48" name="T87"/>
                <a:gd fmla="*/ 38 w 57" name="T88"/>
                <a:gd fmla="*/ 38 h 48" name="T89"/>
                <a:gd fmla="*/ 38 w 57" name="T90"/>
                <a:gd fmla="*/ 39 h 48" name="T91"/>
                <a:gd fmla="*/ 38 w 57" name="T92"/>
                <a:gd fmla="*/ 43 h 48" name="T93"/>
                <a:gd fmla="*/ 37 w 57" name="T94"/>
                <a:gd fmla="*/ 46 h 48" name="T95"/>
                <a:gd fmla="*/ 34 w 57" name="T96"/>
                <a:gd fmla="*/ 47 h 48" name="T97"/>
                <a:gd fmla="*/ 31 w 57" name="T98"/>
                <a:gd fmla="*/ 48 h 48" name="T99"/>
                <a:gd fmla="*/ 27 w 57" name="T100"/>
                <a:gd fmla="*/ 47 h 48" name="T101"/>
                <a:gd fmla="*/ 24 w 57" name="T102"/>
                <a:gd fmla="*/ 46 h 48" name="T103"/>
                <a:gd fmla="*/ 22 w 57" name="T104"/>
                <a:gd fmla="*/ 45 h 48" name="T105"/>
                <a:gd fmla="*/ 19 w 57" name="T106"/>
                <a:gd fmla="*/ 41 h 48" name="T107"/>
                <a:gd fmla="*/ 17 w 57" name="T108"/>
                <a:gd fmla="*/ 38 h 48" name="T109"/>
                <a:gd fmla="*/ 18 w 57" name="T110"/>
                <a:gd fmla="*/ 33 h 48" name="T111"/>
                <a:gd fmla="*/ 18 w 57" name="T112"/>
                <a:gd fmla="*/ 32 h 4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48" w="57">
                  <a:moveTo>
                    <a:pt x="18" y="32"/>
                  </a:moveTo>
                  <a:cubicBezTo>
                    <a:pt x="18" y="32"/>
                    <a:pt x="17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2"/>
                    <a:pt x="10" y="31"/>
                    <a:pt x="10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8" y="29"/>
                    <a:pt x="8" y="29"/>
                  </a:cubicBezTo>
                  <a:cubicBezTo>
                    <a:pt x="8" y="29"/>
                    <a:pt x="7" y="28"/>
                    <a:pt x="7" y="28"/>
                  </a:cubicBezTo>
                  <a:cubicBezTo>
                    <a:pt x="7" y="28"/>
                    <a:pt x="6" y="27"/>
                    <a:pt x="6" y="27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3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3"/>
                    <a:pt x="1" y="23"/>
                    <a:pt x="1" y="22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5" y="18"/>
                    <a:pt x="6" y="17"/>
                    <a:pt x="7" y="17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6"/>
                    <a:pt x="15" y="16"/>
                    <a:pt x="17" y="16"/>
                  </a:cubicBezTo>
                  <a:cubicBezTo>
                    <a:pt x="20" y="17"/>
                    <a:pt x="22" y="17"/>
                    <a:pt x="25" y="18"/>
                  </a:cubicBezTo>
                  <a:cubicBezTo>
                    <a:pt x="27" y="19"/>
                    <a:pt x="28" y="20"/>
                    <a:pt x="29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3" y="18"/>
                    <a:pt x="33" y="19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7"/>
                    <a:pt x="36" y="15"/>
                    <a:pt x="37" y="12"/>
                  </a:cubicBezTo>
                  <a:cubicBezTo>
                    <a:pt x="39" y="10"/>
                    <a:pt x="41" y="7"/>
                    <a:pt x="43" y="5"/>
                  </a:cubicBezTo>
                  <a:cubicBezTo>
                    <a:pt x="44" y="4"/>
                    <a:pt x="46" y="3"/>
                    <a:pt x="47" y="2"/>
                  </a:cubicBezTo>
                  <a:cubicBezTo>
                    <a:pt x="48" y="1"/>
                    <a:pt x="50" y="1"/>
                    <a:pt x="51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3"/>
                    <a:pt x="57" y="3"/>
                  </a:cubicBezTo>
                  <a:cubicBezTo>
                    <a:pt x="57" y="3"/>
                    <a:pt x="57" y="4"/>
                    <a:pt x="57" y="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9"/>
                    <a:pt x="56" y="9"/>
                  </a:cubicBezTo>
                  <a:cubicBezTo>
                    <a:pt x="56" y="10"/>
                    <a:pt x="56" y="10"/>
                    <a:pt x="56" y="11"/>
                  </a:cubicBezTo>
                  <a:cubicBezTo>
                    <a:pt x="56" y="11"/>
                    <a:pt x="56" y="12"/>
                    <a:pt x="56" y="13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6" y="15"/>
                    <a:pt x="56" y="16"/>
                  </a:cubicBezTo>
                  <a:cubicBezTo>
                    <a:pt x="56" y="16"/>
                    <a:pt x="56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5" y="18"/>
                    <a:pt x="54" y="19"/>
                    <a:pt x="53" y="19"/>
                  </a:cubicBezTo>
                  <a:cubicBezTo>
                    <a:pt x="53" y="19"/>
                    <a:pt x="53" y="19"/>
                    <a:pt x="52" y="19"/>
                  </a:cubicBezTo>
                  <a:cubicBezTo>
                    <a:pt x="52" y="20"/>
                    <a:pt x="51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2" y="21"/>
                    <a:pt x="53" y="22"/>
                    <a:pt x="54" y="23"/>
                  </a:cubicBezTo>
                  <a:cubicBezTo>
                    <a:pt x="55" y="23"/>
                    <a:pt x="55" y="24"/>
                    <a:pt x="55" y="24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6" y="26"/>
                    <a:pt x="56" y="27"/>
                    <a:pt x="57" y="27"/>
                  </a:cubicBezTo>
                  <a:cubicBezTo>
                    <a:pt x="57" y="28"/>
                    <a:pt x="57" y="28"/>
                    <a:pt x="57" y="29"/>
                  </a:cubicBezTo>
                  <a:cubicBezTo>
                    <a:pt x="57" y="30"/>
                    <a:pt x="57" y="31"/>
                    <a:pt x="56" y="31"/>
                  </a:cubicBezTo>
                  <a:cubicBezTo>
                    <a:pt x="56" y="32"/>
                    <a:pt x="56" y="32"/>
                    <a:pt x="56" y="33"/>
                  </a:cubicBezTo>
                  <a:cubicBezTo>
                    <a:pt x="56" y="33"/>
                    <a:pt x="56" y="33"/>
                    <a:pt x="56" y="34"/>
                  </a:cubicBezTo>
                  <a:cubicBezTo>
                    <a:pt x="56" y="34"/>
                    <a:pt x="55" y="35"/>
                    <a:pt x="55" y="36"/>
                  </a:cubicBezTo>
                  <a:cubicBezTo>
                    <a:pt x="55" y="36"/>
                    <a:pt x="55" y="36"/>
                    <a:pt x="54" y="36"/>
                  </a:cubicBezTo>
                  <a:cubicBezTo>
                    <a:pt x="54" y="36"/>
                    <a:pt x="54" y="36"/>
                    <a:pt x="54" y="37"/>
                  </a:cubicBezTo>
                  <a:cubicBezTo>
                    <a:pt x="54" y="37"/>
                    <a:pt x="53" y="37"/>
                    <a:pt x="53" y="38"/>
                  </a:cubicBezTo>
                  <a:cubicBezTo>
                    <a:pt x="53" y="39"/>
                    <a:pt x="52" y="39"/>
                    <a:pt x="52" y="40"/>
                  </a:cubicBezTo>
                  <a:cubicBezTo>
                    <a:pt x="51" y="40"/>
                    <a:pt x="51" y="40"/>
                    <a:pt x="50" y="41"/>
                  </a:cubicBezTo>
                  <a:cubicBezTo>
                    <a:pt x="49" y="42"/>
                    <a:pt x="49" y="42"/>
                    <a:pt x="48" y="42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6" y="42"/>
                    <a:pt x="46" y="43"/>
                    <a:pt x="46" y="43"/>
                  </a:cubicBezTo>
                  <a:cubicBezTo>
                    <a:pt x="45" y="43"/>
                    <a:pt x="45" y="43"/>
                    <a:pt x="44" y="42"/>
                  </a:cubicBezTo>
                  <a:cubicBezTo>
                    <a:pt x="44" y="42"/>
                    <a:pt x="43" y="42"/>
                    <a:pt x="43" y="41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1" y="40"/>
                    <a:pt x="41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40"/>
                    <a:pt x="39" y="40"/>
                    <a:pt x="39" y="41"/>
                  </a:cubicBezTo>
                  <a:cubicBezTo>
                    <a:pt x="39" y="41"/>
                    <a:pt x="39" y="42"/>
                    <a:pt x="38" y="43"/>
                  </a:cubicBezTo>
                  <a:cubicBezTo>
                    <a:pt x="38" y="43"/>
                    <a:pt x="38" y="44"/>
                    <a:pt x="38" y="44"/>
                  </a:cubicBezTo>
                  <a:cubicBezTo>
                    <a:pt x="38" y="45"/>
                    <a:pt x="37" y="46"/>
                    <a:pt x="37" y="46"/>
                  </a:cubicBezTo>
                  <a:cubicBezTo>
                    <a:pt x="37" y="46"/>
                    <a:pt x="36" y="46"/>
                    <a:pt x="36" y="46"/>
                  </a:cubicBezTo>
                  <a:cubicBezTo>
                    <a:pt x="36" y="47"/>
                    <a:pt x="35" y="47"/>
                    <a:pt x="34" y="47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2" y="47"/>
                    <a:pt x="31" y="48"/>
                    <a:pt x="31" y="48"/>
                  </a:cubicBezTo>
                  <a:cubicBezTo>
                    <a:pt x="30" y="48"/>
                    <a:pt x="29" y="48"/>
                    <a:pt x="28" y="47"/>
                  </a:cubicBezTo>
                  <a:cubicBezTo>
                    <a:pt x="28" y="47"/>
                    <a:pt x="27" y="47"/>
                    <a:pt x="27" y="47"/>
                  </a:cubicBezTo>
                  <a:cubicBezTo>
                    <a:pt x="26" y="47"/>
                    <a:pt x="25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3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4"/>
                    <a:pt x="20" y="43"/>
                    <a:pt x="20" y="43"/>
                  </a:cubicBezTo>
                  <a:cubicBezTo>
                    <a:pt x="19" y="43"/>
                    <a:pt x="19" y="42"/>
                    <a:pt x="19" y="41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39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8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25"/>
            <p:cNvSpPr/>
            <p:nvPr/>
          </p:nvSpPr>
          <p:spPr bwMode="auto">
            <a:xfrm>
              <a:off x="3757613" y="1779588"/>
              <a:ext cx="3175" cy="14288"/>
            </a:xfrm>
            <a:custGeom>
              <a:gdLst>
                <a:gd fmla="*/ 1 w 1" name="T0"/>
                <a:gd fmla="*/ 4 h 4" name="T1"/>
                <a:gd fmla="*/ 0 w 1" name="T2"/>
                <a:gd fmla="*/ 0 h 4" name="T3"/>
                <a:gd fmla="*/ 0 w 1" name="T4"/>
                <a:gd fmla="*/ 0 h 4" name="T5"/>
                <a:gd fmla="*/ 1 w 1" name="T6"/>
                <a:gd fmla="*/ 0 h 4" name="T7"/>
                <a:gd fmla="*/ 1 w 1" name="T8"/>
                <a:gd fmla="*/ 4 h 4" name="T9"/>
                <a:gd fmla="*/ 1 w 1" name="T10"/>
                <a:gd fmla="*/ 4 h 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" w="1">
                  <a:moveTo>
                    <a:pt x="1" y="4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126"/>
            <p:cNvSpPr/>
            <p:nvPr/>
          </p:nvSpPr>
          <p:spPr bwMode="auto">
            <a:xfrm>
              <a:off x="3757613" y="1765300"/>
              <a:ext cx="3175" cy="6350"/>
            </a:xfrm>
            <a:custGeom>
              <a:gdLst>
                <a:gd fmla="*/ 0 w 1" name="T0"/>
                <a:gd fmla="*/ 1 h 2" name="T1"/>
                <a:gd fmla="*/ 1 w 1" name="T2"/>
                <a:gd fmla="*/ 2 h 2" name="T3"/>
                <a:gd fmla="*/ 0 w 1" name="T4"/>
                <a:gd fmla="*/ 2 h 2" name="T5"/>
                <a:gd fmla="*/ 0 w 1" name="T6"/>
                <a:gd fmla="*/ 1 h 2" name="T7"/>
                <a:gd fmla="*/ 0 w 1" name="T8"/>
                <a:gd fmla="*/ 0 h 2" name="T9"/>
                <a:gd fmla="*/ 0 w 1" name="T10"/>
                <a:gd fmla="*/ 0 h 2" name="T11"/>
                <a:gd fmla="*/ 0 w 1" name="T12"/>
                <a:gd fmla="*/ 0 h 2" name="T13"/>
                <a:gd fmla="*/ 0 w 1" name="T14"/>
                <a:gd fmla="*/ 0 h 2" name="T15"/>
                <a:gd fmla="*/ 0 w 1" name="T16"/>
                <a:gd fmla="*/ 1 h 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" w="1"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127"/>
            <p:cNvSpPr/>
            <p:nvPr/>
          </p:nvSpPr>
          <p:spPr bwMode="auto">
            <a:xfrm>
              <a:off x="3738563" y="1771650"/>
              <a:ext cx="4762" cy="7938"/>
            </a:xfrm>
            <a:custGeom>
              <a:gdLst>
                <a:gd fmla="*/ 0 w 1" name="T0"/>
                <a:gd fmla="*/ 1 h 2" name="T1"/>
                <a:gd fmla="*/ 0 w 1" name="T2"/>
                <a:gd fmla="*/ 1 h 2" name="T3"/>
                <a:gd fmla="*/ 0 w 1" name="T4"/>
                <a:gd fmla="*/ 1 h 2" name="T5"/>
                <a:gd fmla="*/ 1 w 1" name="T6"/>
                <a:gd fmla="*/ 2 h 2" name="T7"/>
                <a:gd fmla="*/ 1 w 1" name="T8"/>
                <a:gd fmla="*/ 2 h 2" name="T9"/>
                <a:gd fmla="*/ 0 w 1" name="T10"/>
                <a:gd fmla="*/ 1 h 2" name="T11"/>
                <a:gd fmla="*/ 0 w 1" name="T12"/>
                <a:gd fmla="*/ 1 h 2" name="T13"/>
                <a:gd fmla="*/ 0 w 1" name="T14"/>
                <a:gd fmla="*/ 1 h 2" name="T15"/>
                <a:gd fmla="*/ 0 w 1" name="T16"/>
                <a:gd fmla="*/ 1 h 2" name="T17"/>
                <a:gd fmla="*/ 0 w 1" name="T18"/>
                <a:gd fmla="*/ 1 h 2" name="T19"/>
                <a:gd fmla="*/ 0 w 1" name="T20"/>
                <a:gd fmla="*/ 1 h 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128"/>
            <p:cNvSpPr/>
            <p:nvPr/>
          </p:nvSpPr>
          <p:spPr bwMode="auto">
            <a:xfrm>
              <a:off x="3749675" y="1787525"/>
              <a:ext cx="4762" cy="6350"/>
            </a:xfrm>
            <a:custGeom>
              <a:gdLst>
                <a:gd fmla="*/ 0 w 1" name="T0"/>
                <a:gd fmla="*/ 0 h 2" name="T1"/>
                <a:gd fmla="*/ 1 w 1" name="T2"/>
                <a:gd fmla="*/ 1 h 2" name="T3"/>
                <a:gd fmla="*/ 1 w 1" name="T4"/>
                <a:gd fmla="*/ 2 h 2" name="T5"/>
                <a:gd fmla="*/ 0 w 1" name="T6"/>
                <a:gd fmla="*/ 0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129"/>
            <p:cNvSpPr/>
            <p:nvPr/>
          </p:nvSpPr>
          <p:spPr bwMode="auto">
            <a:xfrm>
              <a:off x="3757613" y="1771650"/>
              <a:ext cx="3175" cy="7938"/>
            </a:xfrm>
            <a:custGeom>
              <a:gdLst>
                <a:gd fmla="*/ 0 w 1" name="T0"/>
                <a:gd fmla="*/ 0 h 2" name="T1"/>
                <a:gd fmla="*/ 1 w 1" name="T2"/>
                <a:gd fmla="*/ 0 h 2" name="T3"/>
                <a:gd fmla="*/ 1 w 1" name="T4"/>
                <a:gd fmla="*/ 1 h 2" name="T5"/>
                <a:gd fmla="*/ 0 w 1" name="T6"/>
                <a:gd fmla="*/ 1 h 2" name="T7"/>
                <a:gd fmla="*/ 0 w 1" name="T8"/>
                <a:gd fmla="*/ 0 h 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130"/>
            <p:cNvSpPr/>
            <p:nvPr/>
          </p:nvSpPr>
          <p:spPr bwMode="auto">
            <a:xfrm>
              <a:off x="3743325" y="1782763"/>
              <a:ext cx="3175" cy="0"/>
            </a:xfrm>
            <a:custGeom>
              <a:gdLst>
                <a:gd fmla="*/ 1 w 1" name="T0"/>
                <a:gd fmla="*/ 0 w 1" name="T1"/>
                <a:gd fmla="*/ 0 w 1" name="T2"/>
                <a:gd fmla="*/ 1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131"/>
            <p:cNvSpPr/>
            <p:nvPr/>
          </p:nvSpPr>
          <p:spPr bwMode="auto">
            <a:xfrm>
              <a:off x="3746500" y="1782763"/>
              <a:ext cx="3175" cy="4763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0 h 1" name="T5"/>
                <a:gd fmla="*/ 1 w 1" name="T6"/>
                <a:gd fmla="*/ 1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32"/>
            <p:cNvSpPr/>
            <p:nvPr/>
          </p:nvSpPr>
          <p:spPr bwMode="auto">
            <a:xfrm flipH="1">
              <a:off x="3743325" y="1779588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33"/>
            <p:cNvSpPr/>
            <p:nvPr/>
          </p:nvSpPr>
          <p:spPr bwMode="auto">
            <a:xfrm>
              <a:off x="3754438" y="1793875"/>
              <a:ext cx="3175" cy="0"/>
            </a:xfrm>
            <a:custGeom>
              <a:gdLst>
                <a:gd fmla="*/ 1 w 1" name="T0"/>
                <a:gd fmla="*/ 1 w 1" name="T1"/>
                <a:gd fmla="*/ 0 w 1" name="T2"/>
                <a:gd fmla="*/ 1 w 1" name="T3"/>
                <a:gd fmla="*/ 1 w 1" name="T4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134"/>
            <p:cNvSpPr/>
            <p:nvPr/>
          </p:nvSpPr>
          <p:spPr bwMode="auto">
            <a:xfrm flipH="1">
              <a:off x="3757613" y="1765300"/>
              <a:ext cx="0" cy="3175"/>
            </a:xfrm>
            <a:custGeom>
              <a:gdLst>
                <a:gd fmla="*/ 1 h 1" name="T0"/>
                <a:gd fmla="*/ 0 h 1" name="T1"/>
                <a:gd fmla="*/ 0 h 1" name="T2"/>
                <a:gd fmla="*/ 1 h 1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135"/>
            <p:cNvSpPr/>
            <p:nvPr/>
          </p:nvSpPr>
          <p:spPr bwMode="auto">
            <a:xfrm flipH="1">
              <a:off x="3757613" y="1765300"/>
              <a:ext cx="0" cy="3175"/>
            </a:xfrm>
            <a:custGeom>
              <a:gdLst>
                <a:gd fmla="*/ 0 h 1" name="T0"/>
                <a:gd fmla="*/ 1 h 1" name="T1"/>
                <a:gd fmla="*/ 0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136"/>
            <p:cNvSpPr/>
            <p:nvPr/>
          </p:nvSpPr>
          <p:spPr bwMode="auto">
            <a:xfrm>
              <a:off x="3757613" y="1776413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1 h 1" name="T7"/>
                <a:gd fmla="*/ 0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137"/>
            <p:cNvSpPr/>
            <p:nvPr/>
          </p:nvSpPr>
          <p:spPr bwMode="auto">
            <a:xfrm>
              <a:off x="3708400" y="1847850"/>
              <a:ext cx="4762" cy="0"/>
            </a:xfrm>
            <a:custGeom>
              <a:gdLst>
                <a:gd fmla="*/ 0 w 1" name="T0"/>
                <a:gd fmla="*/ 1 w 1" name="T1"/>
                <a:gd fmla="*/ 1 w 1" name="T2"/>
                <a:gd fmla="*/ 1 w 1" name="T3"/>
                <a:gd fmla="*/ 1 w 1" name="T4"/>
                <a:gd fmla="*/ 0 w 1" name="T5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Oval 138"/>
            <p:cNvSpPr>
              <a:spLocks noChangeArrowheads="1"/>
            </p:cNvSpPr>
            <p:nvPr/>
          </p:nvSpPr>
          <p:spPr bwMode="auto">
            <a:xfrm>
              <a:off x="3760788" y="17938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139"/>
            <p:cNvSpPr/>
            <p:nvPr/>
          </p:nvSpPr>
          <p:spPr bwMode="auto">
            <a:xfrm flipH="1">
              <a:off x="3738563" y="17764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140"/>
            <p:cNvSpPr/>
            <p:nvPr/>
          </p:nvSpPr>
          <p:spPr bwMode="auto">
            <a:xfrm flipH="1">
              <a:off x="3738563" y="17764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141"/>
            <p:cNvSpPr/>
            <p:nvPr/>
          </p:nvSpPr>
          <p:spPr bwMode="auto">
            <a:xfrm flipH="1">
              <a:off x="3738563" y="177641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142"/>
            <p:cNvSpPr/>
            <p:nvPr/>
          </p:nvSpPr>
          <p:spPr bwMode="auto">
            <a:xfrm flipH="1">
              <a:off x="3738563" y="1771650"/>
              <a:ext cx="0" cy="4763"/>
            </a:xfrm>
            <a:custGeom>
              <a:gdLst>
                <a:gd fmla="*/ 1 h 1" name="T0"/>
                <a:gd fmla="*/ 1 h 1" name="T1"/>
                <a:gd fmla="*/ 1 h 1" name="T2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143"/>
            <p:cNvSpPr/>
            <p:nvPr/>
          </p:nvSpPr>
          <p:spPr bwMode="auto">
            <a:xfrm flipH="1">
              <a:off x="3783013" y="187007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5" name="Oval 144"/>
            <p:cNvSpPr>
              <a:spLocks noChangeArrowheads="1"/>
            </p:cNvSpPr>
            <p:nvPr/>
          </p:nvSpPr>
          <p:spPr bwMode="auto">
            <a:xfrm>
              <a:off x="3749675" y="17875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6" name="Freeform 145"/>
            <p:cNvSpPr/>
            <p:nvPr/>
          </p:nvSpPr>
          <p:spPr bwMode="auto">
            <a:xfrm>
              <a:off x="3754438" y="1790700"/>
              <a:ext cx="3175" cy="3175"/>
            </a:xfrm>
            <a:custGeom>
              <a:gdLst>
                <a:gd fmla="*/ 1 w 1" name="T0"/>
                <a:gd fmla="*/ 1 h 1" name="T1"/>
                <a:gd fmla="*/ 0 w 1" name="T2"/>
                <a:gd fmla="*/ 1 h 1" name="T3"/>
                <a:gd fmla="*/ 0 w 1" name="T4"/>
                <a:gd fmla="*/ 1 h 1" name="T5"/>
                <a:gd fmla="*/ 0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7" name="Freeform 146"/>
            <p:cNvSpPr/>
            <p:nvPr/>
          </p:nvSpPr>
          <p:spPr bwMode="auto">
            <a:xfrm flipH="1">
              <a:off x="3746500" y="1782763"/>
              <a:ext cx="0" cy="4763"/>
            </a:xfrm>
            <a:custGeom>
              <a:gdLst>
                <a:gd fmla="*/ 0 h 1" name="T0"/>
                <a:gd fmla="*/ 1 h 1" name="T1"/>
                <a:gd fmla="*/ 0 h 1" name="T2"/>
                <a:gd fmla="*/ 0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8" name="Freeform 147"/>
            <p:cNvSpPr/>
            <p:nvPr/>
          </p:nvSpPr>
          <p:spPr bwMode="auto">
            <a:xfrm flipH="1">
              <a:off x="3757613" y="176530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341587" y="1911623"/>
            <a:ext cx="254000" cy="236538"/>
            <a:chOff x="3922713" y="2435225"/>
            <a:chExt cx="254000" cy="236538"/>
          </a:xfrm>
          <a:solidFill>
            <a:srgbClr val="FFFF00"/>
          </a:solidFill>
          <a:effectLst/>
        </p:grpSpPr>
        <p:sp>
          <p:nvSpPr>
            <p:cNvPr id="200" name="Freeform 250"/>
            <p:cNvSpPr/>
            <p:nvPr/>
          </p:nvSpPr>
          <p:spPr bwMode="auto">
            <a:xfrm>
              <a:off x="3922713" y="2435225"/>
              <a:ext cx="254000" cy="236538"/>
            </a:xfrm>
            <a:custGeom>
              <a:gdLst>
                <a:gd fmla="*/ 39 w 68" name="T0"/>
                <a:gd fmla="*/ 26 h 63" name="T1"/>
                <a:gd fmla="*/ 40 w 68" name="T2"/>
                <a:gd fmla="*/ 27 h 63" name="T3"/>
                <a:gd fmla="*/ 61 w 68" name="T4"/>
                <a:gd fmla="*/ 16 h 63" name="T5"/>
                <a:gd fmla="*/ 68 w 68" name="T6"/>
                <a:gd fmla="*/ 17 h 63" name="T7"/>
                <a:gd fmla="*/ 65 w 68" name="T8"/>
                <a:gd fmla="*/ 24 h 63" name="T9"/>
                <a:gd fmla="*/ 62 w 68" name="T10"/>
                <a:gd fmla="*/ 31 h 63" name="T11"/>
                <a:gd fmla="*/ 59 w 68" name="T12"/>
                <a:gd fmla="*/ 35 h 63" name="T13"/>
                <a:gd fmla="*/ 54 w 68" name="T14"/>
                <a:gd fmla="*/ 38 h 63" name="T15"/>
                <a:gd fmla="*/ 55 w 68" name="T16"/>
                <a:gd fmla="*/ 41 h 63" name="T17"/>
                <a:gd fmla="*/ 54 w 68" name="T18"/>
                <a:gd fmla="*/ 44 h 63" name="T19"/>
                <a:gd fmla="*/ 53 w 68" name="T20"/>
                <a:gd fmla="*/ 46 h 63" name="T21"/>
                <a:gd fmla="*/ 51 w 68" name="T22"/>
                <a:gd fmla="*/ 49 h 63" name="T23"/>
                <a:gd fmla="*/ 50 w 68" name="T24"/>
                <a:gd fmla="*/ 51 h 63" name="T25"/>
                <a:gd fmla="*/ 54 w 68" name="T26"/>
                <a:gd fmla="*/ 62 h 63" name="T27"/>
                <a:gd fmla="*/ 54 w 68" name="T28"/>
                <a:gd fmla="*/ 62 h 63" name="T29"/>
                <a:gd fmla="*/ 52 w 68" name="T30"/>
                <a:gd fmla="*/ 58 h 63" name="T31"/>
                <a:gd fmla="*/ 49 w 68" name="T32"/>
                <a:gd fmla="*/ 54 h 63" name="T33"/>
                <a:gd fmla="*/ 47 w 68" name="T34"/>
                <a:gd fmla="*/ 53 h 63" name="T35"/>
                <a:gd fmla="*/ 45 w 68" name="T36"/>
                <a:gd fmla="*/ 53 h 63" name="T37"/>
                <a:gd fmla="*/ 42 w 68" name="T38"/>
                <a:gd fmla="*/ 54 h 63" name="T39"/>
                <a:gd fmla="*/ 40 w 68" name="T40"/>
                <a:gd fmla="*/ 51 h 63" name="T41"/>
                <a:gd fmla="*/ 40 w 68" name="T42"/>
                <a:gd fmla="*/ 49 h 63" name="T43"/>
                <a:gd fmla="*/ 39 w 68" name="T44"/>
                <a:gd fmla="*/ 45 h 63" name="T45"/>
                <a:gd fmla="*/ 38 w 68" name="T46"/>
                <a:gd fmla="*/ 33 h 63" name="T47"/>
                <a:gd fmla="*/ 35 w 68" name="T48"/>
                <a:gd fmla="*/ 37 h 63" name="T49"/>
                <a:gd fmla="*/ 35 w 68" name="T50"/>
                <a:gd fmla="*/ 42 h 63" name="T51"/>
                <a:gd fmla="*/ 33 w 68" name="T52"/>
                <a:gd fmla="*/ 41 h 63" name="T53"/>
                <a:gd fmla="*/ 34 w 68" name="T54"/>
                <a:gd fmla="*/ 32 h 63" name="T55"/>
                <a:gd fmla="*/ 33 w 68" name="T56"/>
                <a:gd fmla="*/ 31 h 63" name="T57"/>
                <a:gd fmla="*/ 27 w 68" name="T58"/>
                <a:gd fmla="*/ 39 h 63" name="T59"/>
                <a:gd fmla="*/ 24 w 68" name="T60"/>
                <a:gd fmla="*/ 43 h 63" name="T61"/>
                <a:gd fmla="*/ 21 w 68" name="T62"/>
                <a:gd fmla="*/ 46 h 63" name="T63"/>
                <a:gd fmla="*/ 18 w 68" name="T64"/>
                <a:gd fmla="*/ 45 h 63" name="T65"/>
                <a:gd fmla="*/ 15 w 68" name="T66"/>
                <a:gd fmla="*/ 43 h 63" name="T67"/>
                <a:gd fmla="*/ 12 w 68" name="T68"/>
                <a:gd fmla="*/ 44 h 63" name="T69"/>
                <a:gd fmla="*/ 0 w 68" name="T70"/>
                <a:gd fmla="*/ 49 h 63" name="T71"/>
                <a:gd fmla="*/ 0 w 68" name="T72"/>
                <a:gd fmla="*/ 48 h 63" name="T73"/>
                <a:gd fmla="*/ 14 w 68" name="T74"/>
                <a:gd fmla="*/ 40 h 63" name="T75"/>
                <a:gd fmla="*/ 14 w 68" name="T76"/>
                <a:gd fmla="*/ 37 h 63" name="T77"/>
                <a:gd fmla="*/ 14 w 68" name="T78"/>
                <a:gd fmla="*/ 34 h 63" name="T79"/>
                <a:gd fmla="*/ 14 w 68" name="T80"/>
                <a:gd fmla="*/ 31 h 63" name="T81"/>
                <a:gd fmla="*/ 16 w 68" name="T82"/>
                <a:gd fmla="*/ 28 h 63" name="T83"/>
                <a:gd fmla="*/ 21 w 68" name="T84"/>
                <a:gd fmla="*/ 26 h 63" name="T85"/>
                <a:gd fmla="*/ 16 w 68" name="T86"/>
                <a:gd fmla="*/ 20 h 63" name="T87"/>
                <a:gd fmla="*/ 17 w 68" name="T88"/>
                <a:gd fmla="*/ 15 h 63" name="T89"/>
                <a:gd fmla="*/ 19 w 68" name="T90"/>
                <a:gd fmla="*/ 8 h 63" name="T91"/>
                <a:gd fmla="*/ 20 w 68" name="T92"/>
                <a:gd fmla="*/ 1 h 63" name="T93"/>
                <a:gd fmla="*/ 25 w 68" name="T94"/>
                <a:gd fmla="*/ 2 h 63" name="T95"/>
                <a:gd fmla="*/ 36 w 68" name="T96"/>
                <a:gd fmla="*/ 20 h 63" name="T97"/>
                <a:gd fmla="*/ 36 w 68" name="T98"/>
                <a:gd fmla="*/ 26 h 63" name="T99"/>
                <a:gd fmla="*/ 36 w 68" name="T100"/>
                <a:gd fmla="*/ 26 h 63" name="T101"/>
                <a:gd fmla="*/ 39 w 68" name="T102"/>
                <a:gd fmla="*/ 24 h 63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62" w="68">
                  <a:moveTo>
                    <a:pt x="39" y="24"/>
                  </a:move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4" y="24"/>
                    <a:pt x="45" y="22"/>
                  </a:cubicBezTo>
                  <a:cubicBezTo>
                    <a:pt x="46" y="22"/>
                    <a:pt x="47" y="21"/>
                    <a:pt x="48" y="21"/>
                  </a:cubicBezTo>
                  <a:cubicBezTo>
                    <a:pt x="52" y="18"/>
                    <a:pt x="56" y="16"/>
                    <a:pt x="61" y="16"/>
                  </a:cubicBezTo>
                  <a:cubicBezTo>
                    <a:pt x="62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7" y="21"/>
                    <a:pt x="66" y="23"/>
                    <a:pt x="65" y="24"/>
                  </a:cubicBezTo>
                  <a:cubicBezTo>
                    <a:pt x="64" y="25"/>
                    <a:pt x="63" y="26"/>
                    <a:pt x="63" y="28"/>
                  </a:cubicBezTo>
                  <a:cubicBezTo>
                    <a:pt x="63" y="28"/>
                    <a:pt x="62" y="29"/>
                    <a:pt x="62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6"/>
                    <a:pt x="57" y="37"/>
                    <a:pt x="56" y="37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5" y="41"/>
                    <a:pt x="55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3"/>
                    <a:pt x="55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5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6"/>
                    <a:pt x="52" y="46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52" y="55"/>
                    <a:pt x="53" y="59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1"/>
                    <a:pt x="53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6"/>
                    <a:pt x="50" y="56"/>
                    <a:pt x="50" y="55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6" y="53"/>
                  </a:cubicBezTo>
                  <a:cubicBezTo>
                    <a:pt x="46" y="53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42" y="53"/>
                    <a:pt x="42" y="53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0" y="54"/>
                    <a:pt x="40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0" y="51"/>
                    <a:pt x="40" y="51"/>
                    <a:pt x="40" y="50"/>
                  </a:cubicBezTo>
                  <a:cubicBezTo>
                    <a:pt x="41" y="50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6"/>
                  </a:cubicBezTo>
                  <a:cubicBezTo>
                    <a:pt x="40" y="46"/>
                    <a:pt x="40" y="45"/>
                    <a:pt x="39" y="45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39"/>
                    <a:pt x="39" y="37"/>
                    <a:pt x="38" y="36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4"/>
                    <a:pt x="36" y="34"/>
                    <a:pt x="36" y="35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7"/>
                    <a:pt x="33" y="36"/>
                    <a:pt x="33" y="35"/>
                  </a:cubicBezTo>
                  <a:cubicBezTo>
                    <a:pt x="33" y="34"/>
                    <a:pt x="33" y="33"/>
                    <a:pt x="34" y="32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3"/>
                    <a:pt x="30" y="36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4" y="43"/>
                  </a:cubicBezTo>
                  <a:cubicBezTo>
                    <a:pt x="24" y="44"/>
                    <a:pt x="24" y="43"/>
                    <a:pt x="23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7"/>
                    <a:pt x="19" y="47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2" y="43"/>
                    <a:pt x="12" y="44"/>
                  </a:cubicBezTo>
                  <a:cubicBezTo>
                    <a:pt x="9" y="45"/>
                    <a:pt x="5" y="47"/>
                    <a:pt x="2" y="48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6"/>
                    <a:pt x="7" y="44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4" y="40"/>
                    <a:pt x="14" y="40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7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5" y="2"/>
                    <a:pt x="26" y="3"/>
                    <a:pt x="27" y="3"/>
                  </a:cubicBezTo>
                  <a:cubicBezTo>
                    <a:pt x="30" y="7"/>
                    <a:pt x="33" y="11"/>
                    <a:pt x="35" y="15"/>
                  </a:cubicBezTo>
                  <a:cubicBezTo>
                    <a:pt x="35" y="17"/>
                    <a:pt x="35" y="18"/>
                    <a:pt x="36" y="20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3"/>
                    <a:pt x="39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1" name="Freeform 251"/>
            <p:cNvSpPr/>
            <p:nvPr/>
          </p:nvSpPr>
          <p:spPr bwMode="auto">
            <a:xfrm>
              <a:off x="4065588" y="2511425"/>
              <a:ext cx="6350" cy="17463"/>
            </a:xfrm>
            <a:custGeom>
              <a:gdLst>
                <a:gd fmla="*/ 1 w 2" name="T0"/>
                <a:gd fmla="*/ 4 h 5" name="T1"/>
                <a:gd fmla="*/ 1 w 2" name="T2"/>
                <a:gd fmla="*/ 4 h 5" name="T3"/>
                <a:gd fmla="*/ 1 w 2" name="T4"/>
                <a:gd fmla="*/ 5 h 5" name="T5"/>
                <a:gd fmla="*/ 0 w 2" name="T6"/>
                <a:gd fmla="*/ 5 h 5" name="T7"/>
                <a:gd fmla="*/ 1 w 2" name="T8"/>
                <a:gd fmla="*/ 2 h 5" name="T9"/>
                <a:gd fmla="*/ 1 w 2" name="T10"/>
                <a:gd fmla="*/ 1 h 5" name="T11"/>
                <a:gd fmla="*/ 2 w 2" name="T12"/>
                <a:gd fmla="*/ 1 h 5" name="T13"/>
                <a:gd fmla="*/ 2 w 2" name="T14"/>
                <a:gd fmla="*/ 1 h 5" name="T15"/>
                <a:gd fmla="*/ 2 w 2" name="T16"/>
                <a:gd fmla="*/ 1 h 5" name="T17"/>
                <a:gd fmla="*/ 1 w 2" name="T18"/>
                <a:gd fmla="*/ 4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2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2" name="Freeform 252"/>
            <p:cNvSpPr/>
            <p:nvPr/>
          </p:nvSpPr>
          <p:spPr bwMode="auto">
            <a:xfrm>
              <a:off x="4068763" y="2506663"/>
              <a:ext cx="3175" cy="7938"/>
            </a:xfrm>
            <a:custGeom>
              <a:gdLst>
                <a:gd fmla="*/ 1 w 1" name="T0"/>
                <a:gd fmla="*/ 2 h 2" name="T1"/>
                <a:gd fmla="*/ 0 w 1" name="T2"/>
                <a:gd fmla="*/ 2 h 2" name="T3"/>
                <a:gd fmla="*/ 0 w 1" name="T4"/>
                <a:gd fmla="*/ 0 h 2" name="T5"/>
                <a:gd fmla="*/ 0 w 1" name="T6"/>
                <a:gd fmla="*/ 0 h 2" name="T7"/>
                <a:gd fmla="*/ 0 w 1" name="T8"/>
                <a:gd fmla="*/ 0 h 2" name="T9"/>
                <a:gd fmla="*/ 0 w 1" name="T10"/>
                <a:gd fmla="*/ 1 h 2" name="T11"/>
                <a:gd fmla="*/ 0 w 1" name="T12"/>
                <a:gd fmla="*/ 1 h 2" name="T13"/>
                <a:gd fmla="*/ 0 w 1" name="T14"/>
                <a:gd fmla="*/ 1 h 2" name="T15"/>
                <a:gd fmla="*/ 1 w 1" name="T16"/>
                <a:gd fmla="*/ 1 h 2" name="T17"/>
                <a:gd fmla="*/ 1 w 1" name="T18"/>
                <a:gd fmla="*/ 2 h 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" w="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3" name="Freeform 253"/>
            <p:cNvSpPr/>
            <p:nvPr/>
          </p:nvSpPr>
          <p:spPr bwMode="auto">
            <a:xfrm flipH="1">
              <a:off x="4057650" y="2533650"/>
              <a:ext cx="0" cy="3175"/>
            </a:xfrm>
            <a:custGeom>
              <a:gdLst>
                <a:gd fmla="*/ 0 h 1" name="T0"/>
                <a:gd fmla="*/ 1 h 1" name="T1"/>
                <a:gd fmla="*/ 1 h 1" name="T2"/>
                <a:gd fmla="*/ 1 h 1" name="T3"/>
                <a:gd fmla="*/ 0 h 1" name="T4"/>
                <a:gd fmla="*/ 0 h 1" name="T5"/>
                <a:gd fmla="*/ 0 h 1" name="T6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" name="Freeform 254"/>
            <p:cNvSpPr/>
            <p:nvPr/>
          </p:nvSpPr>
          <p:spPr bwMode="auto">
            <a:xfrm flipH="1">
              <a:off x="4071938" y="2495550"/>
              <a:ext cx="0" cy="7938"/>
            </a:xfrm>
            <a:custGeom>
              <a:gdLst>
                <a:gd fmla="*/ 0 h 2" name="T0"/>
                <a:gd fmla="*/ 1 h 2" name="T1"/>
                <a:gd fmla="*/ 2 h 2" name="T2"/>
                <a:gd fmla="*/ 0 h 2" name="T3"/>
                <a:gd fmla="*/ 0 h 2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" name="Freeform 255"/>
            <p:cNvSpPr/>
            <p:nvPr/>
          </p:nvSpPr>
          <p:spPr bwMode="auto">
            <a:xfrm flipH="1">
              <a:off x="4071938" y="2492375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0 h 1" name="T4"/>
                <a:gd fmla="*/ 1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" name="Freeform 256"/>
            <p:cNvSpPr/>
            <p:nvPr/>
          </p:nvSpPr>
          <p:spPr bwMode="auto">
            <a:xfrm flipH="1">
              <a:off x="4068763" y="2500313"/>
              <a:ext cx="0" cy="3175"/>
            </a:xfrm>
            <a:custGeom>
              <a:gdLst>
                <a:gd fmla="*/ 1 h 1" name="T0"/>
                <a:gd fmla="*/ 0 h 1" name="T1"/>
                <a:gd fmla="*/ 0 h 1" name="T2"/>
                <a:gd fmla="*/ 1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7" name="Freeform 257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gdLst>
                <a:gd fmla="*/ 0 w 1" name="T0"/>
                <a:gd fmla="*/ 0 h 1" name="T1"/>
                <a:gd fmla="*/ 1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0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0 h 1" name="T15"/>
                <a:gd fmla="*/ 0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8" name="Freeform 258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1 w 1" name="T4"/>
                <a:gd fmla="*/ 0 h 1" name="T5"/>
                <a:gd fmla="*/ 1 w 1" name="T6"/>
                <a:gd fmla="*/ 1 h 1" name="T7"/>
                <a:gd fmla="*/ 0 w 1" name="T8"/>
                <a:gd fmla="*/ 1 h 1" name="T9"/>
                <a:gd fmla="*/ 0 w 1" name="T10"/>
                <a:gd fmla="*/ 1 h 1" name="T11"/>
                <a:gd fmla="*/ 0 w 1" name="T12"/>
                <a:gd fmla="*/ 1 h 1" name="T13"/>
                <a:gd fmla="*/ 0 w 1" name="T14"/>
                <a:gd fmla="*/ 1 h 1" name="T15"/>
                <a:gd fmla="*/ 0 w 1" name="T16"/>
                <a:gd fmla="*/ 0 h 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9" name="Freeform 259"/>
            <p:cNvSpPr/>
            <p:nvPr/>
          </p:nvSpPr>
          <p:spPr bwMode="auto">
            <a:xfrm flipH="1">
              <a:off x="4071938" y="2500313"/>
              <a:ext cx="0" cy="3175"/>
            </a:xfrm>
            <a:custGeom>
              <a:gdLst>
                <a:gd fmla="*/ 1 h 1" name="T0"/>
                <a:gd fmla="*/ 1 h 1" name="T1"/>
                <a:gd fmla="*/ 1 h 1" name="T2"/>
                <a:gd fmla="*/ 0 h 1" name="T3"/>
                <a:gd fmla="*/ 1 h 1" name="T4"/>
                <a:gd fmla="*/ 1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0" name="Freeform 260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gdLst>
                <a:gd fmla="*/ 1 w 1" name="T0"/>
                <a:gd fmla="*/ 0 h 1" name="T1"/>
                <a:gd fmla="*/ 1 w 1" name="T2"/>
                <a:gd fmla="*/ 0 h 1" name="T3"/>
                <a:gd fmla="*/ 1 w 1" name="T4"/>
                <a:gd fmla="*/ 1 h 1" name="T5"/>
                <a:gd fmla="*/ 0 w 1" name="T6"/>
                <a:gd fmla="*/ 1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Freeform 261"/>
            <p:cNvSpPr/>
            <p:nvPr/>
          </p:nvSpPr>
          <p:spPr bwMode="auto">
            <a:xfrm flipH="1">
              <a:off x="4068763" y="25066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262"/>
            <p:cNvSpPr/>
            <p:nvPr/>
          </p:nvSpPr>
          <p:spPr bwMode="auto">
            <a:xfrm flipH="1">
              <a:off x="4068763" y="2487613"/>
              <a:ext cx="0" cy="4763"/>
            </a:xfrm>
            <a:custGeom>
              <a:gdLst>
                <a:gd fmla="*/ 1 h 1" name="T0"/>
                <a:gd fmla="*/ 0 h 1" name="T1"/>
                <a:gd fmla="*/ 0 h 1" name="T2"/>
                <a:gd fmla="*/ 0 h 1" name="T3"/>
                <a:gd fmla="*/ 1 h 1" name="T4"/>
                <a:gd fmla="*/ 1 h 1" name="T5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Oval 263"/>
            <p:cNvSpPr>
              <a:spLocks noChangeArrowheads="1"/>
            </p:cNvSpPr>
            <p:nvPr/>
          </p:nvSpPr>
          <p:spPr bwMode="auto">
            <a:xfrm>
              <a:off x="4068763" y="249555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264"/>
            <p:cNvSpPr/>
            <p:nvPr/>
          </p:nvSpPr>
          <p:spPr bwMode="auto">
            <a:xfrm flipH="1">
              <a:off x="4068763" y="2503488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265"/>
            <p:cNvSpPr/>
            <p:nvPr/>
          </p:nvSpPr>
          <p:spPr bwMode="auto">
            <a:xfrm flipH="1">
              <a:off x="4068763" y="2495550"/>
              <a:ext cx="0" cy="4763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Oval 266"/>
            <p:cNvSpPr>
              <a:spLocks noChangeArrowheads="1"/>
            </p:cNvSpPr>
            <p:nvPr/>
          </p:nvSpPr>
          <p:spPr bwMode="auto">
            <a:xfrm>
              <a:off x="4071938" y="25368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267"/>
            <p:cNvSpPr/>
            <p:nvPr/>
          </p:nvSpPr>
          <p:spPr bwMode="auto">
            <a:xfrm flipH="1">
              <a:off x="4068763" y="2492375"/>
              <a:ext cx="0" cy="3175"/>
            </a:xfrm>
            <a:custGeom>
              <a:gdLst>
                <a:gd fmla="*/ 1 h 1" name="T0"/>
                <a:gd fmla="*/ 1 h 1" name="T1"/>
                <a:gd fmla="*/ 0 h 1" name="T2"/>
                <a:gd fmla="*/ 0 h 1" name="T3"/>
                <a:gd fmla="*/ 1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268"/>
            <p:cNvSpPr/>
            <p:nvPr/>
          </p:nvSpPr>
          <p:spPr bwMode="auto">
            <a:xfrm flipH="1">
              <a:off x="4068763" y="2503488"/>
              <a:ext cx="0" cy="3175"/>
            </a:xfrm>
            <a:custGeom>
              <a:gdLst>
                <a:gd fmla="*/ 0 h 1" name="T0"/>
                <a:gd fmla="*/ 0 h 1" name="T1"/>
                <a:gd fmla="*/ 1 h 1" name="T2"/>
                <a:gd fmla="*/ 1 h 1" name="T3"/>
                <a:gd fmla="*/ 0 h 1" name="T4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Oval 269"/>
            <p:cNvSpPr>
              <a:spLocks noChangeArrowheads="1"/>
            </p:cNvSpPr>
            <p:nvPr/>
          </p:nvSpPr>
          <p:spPr bwMode="auto">
            <a:xfrm>
              <a:off x="4068763" y="25003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270"/>
            <p:cNvSpPr/>
            <p:nvPr/>
          </p:nvSpPr>
          <p:spPr bwMode="auto">
            <a:xfrm>
              <a:off x="4068763" y="2514600"/>
              <a:ext cx="3175" cy="0"/>
            </a:xfrm>
            <a:custGeom>
              <a:gdLst>
                <a:gd fmla="*/ 1 w 1" name="T0"/>
                <a:gd fmla="*/ 1 w 1" name="T1"/>
                <a:gd fmla="*/ 1 w 1" name="T2"/>
              </a:gdLst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b="b" l="0" r="r" t="0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Freeform 271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  <a:gd fmla="*/ 0 w 1" name="T4"/>
                <a:gd fmla="*/ 0 h 1" name="T5"/>
                <a:gd fmla="*/ 0 w 1" name="T6"/>
                <a:gd fmla="*/ 1 h 1" name="T7"/>
                <a:gd fmla="*/ 0 w 1" name="T8"/>
                <a:gd fmla="*/ 1 h 1" name="T9"/>
                <a:gd fmla="*/ 0 w 1" name="T10"/>
                <a:gd fmla="*/ 0 h 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272"/>
            <p:cNvSpPr/>
            <p:nvPr/>
          </p:nvSpPr>
          <p:spPr bwMode="auto">
            <a:xfrm flipH="1">
              <a:off x="4068763" y="25114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273"/>
            <p:cNvSpPr/>
            <p:nvPr/>
          </p:nvSpPr>
          <p:spPr bwMode="auto">
            <a:xfrm flipH="1">
              <a:off x="4068763" y="2511425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3852167" y="2821726"/>
            <a:ext cx="231864" cy="518160"/>
            <a:chOff x="6404035" y="87507"/>
            <a:chExt cx="1349538" cy="3015888"/>
          </a:xfrm>
        </p:grpSpPr>
        <p:sp>
          <p:nvSpPr>
            <p:cNvPr id="225" name="任意多边形 224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6" name="矩形 225"/>
            <p:cNvSpPr/>
            <p:nvPr/>
          </p:nvSpPr>
          <p:spPr>
            <a:xfrm>
              <a:off x="6404035" y="87507"/>
              <a:ext cx="1349538" cy="30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28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453728" y="2848914"/>
            <a:ext cx="231864" cy="518160"/>
            <a:chOff x="6404037" y="87507"/>
            <a:chExt cx="1349538" cy="3015888"/>
          </a:xfrm>
        </p:grpSpPr>
        <p:sp>
          <p:nvSpPr>
            <p:cNvPr id="228" name="任意多边形 227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9" name="矩形 228"/>
            <p:cNvSpPr/>
            <p:nvPr/>
          </p:nvSpPr>
          <p:spPr>
            <a:xfrm>
              <a:off x="6404037" y="87507"/>
              <a:ext cx="1349538" cy="30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28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5320786" y="2353735"/>
            <a:ext cx="231864" cy="518160"/>
            <a:chOff x="6404037" y="87507"/>
            <a:chExt cx="1349538" cy="3015888"/>
          </a:xfrm>
        </p:grpSpPr>
        <p:sp>
          <p:nvSpPr>
            <p:cNvPr id="231" name="任意多边形 230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2" name="矩形 231"/>
            <p:cNvSpPr/>
            <p:nvPr/>
          </p:nvSpPr>
          <p:spPr>
            <a:xfrm>
              <a:off x="6404037" y="87507"/>
              <a:ext cx="1349538" cy="30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28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6030923" y="2796785"/>
            <a:ext cx="231864" cy="518160"/>
            <a:chOff x="6404036" y="87506"/>
            <a:chExt cx="1349538" cy="3015888"/>
          </a:xfrm>
        </p:grpSpPr>
        <p:sp>
          <p:nvSpPr>
            <p:cNvPr id="234" name="任意多边形 233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5" name="矩形 234"/>
            <p:cNvSpPr/>
            <p:nvPr/>
          </p:nvSpPr>
          <p:spPr>
            <a:xfrm>
              <a:off x="6404036" y="87506"/>
              <a:ext cx="1349538" cy="30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28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6625047" y="2857998"/>
            <a:ext cx="231864" cy="518160"/>
            <a:chOff x="6404038" y="87507"/>
            <a:chExt cx="1349538" cy="3015888"/>
          </a:xfrm>
        </p:grpSpPr>
        <p:sp>
          <p:nvSpPr>
            <p:cNvPr id="237" name="任意多边形 236"/>
            <p:cNvSpPr/>
            <p:nvPr/>
          </p:nvSpPr>
          <p:spPr>
            <a:xfrm>
              <a:off x="6917531" y="762000"/>
              <a:ext cx="816769" cy="1659731"/>
            </a:xfrm>
            <a:custGeom>
              <a:gdLst>
                <a:gd fmla="*/ 276225 w 816769" name="connsiteX0"/>
                <a:gd fmla="*/ 438150 h 1659731" name="connsiteY0"/>
                <a:gd fmla="*/ 257175 w 816769" name="connsiteX1"/>
                <a:gd fmla="*/ 440531 h 1659731" name="connsiteY1"/>
                <a:gd fmla="*/ 242888 w 816769" name="connsiteX2"/>
                <a:gd fmla="*/ 445294 h 1659731" name="connsiteY2"/>
                <a:gd fmla="*/ 228600 w 816769" name="connsiteX3"/>
                <a:gd fmla="*/ 450056 h 1659731" name="connsiteY3"/>
                <a:gd fmla="*/ 221457 w 816769" name="connsiteX4"/>
                <a:gd fmla="*/ 452438 h 1659731" name="connsiteY4"/>
                <a:gd fmla="*/ 202407 w 816769" name="connsiteX5"/>
                <a:gd fmla="*/ 457200 h 1659731" name="connsiteY5"/>
                <a:gd fmla="*/ 188119 w 816769" name="connsiteX6"/>
                <a:gd fmla="*/ 461963 h 1659731" name="connsiteY6"/>
                <a:gd fmla="*/ 180975 w 816769" name="connsiteX7"/>
                <a:gd fmla="*/ 464344 h 1659731" name="connsiteY7"/>
                <a:gd fmla="*/ 161925 w 816769" name="connsiteX8"/>
                <a:gd fmla="*/ 469106 h 1659731" name="connsiteY8"/>
                <a:gd fmla="*/ 95250 w 816769" name="connsiteX9"/>
                <a:gd fmla="*/ 466725 h 1659731" name="connsiteY9"/>
                <a:gd fmla="*/ 88107 w 816769" name="connsiteX10"/>
                <a:gd fmla="*/ 464344 h 1659731" name="connsiteY10"/>
                <a:gd fmla="*/ 76200 w 816769" name="connsiteX11"/>
                <a:gd fmla="*/ 452438 h 1659731" name="connsiteY11"/>
                <a:gd fmla="*/ 71438 w 816769" name="connsiteX12"/>
                <a:gd fmla="*/ 445294 h 1659731" name="connsiteY12"/>
                <a:gd fmla="*/ 64294 w 816769" name="connsiteX13"/>
                <a:gd fmla="*/ 440531 h 1659731" name="connsiteY13"/>
                <a:gd fmla="*/ 54769 w 816769" name="connsiteX14"/>
                <a:gd fmla="*/ 426244 h 1659731" name="connsiteY14"/>
                <a:gd fmla="*/ 50007 w 816769" name="connsiteX15"/>
                <a:gd fmla="*/ 419100 h 1659731" name="connsiteY15"/>
                <a:gd fmla="*/ 45244 w 816769" name="connsiteX16"/>
                <a:gd fmla="*/ 409575 h 1659731" name="connsiteY16"/>
                <a:gd fmla="*/ 35719 w 816769" name="connsiteX17"/>
                <a:gd fmla="*/ 395288 h 1659731" name="connsiteY17"/>
                <a:gd fmla="*/ 28575 w 816769" name="connsiteX18"/>
                <a:gd fmla="*/ 390525 h 1659731" name="connsiteY18"/>
                <a:gd fmla="*/ 23813 w 816769" name="connsiteX19"/>
                <a:gd fmla="*/ 373856 h 1659731" name="connsiteY19"/>
                <a:gd fmla="*/ 19050 w 816769" name="connsiteX20"/>
                <a:gd fmla="*/ 359569 h 1659731" name="connsiteY20"/>
                <a:gd fmla="*/ 14288 w 816769" name="connsiteX21"/>
                <a:gd fmla="*/ 345281 h 1659731" name="connsiteY21"/>
                <a:gd fmla="*/ 9525 w 816769" name="connsiteX22"/>
                <a:gd fmla="*/ 328613 h 1659731" name="connsiteY22"/>
                <a:gd fmla="*/ 4763 w 816769" name="connsiteX23"/>
                <a:gd fmla="*/ 295275 h 1659731" name="connsiteY23"/>
                <a:gd fmla="*/ 2382 w 816769" name="connsiteX24"/>
                <a:gd fmla="*/ 285750 h 1659731" name="connsiteY24"/>
                <a:gd fmla="*/ 0 w 816769" name="connsiteX25"/>
                <a:gd fmla="*/ 259556 h 1659731" name="connsiteY25"/>
                <a:gd fmla="*/ 2382 w 816769" name="connsiteX26"/>
                <a:gd fmla="*/ 171450 h 1659731" name="connsiteY26"/>
                <a:gd fmla="*/ 7144 w 816769" name="connsiteX27"/>
                <a:gd fmla="*/ 157163 h 1659731" name="connsiteY27"/>
                <a:gd fmla="*/ 9525 w 816769" name="connsiteX28"/>
                <a:gd fmla="*/ 150019 h 1659731" name="connsiteY28"/>
                <a:gd fmla="*/ 14288 w 816769" name="connsiteX29"/>
                <a:gd fmla="*/ 135731 h 1659731" name="connsiteY29"/>
                <a:gd fmla="*/ 16669 w 816769" name="connsiteX30"/>
                <a:gd fmla="*/ 128588 h 1659731" name="connsiteY30"/>
                <a:gd fmla="*/ 26194 w 816769" name="connsiteX31"/>
                <a:gd fmla="*/ 114300 h 1659731" name="connsiteY31"/>
                <a:gd fmla="*/ 30957 w 816769" name="connsiteX32"/>
                <a:gd fmla="*/ 107156 h 1659731" name="connsiteY32"/>
                <a:gd fmla="*/ 38100 w 816769" name="connsiteX33"/>
                <a:gd fmla="*/ 100013 h 1659731" name="connsiteY33"/>
                <a:gd fmla="*/ 40482 w 816769" name="connsiteX34"/>
                <a:gd fmla="*/ 92869 h 1659731" name="connsiteY34"/>
                <a:gd fmla="*/ 54769 w 816769" name="connsiteX35"/>
                <a:gd fmla="*/ 83344 h 1659731" name="connsiteY35"/>
                <a:gd fmla="*/ 59532 w 816769" name="connsiteX36"/>
                <a:gd fmla="*/ 76200 h 1659731" name="connsiteY36"/>
                <a:gd fmla="*/ 66675 w 816769" name="connsiteX37"/>
                <a:gd fmla="*/ 73819 h 1659731" name="connsiteY37"/>
                <a:gd fmla="*/ 73819 w 816769" name="connsiteX38"/>
                <a:gd fmla="*/ 69056 h 1659731" name="connsiteY38"/>
                <a:gd fmla="*/ 80963 w 816769" name="connsiteX39"/>
                <a:gd fmla="*/ 66675 h 1659731" name="connsiteY39"/>
                <a:gd fmla="*/ 88107 w 816769" name="connsiteX40"/>
                <a:gd fmla="*/ 61913 h 1659731" name="connsiteY40"/>
                <a:gd fmla="*/ 97632 w 816769" name="connsiteX41"/>
                <a:gd fmla="*/ 59531 h 1659731" name="connsiteY41"/>
                <a:gd fmla="*/ 104775 w 816769" name="connsiteX42"/>
                <a:gd fmla="*/ 57150 h 1659731" name="connsiteY42"/>
                <a:gd fmla="*/ 114300 w 816769" name="connsiteX43"/>
                <a:gd fmla="*/ 54769 h 1659731" name="connsiteY43"/>
                <a:gd fmla="*/ 121444 w 816769" name="connsiteX44"/>
                <a:gd fmla="*/ 52388 h 1659731" name="connsiteY44"/>
                <a:gd fmla="*/ 145257 w 816769" name="connsiteX45"/>
                <a:gd fmla="*/ 45244 h 1659731" name="connsiteY45"/>
                <a:gd fmla="*/ 166688 w 816769" name="connsiteX46"/>
                <a:gd fmla="*/ 38100 h 1659731" name="connsiteY46"/>
                <a:gd fmla="*/ 173832 w 816769" name="connsiteX47"/>
                <a:gd fmla="*/ 35719 h 1659731" name="connsiteY47"/>
                <a:gd fmla="*/ 180975 w 816769" name="connsiteX48"/>
                <a:gd fmla="*/ 33338 h 1659731" name="connsiteY48"/>
                <a:gd fmla="*/ 188119 w 816769" name="connsiteX49"/>
                <a:gd fmla="*/ 28575 h 1659731" name="connsiteY49"/>
                <a:gd fmla="*/ 202407 w 816769" name="connsiteX50"/>
                <a:gd fmla="*/ 23813 h 1659731" name="connsiteY50"/>
                <a:gd fmla="*/ 209550 w 816769" name="connsiteX51"/>
                <a:gd fmla="*/ 21431 h 1659731" name="connsiteY51"/>
                <a:gd fmla="*/ 216694 w 816769" name="connsiteX52"/>
                <a:gd fmla="*/ 19050 h 1659731" name="connsiteY52"/>
                <a:gd fmla="*/ 223838 w 816769" name="connsiteX53"/>
                <a:gd fmla="*/ 16669 h 1659731" name="connsiteY53"/>
                <a:gd fmla="*/ 230982 w 816769" name="connsiteX54"/>
                <a:gd fmla="*/ 11906 h 1659731" name="connsiteY54"/>
                <a:gd fmla="*/ 238125 w 816769" name="connsiteX55"/>
                <a:gd fmla="*/ 9525 h 1659731" name="connsiteY55"/>
                <a:gd fmla="*/ 295275 w 816769" name="connsiteX56"/>
                <a:gd fmla="*/ 2381 h 1659731" name="connsiteY56"/>
                <a:gd fmla="*/ 371475 w 816769" name="connsiteX57"/>
                <a:gd fmla="*/ 0 h 1659731" name="connsiteY57"/>
                <a:gd fmla="*/ 540544 w 816769" name="connsiteX58"/>
                <a:gd fmla="*/ 2381 h 1659731" name="connsiteY58"/>
                <a:gd fmla="*/ 569119 w 816769" name="connsiteX59"/>
                <a:gd fmla="*/ 9525 h 1659731" name="connsiteY59"/>
                <a:gd fmla="*/ 581025 w 816769" name="connsiteX60"/>
                <a:gd fmla="*/ 11906 h 1659731" name="connsiteY60"/>
                <a:gd fmla="*/ 590550 w 816769" name="connsiteX61"/>
                <a:gd fmla="*/ 14288 h 1659731" name="connsiteY61"/>
                <a:gd fmla="*/ 604838 w 816769" name="connsiteX62"/>
                <a:gd fmla="*/ 19050 h 1659731" name="connsiteY62"/>
                <a:gd fmla="*/ 626269 w 816769" name="connsiteX63"/>
                <a:gd fmla="*/ 28575 h 1659731" name="connsiteY63"/>
                <a:gd fmla="*/ 633413 w 816769" name="connsiteX64"/>
                <a:gd fmla="*/ 30956 h 1659731" name="connsiteY64"/>
                <a:gd fmla="*/ 669132 w 816769" name="connsiteX65"/>
                <a:gd fmla="*/ 54769 h 1659731" name="connsiteY65"/>
                <a:gd fmla="*/ 676275 w 816769" name="connsiteX66"/>
                <a:gd fmla="*/ 59531 h 1659731" name="connsiteY66"/>
                <a:gd fmla="*/ 683419 w 816769" name="connsiteX67"/>
                <a:gd fmla="*/ 64294 h 1659731" name="connsiteY67"/>
                <a:gd fmla="*/ 695325 w 816769" name="connsiteX68"/>
                <a:gd fmla="*/ 76200 h 1659731" name="connsiteY68"/>
                <a:gd fmla="*/ 700088 w 816769" name="connsiteX69"/>
                <a:gd fmla="*/ 83344 h 1659731" name="connsiteY69"/>
                <a:gd fmla="*/ 714375 w 816769" name="connsiteX70"/>
                <a:gd fmla="*/ 92869 h 1659731" name="connsiteY70"/>
                <a:gd fmla="*/ 726282 w 816769" name="connsiteX71"/>
                <a:gd fmla="*/ 107156 h 1659731" name="connsiteY71"/>
                <a:gd fmla="*/ 731044 w 816769" name="connsiteX72"/>
                <a:gd fmla="*/ 114300 h 1659731" name="connsiteY72"/>
                <a:gd fmla="*/ 745332 w 816769" name="connsiteX73"/>
                <a:gd fmla="*/ 128588 h 1659731" name="connsiteY73"/>
                <a:gd fmla="*/ 757238 w 816769" name="connsiteX74"/>
                <a:gd fmla="*/ 142875 h 1659731" name="connsiteY74"/>
                <a:gd fmla="*/ 766763 w 816769" name="connsiteX75"/>
                <a:gd fmla="*/ 157163 h 1659731" name="connsiteY75"/>
                <a:gd fmla="*/ 769144 w 816769" name="connsiteX76"/>
                <a:gd fmla="*/ 164306 h 1659731" name="connsiteY76"/>
                <a:gd fmla="*/ 778669 w 816769" name="connsiteX77"/>
                <a:gd fmla="*/ 178594 h 1659731" name="connsiteY77"/>
                <a:gd fmla="*/ 783432 w 816769" name="connsiteX78"/>
                <a:gd fmla="*/ 192881 h 1659731" name="connsiteY78"/>
                <a:gd fmla="*/ 788194 w 816769" name="connsiteX79"/>
                <a:gd fmla="*/ 200025 h 1659731" name="connsiteY79"/>
                <a:gd fmla="*/ 797719 w 816769" name="connsiteX80"/>
                <a:gd fmla="*/ 221456 h 1659731" name="connsiteY80"/>
                <a:gd fmla="*/ 804863 w 816769" name="connsiteX81"/>
                <a:gd fmla="*/ 242888 h 1659731" name="connsiteY81"/>
                <a:gd fmla="*/ 807244 w 816769" name="connsiteX82"/>
                <a:gd fmla="*/ 250031 h 1659731" name="connsiteY82"/>
                <a:gd fmla="*/ 809625 w 816769" name="connsiteX83"/>
                <a:gd fmla="*/ 261938 h 1659731" name="connsiteY83"/>
                <a:gd fmla="*/ 812007 w 816769" name="connsiteX84"/>
                <a:gd fmla="*/ 304800 h 1659731" name="connsiteY84"/>
                <a:gd fmla="*/ 814388 w 816769" name="connsiteX85"/>
                <a:gd fmla="*/ 314325 h 1659731" name="connsiteY85"/>
                <a:gd fmla="*/ 816769 w 816769" name="connsiteX86"/>
                <a:gd fmla="*/ 350044 h 1659731" name="connsiteY86"/>
                <a:gd fmla="*/ 814388 w 816769" name="connsiteX87"/>
                <a:gd fmla="*/ 466725 h 1659731" name="connsiteY87"/>
                <a:gd fmla="*/ 812007 w 816769" name="connsiteX88"/>
                <a:gd fmla="*/ 478631 h 1659731" name="connsiteY88"/>
                <a:gd fmla="*/ 807244 w 816769" name="connsiteX89"/>
                <a:gd fmla="*/ 495300 h 1659731" name="connsiteY89"/>
                <a:gd fmla="*/ 802482 w 816769" name="connsiteX90"/>
                <a:gd fmla="*/ 514350 h 1659731" name="connsiteY90"/>
                <a:gd fmla="*/ 797719 w 816769" name="connsiteX91"/>
                <a:gd fmla="*/ 521494 h 1659731" name="connsiteY91"/>
                <a:gd fmla="*/ 790575 w 816769" name="connsiteX92"/>
                <a:gd fmla="*/ 545306 h 1659731" name="connsiteY92"/>
                <a:gd fmla="*/ 788194 w 816769" name="connsiteX93"/>
                <a:gd fmla="*/ 552450 h 1659731" name="connsiteY93"/>
                <a:gd fmla="*/ 783432 w 816769" name="connsiteX94"/>
                <a:gd fmla="*/ 559594 h 1659731" name="connsiteY94"/>
                <a:gd fmla="*/ 778669 w 816769" name="connsiteX95"/>
                <a:gd fmla="*/ 573881 h 1659731" name="connsiteY95"/>
                <a:gd fmla="*/ 771525 w 816769" name="connsiteX96"/>
                <a:gd fmla="*/ 588169 h 1659731" name="connsiteY96"/>
                <a:gd fmla="*/ 757238 w 816769" name="connsiteX97"/>
                <a:gd fmla="*/ 611981 h 1659731" name="connsiteY97"/>
                <a:gd fmla="*/ 752475 w 816769" name="connsiteX98"/>
                <a:gd fmla="*/ 619125 h 1659731" name="connsiteY98"/>
                <a:gd fmla="*/ 738188 w 816769" name="connsiteX99"/>
                <a:gd fmla="*/ 647700 h 1659731" name="connsiteY99"/>
                <a:gd fmla="*/ 733425 w 816769" name="connsiteX100"/>
                <a:gd fmla="*/ 654844 h 1659731" name="connsiteY100"/>
                <a:gd fmla="*/ 723900 w 816769" name="connsiteX101"/>
                <a:gd fmla="*/ 676275 h 1659731" name="connsiteY101"/>
                <a:gd fmla="*/ 711994 w 816769" name="connsiteX102"/>
                <a:gd fmla="*/ 700088 h 1659731" name="connsiteY102"/>
                <a:gd fmla="*/ 704850 w 816769" name="connsiteX103"/>
                <a:gd fmla="*/ 716756 h 1659731" name="connsiteY103"/>
                <a:gd fmla="*/ 700088 w 816769" name="connsiteX104"/>
                <a:gd fmla="*/ 731044 h 1659731" name="connsiteY104"/>
                <a:gd fmla="*/ 690563 w 816769" name="connsiteX105"/>
                <a:gd fmla="*/ 745331 h 1659731" name="connsiteY105"/>
                <a:gd fmla="*/ 688182 w 816769" name="connsiteX106"/>
                <a:gd fmla="*/ 752475 h 1659731" name="connsiteY106"/>
                <a:gd fmla="*/ 685800 w 816769" name="connsiteX107"/>
                <a:gd fmla="*/ 762000 h 1659731" name="connsiteY107"/>
                <a:gd fmla="*/ 681038 w 816769" name="connsiteX108"/>
                <a:gd fmla="*/ 771525 h 1659731" name="connsiteY108"/>
                <a:gd fmla="*/ 676275 w 816769" name="connsiteX109"/>
                <a:gd fmla="*/ 785813 h 1659731" name="connsiteY109"/>
                <a:gd fmla="*/ 666750 w 816769" name="connsiteX110"/>
                <a:gd fmla="*/ 802481 h 1659731" name="connsiteY110"/>
                <a:gd fmla="*/ 661988 w 816769" name="connsiteX111"/>
                <a:gd fmla="*/ 816769 h 1659731" name="connsiteY111"/>
                <a:gd fmla="*/ 657225 w 816769" name="connsiteX112"/>
                <a:gd fmla="*/ 831056 h 1659731" name="connsiteY112"/>
                <a:gd fmla="*/ 654844 w 816769" name="connsiteX113"/>
                <a:gd fmla="*/ 838200 h 1659731" name="connsiteY113"/>
                <a:gd fmla="*/ 650082 w 816769" name="connsiteX114"/>
                <a:gd fmla="*/ 845344 h 1659731" name="connsiteY114"/>
                <a:gd fmla="*/ 642938 w 816769" name="connsiteX115"/>
                <a:gd fmla="*/ 871538 h 1659731" name="connsiteY115"/>
                <a:gd fmla="*/ 635794 w 816769" name="connsiteX116"/>
                <a:gd fmla="*/ 895350 h 1659731" name="connsiteY116"/>
                <a:gd fmla="*/ 633413 w 816769" name="connsiteX117"/>
                <a:gd fmla="*/ 902494 h 1659731" name="connsiteY117"/>
                <a:gd fmla="*/ 631032 w 816769" name="connsiteX118"/>
                <a:gd fmla="*/ 909638 h 1659731" name="connsiteY118"/>
                <a:gd fmla="*/ 626269 w 816769" name="connsiteX119"/>
                <a:gd fmla="*/ 933450 h 1659731" name="connsiteY119"/>
                <a:gd fmla="*/ 628650 w 816769" name="connsiteX120"/>
                <a:gd fmla="*/ 971550 h 1659731" name="connsiteY120"/>
                <a:gd fmla="*/ 631032 w 816769" name="connsiteX121"/>
                <a:gd fmla="*/ 978694 h 1659731" name="connsiteY121"/>
                <a:gd fmla="*/ 638175 w 816769" name="connsiteX122"/>
                <a:gd fmla="*/ 983456 h 1659731" name="connsiteY122"/>
                <a:gd fmla="*/ 640557 w 816769" name="connsiteX123"/>
                <a:gd fmla="*/ 990600 h 1659731" name="connsiteY123"/>
                <a:gd fmla="*/ 657225 w 816769" name="connsiteX124"/>
                <a:gd fmla="*/ 1009650 h 1659731" name="connsiteY124"/>
                <a:gd fmla="*/ 664369 w 816769" name="connsiteX125"/>
                <a:gd fmla="*/ 1012031 h 1659731" name="connsiteY125"/>
                <a:gd fmla="*/ 678657 w 816769" name="connsiteX126"/>
                <a:gd fmla="*/ 1019175 h 1659731" name="connsiteY126"/>
                <a:gd fmla="*/ 692944 w 816769" name="connsiteX127"/>
                <a:gd fmla="*/ 1026319 h 1659731" name="connsiteY127"/>
                <a:gd fmla="*/ 702469 w 816769" name="connsiteX128"/>
                <a:gd fmla="*/ 1040606 h 1659731" name="connsiteY128"/>
                <a:gd fmla="*/ 707232 w 816769" name="connsiteX129"/>
                <a:gd fmla="*/ 1047750 h 1659731" name="connsiteY129"/>
                <a:gd fmla="*/ 714375 w 816769" name="connsiteX130"/>
                <a:gd fmla="*/ 1085850 h 1659731" name="connsiteY130"/>
                <a:gd fmla="*/ 711994 w 816769" name="connsiteX131"/>
                <a:gd fmla="*/ 1143000 h 1659731" name="connsiteY131"/>
                <a:gd fmla="*/ 709613 w 816769" name="connsiteX132"/>
                <a:gd fmla="*/ 1152525 h 1659731" name="connsiteY132"/>
                <a:gd fmla="*/ 707232 w 816769" name="connsiteX133"/>
                <a:gd fmla="*/ 1166813 h 1659731" name="connsiteY133"/>
                <a:gd fmla="*/ 702469 w 816769" name="connsiteX134"/>
                <a:gd fmla="*/ 1190625 h 1659731" name="connsiteY134"/>
                <a:gd fmla="*/ 700088 w 816769" name="connsiteX135"/>
                <a:gd fmla="*/ 1200150 h 1659731" name="connsiteY135"/>
                <a:gd fmla="*/ 695325 w 816769" name="connsiteX136"/>
                <a:gd fmla="*/ 1207294 h 1659731" name="connsiteY136"/>
                <a:gd fmla="*/ 685800 w 816769" name="connsiteX137"/>
                <a:gd fmla="*/ 1228725 h 1659731" name="connsiteY137"/>
                <a:gd fmla="*/ 678657 w 816769" name="connsiteX138"/>
                <a:gd fmla="*/ 1233488 h 1659731" name="connsiteY138"/>
                <a:gd fmla="*/ 673894 w 816769" name="connsiteX139"/>
                <a:gd fmla="*/ 1240631 h 1659731" name="connsiteY139"/>
                <a:gd fmla="*/ 659607 w 816769" name="connsiteX140"/>
                <a:gd fmla="*/ 1250156 h 1659731" name="connsiteY140"/>
                <a:gd fmla="*/ 654844 w 816769" name="connsiteX141"/>
                <a:gd fmla="*/ 1264444 h 1659731" name="connsiteY141"/>
                <a:gd fmla="*/ 652463 w 816769" name="connsiteX142"/>
                <a:gd fmla="*/ 1271588 h 1659731" name="connsiteY142"/>
                <a:gd fmla="*/ 650082 w 816769" name="connsiteX143"/>
                <a:gd fmla="*/ 1502569 h 1659731" name="connsiteY143"/>
                <a:gd fmla="*/ 645319 w 816769" name="connsiteX144"/>
                <a:gd fmla="*/ 1526381 h 1659731" name="connsiteY144"/>
                <a:gd fmla="*/ 638175 w 816769" name="connsiteX145"/>
                <a:gd fmla="*/ 1547813 h 1659731" name="connsiteY145"/>
                <a:gd fmla="*/ 635794 w 816769" name="connsiteX146"/>
                <a:gd fmla="*/ 1554956 h 1659731" name="connsiteY146"/>
                <a:gd fmla="*/ 628650 w 816769" name="connsiteX147"/>
                <a:gd fmla="*/ 1569244 h 1659731" name="connsiteY147"/>
                <a:gd fmla="*/ 619125 w 816769" name="connsiteX148"/>
                <a:gd fmla="*/ 1583531 h 1659731" name="connsiteY148"/>
                <a:gd fmla="*/ 609600 w 816769" name="connsiteX149"/>
                <a:gd fmla="*/ 1597819 h 1659731" name="connsiteY149"/>
                <a:gd fmla="*/ 602457 w 816769" name="connsiteX150"/>
                <a:gd fmla="*/ 1602581 h 1659731" name="connsiteY150"/>
                <a:gd fmla="*/ 595313 w 816769" name="connsiteX151"/>
                <a:gd fmla="*/ 1609725 h 1659731" name="connsiteY151"/>
                <a:gd fmla="*/ 581025 w 816769" name="connsiteX152"/>
                <a:gd fmla="*/ 1614488 h 1659731" name="connsiteY152"/>
                <a:gd fmla="*/ 573882 w 816769" name="connsiteX153"/>
                <a:gd fmla="*/ 1616869 h 1659731" name="connsiteY153"/>
                <a:gd fmla="*/ 566738 w 816769" name="connsiteX154"/>
                <a:gd fmla="*/ 1619250 h 1659731" name="connsiteY154"/>
                <a:gd fmla="*/ 559594 w 816769" name="connsiteX155"/>
                <a:gd fmla="*/ 1624013 h 1659731" name="connsiteY155"/>
                <a:gd fmla="*/ 545307 w 816769" name="connsiteX156"/>
                <a:gd fmla="*/ 1628775 h 1659731" name="connsiteY156"/>
                <a:gd fmla="*/ 538163 w 816769" name="connsiteX157"/>
                <a:gd fmla="*/ 1633538 h 1659731" name="connsiteY157"/>
                <a:gd fmla="*/ 523875 w 816769" name="connsiteX158"/>
                <a:gd fmla="*/ 1638300 h 1659731" name="connsiteY158"/>
                <a:gd fmla="*/ 497682 w 816769" name="connsiteX159"/>
                <a:gd fmla="*/ 1647825 h 1659731" name="connsiteY159"/>
                <a:gd fmla="*/ 481013 w 816769" name="connsiteX160"/>
                <a:gd fmla="*/ 1652588 h 1659731" name="connsiteY160"/>
                <a:gd fmla="*/ 466725 w 816769" name="connsiteX161"/>
                <a:gd fmla="*/ 1657350 h 1659731" name="connsiteY161"/>
                <a:gd fmla="*/ 452438 w 816769" name="connsiteX162"/>
                <a:gd fmla="*/ 1659731 h 1659731" name="connsiteY162"/>
                <a:gd fmla="*/ 361950 w 816769" name="connsiteX163"/>
                <a:gd fmla="*/ 1657350 h 1659731" name="connsiteY163"/>
                <a:gd fmla="*/ 330994 w 816769" name="connsiteX164"/>
                <a:gd fmla="*/ 1650206 h 1659731" name="connsiteY164"/>
                <a:gd fmla="*/ 321469 w 816769" name="connsiteX165"/>
                <a:gd fmla="*/ 1647825 h 1659731" name="connsiteY165"/>
                <a:gd fmla="*/ 307182 w 816769" name="connsiteX166"/>
                <a:gd fmla="*/ 1643063 h 1659731" name="connsiteY166"/>
                <a:gd fmla="*/ 300038 w 816769" name="connsiteX167"/>
                <a:gd fmla="*/ 1638300 h 1659731" name="connsiteY167"/>
                <a:gd fmla="*/ 292894 w 816769" name="connsiteX168"/>
                <a:gd fmla="*/ 1635919 h 1659731" name="connsiteY168"/>
                <a:gd fmla="*/ 271463 w 816769" name="connsiteX169"/>
                <a:gd fmla="*/ 1624013 h 1659731" name="connsiteY169"/>
                <a:gd fmla="*/ 250032 w 816769" name="connsiteX170"/>
                <a:gd fmla="*/ 1609725 h 1659731" name="connsiteY170"/>
                <a:gd fmla="*/ 235744 w 816769" name="connsiteX171"/>
                <a:gd fmla="*/ 1597819 h 1659731" name="connsiteY171"/>
                <a:gd fmla="*/ 226219 w 816769" name="connsiteX172"/>
                <a:gd fmla="*/ 1583531 h 1659731" name="connsiteY172"/>
                <a:gd fmla="*/ 223838 w 816769" name="connsiteX173"/>
                <a:gd fmla="*/ 1576388 h 1659731" name="connsiteY173"/>
                <a:gd fmla="*/ 219075 w 816769" name="connsiteX174"/>
                <a:gd fmla="*/ 1569244 h 1659731" name="connsiteY174"/>
                <a:gd fmla="*/ 207169 w 816769" name="connsiteX175"/>
                <a:gd fmla="*/ 1550194 h 1659731" name="connsiteY175"/>
                <a:gd fmla="*/ 202407 w 816769" name="connsiteX176"/>
                <a:gd fmla="*/ 1526381 h 1659731" name="connsiteY176"/>
                <a:gd fmla="*/ 200025 w 816769" name="connsiteX177"/>
                <a:gd fmla="*/ 1516856 h 1659731" name="connsiteY177"/>
                <a:gd fmla="*/ 202407 w 816769" name="connsiteX178"/>
                <a:gd fmla="*/ 1373981 h 1659731" name="connsiteY178"/>
                <a:gd fmla="*/ 207169 w 816769" name="connsiteX179"/>
                <a:gd fmla="*/ 1359694 h 1659731" name="connsiteY179"/>
                <a:gd fmla="*/ 211932 w 816769" name="connsiteX180"/>
                <a:gd fmla="*/ 1352550 h 1659731" name="connsiteY180"/>
                <a:gd fmla="*/ 219075 w 816769" name="connsiteX181"/>
                <a:gd fmla="*/ 1326356 h 1659731" name="connsiteY181"/>
                <a:gd fmla="*/ 223838 w 816769" name="connsiteX182"/>
                <a:gd fmla="*/ 1319213 h 1659731" name="connsiteY182"/>
                <a:gd fmla="*/ 230982 w 816769" name="connsiteX183"/>
                <a:gd fmla="*/ 1297781 h 1659731" name="connsiteY183"/>
                <a:gd fmla="*/ 233363 w 816769" name="connsiteX184"/>
                <a:gd fmla="*/ 1290638 h 1659731" name="connsiteY184"/>
                <a:gd fmla="*/ 238125 w 816769" name="connsiteX185"/>
                <a:gd fmla="*/ 1283494 h 1659731" name="connsiteY185"/>
                <a:gd fmla="*/ 250032 w 816769" name="connsiteX186"/>
                <a:gd fmla="*/ 1262063 h 1659731" name="connsiteY186"/>
                <a:gd fmla="*/ 257175 w 816769" name="connsiteX187"/>
                <a:gd fmla="*/ 1257300 h 1659731" name="connsiteY187"/>
                <a:gd fmla="*/ 264319 w 816769" name="connsiteX188"/>
                <a:gd fmla="*/ 1247775 h 1659731" name="connsiteY188"/>
                <a:gd fmla="*/ 285750 w 816769" name="connsiteX189"/>
                <a:gd fmla="*/ 1231106 h 1659731" name="connsiteY189"/>
                <a:gd fmla="*/ 292894 w 816769" name="connsiteX190"/>
                <a:gd fmla="*/ 1226344 h 1659731" name="connsiteY190"/>
                <a:gd fmla="*/ 307182 w 816769" name="connsiteX191"/>
                <a:gd fmla="*/ 1221581 h 1659731" name="connsiteY191"/>
                <a:gd fmla="*/ 328613 w 816769" name="connsiteX192"/>
                <a:gd fmla="*/ 1212056 h 1659731" name="connsiteY192"/>
                <a:gd fmla="*/ 342900 w 816769" name="connsiteX193"/>
                <a:gd fmla="*/ 1207294 h 1659731" name="connsiteY193"/>
                <a:gd fmla="*/ 350044 w 816769" name="connsiteX194"/>
                <a:gd fmla="*/ 1204913 h 1659731" name="connsiteY194"/>
                <a:gd fmla="*/ 364332 w 816769" name="connsiteX195"/>
                <a:gd fmla="*/ 1195388 h 1659731" name="connsiteY195"/>
                <a:gd fmla="*/ 371475 w 816769" name="connsiteX196"/>
                <a:gd fmla="*/ 1190625 h 1659731" name="connsiteY196"/>
                <a:gd fmla="*/ 381000 w 816769" name="connsiteX197"/>
                <a:gd fmla="*/ 1176338 h 1659731" name="connsiteY197"/>
                <a:gd fmla="*/ 385763 w 816769" name="connsiteX198"/>
                <a:gd fmla="*/ 1162050 h 1659731" name="connsiteY198"/>
                <a:gd fmla="*/ 385763 w 816769" name="connsiteX199"/>
                <a:gd fmla="*/ 1088231 h 1659731" name="connsiteY199"/>
                <a:gd fmla="*/ 381000 w 816769" name="connsiteX200"/>
                <a:gd fmla="*/ 1073944 h 1659731" name="connsiteY200"/>
                <a:gd fmla="*/ 376238 w 816769" name="connsiteX201"/>
                <a:gd fmla="*/ 1057275 h 1659731" name="connsiteY201"/>
                <a:gd fmla="*/ 371475 w 816769" name="connsiteX202"/>
                <a:gd fmla="*/ 1050131 h 1659731" name="connsiteY202"/>
                <a:gd fmla="*/ 369094 w 816769" name="connsiteX203"/>
                <a:gd fmla="*/ 1040606 h 1659731" name="connsiteY203"/>
                <a:gd fmla="*/ 364332 w 816769" name="connsiteX204"/>
                <a:gd fmla="*/ 1026319 h 1659731" name="connsiteY204"/>
                <a:gd fmla="*/ 359569 w 816769" name="connsiteX205"/>
                <a:gd fmla="*/ 1012031 h 1659731" name="connsiteY205"/>
                <a:gd fmla="*/ 354807 w 816769" name="connsiteX206"/>
                <a:gd fmla="*/ 997744 h 1659731" name="connsiteY206"/>
                <a:gd fmla="*/ 347663 w 816769" name="connsiteX207"/>
                <a:gd fmla="*/ 969169 h 1659731" name="connsiteY207"/>
                <a:gd fmla="*/ 345282 w 816769" name="connsiteX208"/>
                <a:gd fmla="*/ 959644 h 1659731" name="connsiteY208"/>
                <a:gd fmla="*/ 350044 w 816769" name="connsiteX209"/>
                <a:gd fmla="*/ 854869 h 1659731" name="connsiteY209"/>
                <a:gd fmla="*/ 352425 w 816769" name="connsiteX210"/>
                <a:gd fmla="*/ 845344 h 1659731" name="connsiteY210"/>
                <a:gd fmla="*/ 357188 w 816769" name="connsiteX211"/>
                <a:gd fmla="*/ 826294 h 1659731" name="connsiteY211"/>
                <a:gd fmla="*/ 366713 w 816769" name="connsiteX212"/>
                <a:gd fmla="*/ 800100 h 1659731" name="connsiteY212"/>
                <a:gd fmla="*/ 369094 w 816769" name="connsiteX213"/>
                <a:gd fmla="*/ 790575 h 1659731" name="connsiteY213"/>
                <a:gd fmla="*/ 373857 w 816769" name="connsiteX214"/>
                <a:gd fmla="*/ 778669 h 1659731" name="connsiteY214"/>
                <a:gd fmla="*/ 378619 w 816769" name="connsiteX215"/>
                <a:gd fmla="*/ 764381 h 1659731" name="connsiteY215"/>
                <a:gd fmla="*/ 381000 w 816769" name="connsiteX216"/>
                <a:gd fmla="*/ 757238 h 1659731" name="connsiteY216"/>
                <a:gd fmla="*/ 383382 w 816769" name="connsiteX217"/>
                <a:gd fmla="*/ 747713 h 1659731" name="connsiteY217"/>
                <a:gd fmla="*/ 388144 w 816769" name="connsiteX218"/>
                <a:gd fmla="*/ 740569 h 1659731" name="connsiteY218"/>
                <a:gd fmla="*/ 392907 w 816769" name="connsiteX219"/>
                <a:gd fmla="*/ 723900 h 1659731" name="connsiteY219"/>
                <a:gd fmla="*/ 395288 w 816769" name="connsiteX220"/>
                <a:gd fmla="*/ 716756 h 1659731" name="connsiteY220"/>
                <a:gd fmla="*/ 400050 w 816769" name="connsiteX221"/>
                <a:gd fmla="*/ 709613 h 1659731" name="connsiteY221"/>
                <a:gd fmla="*/ 402432 w 816769" name="connsiteX222"/>
                <a:gd fmla="*/ 700088 h 1659731" name="connsiteY222"/>
                <a:gd fmla="*/ 404813 w 816769" name="connsiteX223"/>
                <a:gd fmla="*/ 688181 h 1659731" name="connsiteY223"/>
                <a:gd fmla="*/ 409575 w 816769" name="connsiteX224"/>
                <a:gd fmla="*/ 681038 h 1659731" name="connsiteY224"/>
                <a:gd fmla="*/ 416719 w 816769" name="connsiteX225"/>
                <a:gd fmla="*/ 659606 h 1659731" name="connsiteY225"/>
                <a:gd fmla="*/ 419100 w 816769" name="connsiteX226"/>
                <a:gd fmla="*/ 652463 h 1659731" name="connsiteY226"/>
                <a:gd fmla="*/ 423863 w 816769" name="connsiteX227"/>
                <a:gd fmla="*/ 645319 h 1659731" name="connsiteY227"/>
                <a:gd fmla="*/ 431007 w 816769" name="connsiteX228"/>
                <a:gd fmla="*/ 628650 h 1659731" name="connsiteY228"/>
                <a:gd fmla="*/ 438150 w 816769" name="connsiteX229"/>
                <a:gd fmla="*/ 607219 h 1659731" name="connsiteY229"/>
                <a:gd fmla="*/ 440532 w 816769" name="connsiteX230"/>
                <a:gd fmla="*/ 600075 h 1659731" name="connsiteY230"/>
                <a:gd fmla="*/ 445294 w 816769" name="connsiteX231"/>
                <a:gd fmla="*/ 592931 h 1659731" name="connsiteY231"/>
                <a:gd fmla="*/ 452438 w 816769" name="connsiteX232"/>
                <a:gd fmla="*/ 576263 h 1659731" name="connsiteY232"/>
                <a:gd fmla="*/ 459582 w 816769" name="connsiteX233"/>
                <a:gd fmla="*/ 566738 h 1659731" name="connsiteY233"/>
                <a:gd fmla="*/ 461963 w 816769" name="connsiteX234"/>
                <a:gd fmla="*/ 559594 h 1659731" name="connsiteY234"/>
                <a:gd fmla="*/ 464344 w 816769" name="connsiteX235"/>
                <a:gd fmla="*/ 550069 h 1659731" name="connsiteY235"/>
                <a:gd fmla="*/ 471488 w 816769" name="connsiteX236"/>
                <a:gd fmla="*/ 535781 h 1659731" name="connsiteY236"/>
                <a:gd fmla="*/ 476250 w 816769" name="connsiteX237"/>
                <a:gd fmla="*/ 528638 h 1659731" name="connsiteY237"/>
                <a:gd fmla="*/ 488157 w 816769" name="connsiteX238"/>
                <a:gd fmla="*/ 500063 h 1659731" name="connsiteY238"/>
                <a:gd fmla="*/ 507207 w 816769" name="connsiteX239"/>
                <a:gd fmla="*/ 469106 h 1659731" name="connsiteY239"/>
                <a:gd fmla="*/ 511969 w 816769" name="connsiteX240"/>
                <a:gd fmla="*/ 457200 h 1659731" name="connsiteY240"/>
                <a:gd fmla="*/ 516732 w 816769" name="connsiteX241"/>
                <a:gd fmla="*/ 442913 h 1659731" name="connsiteY241"/>
                <a:gd fmla="*/ 526257 w 816769" name="connsiteX242"/>
                <a:gd fmla="*/ 428625 h 1659731" name="connsiteY242"/>
                <a:gd fmla="*/ 528638 w 816769" name="connsiteX243"/>
                <a:gd fmla="*/ 421481 h 1659731" name="connsiteY243"/>
                <a:gd fmla="*/ 538163 w 816769" name="connsiteX244"/>
                <a:gd fmla="*/ 407194 h 1659731" name="connsiteY244"/>
                <a:gd fmla="*/ 545307 w 816769" name="connsiteX245"/>
                <a:gd fmla="*/ 383381 h 1659731" name="connsiteY245"/>
                <a:gd fmla="*/ 547688 w 816769" name="connsiteX246"/>
                <a:gd fmla="*/ 376238 h 1659731" name="connsiteY246"/>
                <a:gd fmla="*/ 545307 w 816769" name="connsiteX247"/>
                <a:gd fmla="*/ 333375 h 1659731" name="connsiteY247"/>
                <a:gd fmla="*/ 540544 w 816769" name="connsiteX248"/>
                <a:gd fmla="*/ 316706 h 1659731" name="connsiteY248"/>
                <a:gd fmla="*/ 535782 w 816769" name="connsiteX249"/>
                <a:gd fmla="*/ 309563 h 1659731" name="connsiteY249"/>
                <a:gd fmla="*/ 533400 w 816769" name="connsiteX250"/>
                <a:gd fmla="*/ 302419 h 1659731" name="connsiteY250"/>
                <a:gd fmla="*/ 519113 w 816769" name="connsiteX251"/>
                <a:gd fmla="*/ 290513 h 1659731" name="connsiteY251"/>
                <a:gd fmla="*/ 500063 w 816769" name="connsiteX252"/>
                <a:gd fmla="*/ 285750 h 1659731" name="connsiteY252"/>
                <a:gd fmla="*/ 492919 w 816769" name="connsiteX253"/>
                <a:gd fmla="*/ 283369 h 1659731" name="connsiteY253"/>
                <a:gd fmla="*/ 471488 w 816769" name="connsiteX254"/>
                <a:gd fmla="*/ 278606 h 1659731" name="connsiteY254"/>
                <a:gd fmla="*/ 435769 w 816769" name="connsiteX255"/>
                <a:gd fmla="*/ 273844 h 1659731" name="connsiteY255"/>
                <a:gd fmla="*/ 419100 w 816769" name="connsiteX256"/>
                <a:gd fmla="*/ 271463 h 1659731" name="connsiteY256"/>
                <a:gd fmla="*/ 347663 w 816769" name="connsiteX257"/>
                <a:gd fmla="*/ 273844 h 1659731" name="connsiteY257"/>
                <a:gd fmla="*/ 333375 w 816769" name="connsiteX258"/>
                <a:gd fmla="*/ 278606 h 1659731" name="connsiteY258"/>
                <a:gd fmla="*/ 319088 w 816769" name="connsiteX259"/>
                <a:gd fmla="*/ 288131 h 1659731" name="connsiteY259"/>
                <a:gd fmla="*/ 304800 w 816769" name="connsiteX260"/>
                <a:gd fmla="*/ 309563 h 1659731" name="connsiteY260"/>
                <a:gd fmla="*/ 295275 w 816769" name="connsiteX261"/>
                <a:gd fmla="*/ 323850 h 1659731" name="connsiteY261"/>
                <a:gd fmla="*/ 290513 w 816769" name="connsiteX262"/>
                <a:gd fmla="*/ 330994 h 1659731" name="connsiteY262"/>
                <a:gd fmla="*/ 288132 w 816769" name="connsiteX263"/>
                <a:gd fmla="*/ 426244 h 1659731" name="connsiteY263"/>
                <a:gd fmla="*/ 280988 w 816769" name="connsiteX264"/>
                <a:gd fmla="*/ 431006 h 1659731" name="connsiteY264"/>
                <a:gd fmla="*/ 276225 w 816769" name="connsiteX265"/>
                <a:gd fmla="*/ 438150 h 1659731" name="connsiteY2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b="b" l="l" r="r" t="t"/>
              <a:pathLst>
                <a:path h="1659731" w="816769">
                  <a:moveTo>
                    <a:pt x="276225" y="438150"/>
                  </a:moveTo>
                  <a:cubicBezTo>
                    <a:pt x="272256" y="439738"/>
                    <a:pt x="263432" y="439190"/>
                    <a:pt x="257175" y="440531"/>
                  </a:cubicBezTo>
                  <a:cubicBezTo>
                    <a:pt x="252266" y="441583"/>
                    <a:pt x="247650" y="443706"/>
                    <a:pt x="242888" y="445294"/>
                  </a:cubicBezTo>
                  <a:lnTo>
                    <a:pt x="228600" y="450056"/>
                  </a:lnTo>
                  <a:cubicBezTo>
                    <a:pt x="226219" y="450850"/>
                    <a:pt x="223892" y="451829"/>
                    <a:pt x="221457" y="452438"/>
                  </a:cubicBezTo>
                  <a:cubicBezTo>
                    <a:pt x="215107" y="454025"/>
                    <a:pt x="208616" y="455130"/>
                    <a:pt x="202407" y="457200"/>
                  </a:cubicBezTo>
                  <a:lnTo>
                    <a:pt x="188119" y="461963"/>
                  </a:lnTo>
                  <a:cubicBezTo>
                    <a:pt x="185738" y="462757"/>
                    <a:pt x="183436" y="463852"/>
                    <a:pt x="180975" y="464344"/>
                  </a:cubicBezTo>
                  <a:cubicBezTo>
                    <a:pt x="166608" y="467217"/>
                    <a:pt x="172909" y="465445"/>
                    <a:pt x="161925" y="469106"/>
                  </a:cubicBezTo>
                  <a:cubicBezTo>
                    <a:pt x="139700" y="468312"/>
                    <a:pt x="117443" y="468157"/>
                    <a:pt x="95250" y="466725"/>
                  </a:cubicBezTo>
                  <a:cubicBezTo>
                    <a:pt x="92745" y="466563"/>
                    <a:pt x="90067" y="465912"/>
                    <a:pt x="88107" y="464344"/>
                  </a:cubicBezTo>
                  <a:cubicBezTo>
                    <a:pt x="48449" y="432617"/>
                    <a:pt x="119030" y="480988"/>
                    <a:pt x="76200" y="452438"/>
                  </a:cubicBezTo>
                  <a:cubicBezTo>
                    <a:pt x="74613" y="450057"/>
                    <a:pt x="73462" y="447318"/>
                    <a:pt x="71438" y="445294"/>
                  </a:cubicBezTo>
                  <a:cubicBezTo>
                    <a:pt x="69414" y="443270"/>
                    <a:pt x="66179" y="442685"/>
                    <a:pt x="64294" y="440531"/>
                  </a:cubicBezTo>
                  <a:cubicBezTo>
                    <a:pt x="60525" y="436224"/>
                    <a:pt x="57944" y="431006"/>
                    <a:pt x="54769" y="426244"/>
                  </a:cubicBezTo>
                  <a:cubicBezTo>
                    <a:pt x="53182" y="423863"/>
                    <a:pt x="51287" y="421660"/>
                    <a:pt x="50007" y="419100"/>
                  </a:cubicBezTo>
                  <a:cubicBezTo>
                    <a:pt x="48419" y="415925"/>
                    <a:pt x="47070" y="412619"/>
                    <a:pt x="45244" y="409575"/>
                  </a:cubicBezTo>
                  <a:cubicBezTo>
                    <a:pt x="42299" y="404667"/>
                    <a:pt x="40481" y="398463"/>
                    <a:pt x="35719" y="395288"/>
                  </a:cubicBezTo>
                  <a:lnTo>
                    <a:pt x="28575" y="390525"/>
                  </a:lnTo>
                  <a:cubicBezTo>
                    <a:pt x="20561" y="366478"/>
                    <a:pt x="32799" y="403806"/>
                    <a:pt x="23813" y="373856"/>
                  </a:cubicBezTo>
                  <a:cubicBezTo>
                    <a:pt x="22370" y="369048"/>
                    <a:pt x="20638" y="364331"/>
                    <a:pt x="19050" y="359569"/>
                  </a:cubicBezTo>
                  <a:lnTo>
                    <a:pt x="14288" y="345281"/>
                  </a:lnTo>
                  <a:cubicBezTo>
                    <a:pt x="12020" y="338476"/>
                    <a:pt x="11019" y="336083"/>
                    <a:pt x="9525" y="328613"/>
                  </a:cubicBezTo>
                  <a:cubicBezTo>
                    <a:pt x="5033" y="306157"/>
                    <a:pt x="9146" y="321575"/>
                    <a:pt x="4763" y="295275"/>
                  </a:cubicBezTo>
                  <a:cubicBezTo>
                    <a:pt x="4225" y="292047"/>
                    <a:pt x="3176" y="288925"/>
                    <a:pt x="2382" y="285750"/>
                  </a:cubicBezTo>
                  <a:cubicBezTo>
                    <a:pt x="1588" y="277019"/>
                    <a:pt x="0" y="268323"/>
                    <a:pt x="0" y="259556"/>
                  </a:cubicBezTo>
                  <a:cubicBezTo>
                    <a:pt x="0" y="230177"/>
                    <a:pt x="337" y="200758"/>
                    <a:pt x="2382" y="171450"/>
                  </a:cubicBezTo>
                  <a:cubicBezTo>
                    <a:pt x="2731" y="166442"/>
                    <a:pt x="5557" y="161925"/>
                    <a:pt x="7144" y="157163"/>
                  </a:cubicBezTo>
                  <a:lnTo>
                    <a:pt x="9525" y="150019"/>
                  </a:lnTo>
                  <a:lnTo>
                    <a:pt x="14288" y="135731"/>
                  </a:lnTo>
                  <a:cubicBezTo>
                    <a:pt x="15082" y="133350"/>
                    <a:pt x="15277" y="130676"/>
                    <a:pt x="16669" y="128588"/>
                  </a:cubicBezTo>
                  <a:lnTo>
                    <a:pt x="26194" y="114300"/>
                  </a:lnTo>
                  <a:cubicBezTo>
                    <a:pt x="27782" y="111919"/>
                    <a:pt x="28933" y="109180"/>
                    <a:pt x="30957" y="107156"/>
                  </a:cubicBezTo>
                  <a:lnTo>
                    <a:pt x="38100" y="100013"/>
                  </a:lnTo>
                  <a:cubicBezTo>
                    <a:pt x="38894" y="97632"/>
                    <a:pt x="38707" y="94644"/>
                    <a:pt x="40482" y="92869"/>
                  </a:cubicBezTo>
                  <a:cubicBezTo>
                    <a:pt x="44529" y="88822"/>
                    <a:pt x="54769" y="83344"/>
                    <a:pt x="54769" y="83344"/>
                  </a:cubicBezTo>
                  <a:cubicBezTo>
                    <a:pt x="56357" y="80963"/>
                    <a:pt x="57297" y="77988"/>
                    <a:pt x="59532" y="76200"/>
                  </a:cubicBezTo>
                  <a:cubicBezTo>
                    <a:pt x="61492" y="74632"/>
                    <a:pt x="64430" y="74941"/>
                    <a:pt x="66675" y="73819"/>
                  </a:cubicBezTo>
                  <a:cubicBezTo>
                    <a:pt x="69235" y="72539"/>
                    <a:pt x="71259" y="70336"/>
                    <a:pt x="73819" y="69056"/>
                  </a:cubicBezTo>
                  <a:cubicBezTo>
                    <a:pt x="76064" y="67933"/>
                    <a:pt x="78718" y="67797"/>
                    <a:pt x="80963" y="66675"/>
                  </a:cubicBezTo>
                  <a:cubicBezTo>
                    <a:pt x="83523" y="65395"/>
                    <a:pt x="85477" y="63040"/>
                    <a:pt x="88107" y="61913"/>
                  </a:cubicBezTo>
                  <a:cubicBezTo>
                    <a:pt x="91115" y="60624"/>
                    <a:pt x="94485" y="60430"/>
                    <a:pt x="97632" y="59531"/>
                  </a:cubicBezTo>
                  <a:cubicBezTo>
                    <a:pt x="100045" y="58841"/>
                    <a:pt x="102362" y="57839"/>
                    <a:pt x="104775" y="57150"/>
                  </a:cubicBezTo>
                  <a:cubicBezTo>
                    <a:pt x="107922" y="56251"/>
                    <a:pt x="111153" y="55668"/>
                    <a:pt x="114300" y="54769"/>
                  </a:cubicBezTo>
                  <a:cubicBezTo>
                    <a:pt x="116714" y="54079"/>
                    <a:pt x="119030" y="53078"/>
                    <a:pt x="121444" y="52388"/>
                  </a:cubicBezTo>
                  <a:cubicBezTo>
                    <a:pt x="146629" y="45192"/>
                    <a:pt x="111314" y="56557"/>
                    <a:pt x="145257" y="45244"/>
                  </a:cubicBezTo>
                  <a:lnTo>
                    <a:pt x="166688" y="38100"/>
                  </a:lnTo>
                  <a:lnTo>
                    <a:pt x="173832" y="35719"/>
                  </a:lnTo>
                  <a:lnTo>
                    <a:pt x="180975" y="33338"/>
                  </a:lnTo>
                  <a:cubicBezTo>
                    <a:pt x="183356" y="31750"/>
                    <a:pt x="185504" y="29737"/>
                    <a:pt x="188119" y="28575"/>
                  </a:cubicBezTo>
                  <a:cubicBezTo>
                    <a:pt x="192707" y="26536"/>
                    <a:pt x="197644" y="25401"/>
                    <a:pt x="202407" y="23813"/>
                  </a:cubicBezTo>
                  <a:lnTo>
                    <a:pt x="209550" y="21431"/>
                  </a:lnTo>
                  <a:lnTo>
                    <a:pt x="216694" y="19050"/>
                  </a:lnTo>
                  <a:lnTo>
                    <a:pt x="223838" y="16669"/>
                  </a:lnTo>
                  <a:cubicBezTo>
                    <a:pt x="226219" y="15081"/>
                    <a:pt x="228422" y="13186"/>
                    <a:pt x="230982" y="11906"/>
                  </a:cubicBezTo>
                  <a:cubicBezTo>
                    <a:pt x="233227" y="10784"/>
                    <a:pt x="235679" y="10089"/>
                    <a:pt x="238125" y="9525"/>
                  </a:cubicBezTo>
                  <a:cubicBezTo>
                    <a:pt x="262660" y="3864"/>
                    <a:pt x="267905" y="3571"/>
                    <a:pt x="295275" y="2381"/>
                  </a:cubicBezTo>
                  <a:cubicBezTo>
                    <a:pt x="320663" y="1277"/>
                    <a:pt x="346075" y="794"/>
                    <a:pt x="371475" y="0"/>
                  </a:cubicBezTo>
                  <a:lnTo>
                    <a:pt x="540544" y="2381"/>
                  </a:lnTo>
                  <a:cubicBezTo>
                    <a:pt x="558128" y="2838"/>
                    <a:pt x="551973" y="6096"/>
                    <a:pt x="569119" y="9525"/>
                  </a:cubicBezTo>
                  <a:cubicBezTo>
                    <a:pt x="573088" y="10319"/>
                    <a:pt x="577074" y="11028"/>
                    <a:pt x="581025" y="11906"/>
                  </a:cubicBezTo>
                  <a:cubicBezTo>
                    <a:pt x="584220" y="12616"/>
                    <a:pt x="587415" y="13348"/>
                    <a:pt x="590550" y="14288"/>
                  </a:cubicBezTo>
                  <a:cubicBezTo>
                    <a:pt x="595358" y="15731"/>
                    <a:pt x="604838" y="19050"/>
                    <a:pt x="604838" y="19050"/>
                  </a:cubicBezTo>
                  <a:cubicBezTo>
                    <a:pt x="616158" y="26598"/>
                    <a:pt x="609267" y="22908"/>
                    <a:pt x="626269" y="28575"/>
                  </a:cubicBezTo>
                  <a:lnTo>
                    <a:pt x="633413" y="30956"/>
                  </a:lnTo>
                  <a:lnTo>
                    <a:pt x="669132" y="54769"/>
                  </a:lnTo>
                  <a:lnTo>
                    <a:pt x="676275" y="59531"/>
                  </a:lnTo>
                  <a:lnTo>
                    <a:pt x="683419" y="64294"/>
                  </a:lnTo>
                  <a:cubicBezTo>
                    <a:pt x="696121" y="83346"/>
                    <a:pt x="679450" y="60325"/>
                    <a:pt x="695325" y="76200"/>
                  </a:cubicBezTo>
                  <a:cubicBezTo>
                    <a:pt x="697349" y="78224"/>
                    <a:pt x="697934" y="81459"/>
                    <a:pt x="700088" y="83344"/>
                  </a:cubicBezTo>
                  <a:cubicBezTo>
                    <a:pt x="704395" y="87113"/>
                    <a:pt x="714375" y="92869"/>
                    <a:pt x="714375" y="92869"/>
                  </a:cubicBezTo>
                  <a:cubicBezTo>
                    <a:pt x="726205" y="110613"/>
                    <a:pt x="710997" y="88814"/>
                    <a:pt x="726282" y="107156"/>
                  </a:cubicBezTo>
                  <a:cubicBezTo>
                    <a:pt x="728114" y="109355"/>
                    <a:pt x="729143" y="112161"/>
                    <a:pt x="731044" y="114300"/>
                  </a:cubicBezTo>
                  <a:cubicBezTo>
                    <a:pt x="735519" y="119334"/>
                    <a:pt x="741596" y="122984"/>
                    <a:pt x="745332" y="128588"/>
                  </a:cubicBezTo>
                  <a:cubicBezTo>
                    <a:pt x="751962" y="138533"/>
                    <a:pt x="748071" y="133708"/>
                    <a:pt x="757238" y="142875"/>
                  </a:cubicBezTo>
                  <a:cubicBezTo>
                    <a:pt x="762899" y="159860"/>
                    <a:pt x="754872" y="139328"/>
                    <a:pt x="766763" y="157163"/>
                  </a:cubicBezTo>
                  <a:cubicBezTo>
                    <a:pt x="768155" y="159251"/>
                    <a:pt x="767925" y="162112"/>
                    <a:pt x="769144" y="164306"/>
                  </a:cubicBezTo>
                  <a:cubicBezTo>
                    <a:pt x="771924" y="169310"/>
                    <a:pt x="776859" y="173164"/>
                    <a:pt x="778669" y="178594"/>
                  </a:cubicBezTo>
                  <a:cubicBezTo>
                    <a:pt x="780257" y="183356"/>
                    <a:pt x="780648" y="188704"/>
                    <a:pt x="783432" y="192881"/>
                  </a:cubicBezTo>
                  <a:cubicBezTo>
                    <a:pt x="785019" y="195262"/>
                    <a:pt x="787032" y="197410"/>
                    <a:pt x="788194" y="200025"/>
                  </a:cubicBezTo>
                  <a:cubicBezTo>
                    <a:pt x="799527" y="225526"/>
                    <a:pt x="786943" y="205292"/>
                    <a:pt x="797719" y="221456"/>
                  </a:cubicBezTo>
                  <a:lnTo>
                    <a:pt x="804863" y="242888"/>
                  </a:lnTo>
                  <a:cubicBezTo>
                    <a:pt x="805657" y="245269"/>
                    <a:pt x="806752" y="247570"/>
                    <a:pt x="807244" y="250031"/>
                  </a:cubicBezTo>
                  <a:lnTo>
                    <a:pt x="809625" y="261938"/>
                  </a:lnTo>
                  <a:cubicBezTo>
                    <a:pt x="810419" y="276225"/>
                    <a:pt x="810711" y="290549"/>
                    <a:pt x="812007" y="304800"/>
                  </a:cubicBezTo>
                  <a:cubicBezTo>
                    <a:pt x="812303" y="308059"/>
                    <a:pt x="814045" y="311070"/>
                    <a:pt x="814388" y="314325"/>
                  </a:cubicBezTo>
                  <a:cubicBezTo>
                    <a:pt x="815637" y="326192"/>
                    <a:pt x="815975" y="338138"/>
                    <a:pt x="816769" y="350044"/>
                  </a:cubicBezTo>
                  <a:cubicBezTo>
                    <a:pt x="815975" y="388938"/>
                    <a:pt x="815828" y="427850"/>
                    <a:pt x="814388" y="466725"/>
                  </a:cubicBezTo>
                  <a:cubicBezTo>
                    <a:pt x="814238" y="470769"/>
                    <a:pt x="812885" y="474680"/>
                    <a:pt x="812007" y="478631"/>
                  </a:cubicBezTo>
                  <a:cubicBezTo>
                    <a:pt x="803093" y="518740"/>
                    <a:pt x="815203" y="463462"/>
                    <a:pt x="807244" y="495300"/>
                  </a:cubicBezTo>
                  <a:cubicBezTo>
                    <a:pt x="805886" y="500731"/>
                    <a:pt x="805203" y="508908"/>
                    <a:pt x="802482" y="514350"/>
                  </a:cubicBezTo>
                  <a:cubicBezTo>
                    <a:pt x="801202" y="516910"/>
                    <a:pt x="799307" y="519113"/>
                    <a:pt x="797719" y="521494"/>
                  </a:cubicBezTo>
                  <a:cubicBezTo>
                    <a:pt x="794120" y="535893"/>
                    <a:pt x="796375" y="527908"/>
                    <a:pt x="790575" y="545306"/>
                  </a:cubicBezTo>
                  <a:cubicBezTo>
                    <a:pt x="789781" y="547687"/>
                    <a:pt x="789586" y="550361"/>
                    <a:pt x="788194" y="552450"/>
                  </a:cubicBezTo>
                  <a:cubicBezTo>
                    <a:pt x="786607" y="554831"/>
                    <a:pt x="784594" y="556979"/>
                    <a:pt x="783432" y="559594"/>
                  </a:cubicBezTo>
                  <a:cubicBezTo>
                    <a:pt x="781393" y="564181"/>
                    <a:pt x="781453" y="569704"/>
                    <a:pt x="778669" y="573881"/>
                  </a:cubicBezTo>
                  <a:cubicBezTo>
                    <a:pt x="769519" y="587608"/>
                    <a:pt x="777440" y="574368"/>
                    <a:pt x="771525" y="588169"/>
                  </a:cubicBezTo>
                  <a:cubicBezTo>
                    <a:pt x="767130" y="598424"/>
                    <a:pt x="764013" y="601818"/>
                    <a:pt x="757238" y="611981"/>
                  </a:cubicBezTo>
                  <a:lnTo>
                    <a:pt x="752475" y="619125"/>
                  </a:lnTo>
                  <a:cubicBezTo>
                    <a:pt x="745903" y="638843"/>
                    <a:pt x="750498" y="629236"/>
                    <a:pt x="738188" y="647700"/>
                  </a:cubicBezTo>
                  <a:lnTo>
                    <a:pt x="733425" y="654844"/>
                  </a:lnTo>
                  <a:cubicBezTo>
                    <a:pt x="727758" y="671846"/>
                    <a:pt x="731448" y="664954"/>
                    <a:pt x="723900" y="676275"/>
                  </a:cubicBezTo>
                  <a:cubicBezTo>
                    <a:pt x="717883" y="694328"/>
                    <a:pt x="722150" y="686547"/>
                    <a:pt x="711994" y="700088"/>
                  </a:cubicBezTo>
                  <a:cubicBezTo>
                    <a:pt x="705694" y="725289"/>
                    <a:pt x="714248" y="695610"/>
                    <a:pt x="704850" y="716756"/>
                  </a:cubicBezTo>
                  <a:cubicBezTo>
                    <a:pt x="702811" y="721344"/>
                    <a:pt x="702873" y="726867"/>
                    <a:pt x="700088" y="731044"/>
                  </a:cubicBezTo>
                  <a:lnTo>
                    <a:pt x="690563" y="745331"/>
                  </a:lnTo>
                  <a:cubicBezTo>
                    <a:pt x="689769" y="747712"/>
                    <a:pt x="688872" y="750061"/>
                    <a:pt x="688182" y="752475"/>
                  </a:cubicBezTo>
                  <a:cubicBezTo>
                    <a:pt x="687283" y="755622"/>
                    <a:pt x="686949" y="758936"/>
                    <a:pt x="685800" y="762000"/>
                  </a:cubicBezTo>
                  <a:cubicBezTo>
                    <a:pt x="684554" y="765324"/>
                    <a:pt x="682356" y="768229"/>
                    <a:pt x="681038" y="771525"/>
                  </a:cubicBezTo>
                  <a:cubicBezTo>
                    <a:pt x="679174" y="776186"/>
                    <a:pt x="679060" y="781636"/>
                    <a:pt x="676275" y="785813"/>
                  </a:cubicBezTo>
                  <a:cubicBezTo>
                    <a:pt x="671981" y="792254"/>
                    <a:pt x="669770" y="794931"/>
                    <a:pt x="666750" y="802481"/>
                  </a:cubicBezTo>
                  <a:cubicBezTo>
                    <a:pt x="664886" y="807142"/>
                    <a:pt x="663575" y="812006"/>
                    <a:pt x="661988" y="816769"/>
                  </a:cubicBezTo>
                  <a:lnTo>
                    <a:pt x="657225" y="831056"/>
                  </a:lnTo>
                  <a:cubicBezTo>
                    <a:pt x="656431" y="833437"/>
                    <a:pt x="656236" y="836111"/>
                    <a:pt x="654844" y="838200"/>
                  </a:cubicBezTo>
                  <a:cubicBezTo>
                    <a:pt x="653257" y="840581"/>
                    <a:pt x="651244" y="842729"/>
                    <a:pt x="650082" y="845344"/>
                  </a:cubicBezTo>
                  <a:cubicBezTo>
                    <a:pt x="645124" y="856499"/>
                    <a:pt x="645428" y="860329"/>
                    <a:pt x="642938" y="871538"/>
                  </a:cubicBezTo>
                  <a:cubicBezTo>
                    <a:pt x="640538" y="882338"/>
                    <a:pt x="639753" y="883472"/>
                    <a:pt x="635794" y="895350"/>
                  </a:cubicBezTo>
                  <a:lnTo>
                    <a:pt x="633413" y="902494"/>
                  </a:lnTo>
                  <a:cubicBezTo>
                    <a:pt x="632619" y="904875"/>
                    <a:pt x="631524" y="907177"/>
                    <a:pt x="631032" y="909638"/>
                  </a:cubicBezTo>
                  <a:lnTo>
                    <a:pt x="626269" y="933450"/>
                  </a:lnTo>
                  <a:cubicBezTo>
                    <a:pt x="627063" y="946150"/>
                    <a:pt x="627318" y="958895"/>
                    <a:pt x="628650" y="971550"/>
                  </a:cubicBezTo>
                  <a:cubicBezTo>
                    <a:pt x="628913" y="974046"/>
                    <a:pt x="629464" y="976734"/>
                    <a:pt x="631032" y="978694"/>
                  </a:cubicBezTo>
                  <a:cubicBezTo>
                    <a:pt x="632820" y="980929"/>
                    <a:pt x="635794" y="981869"/>
                    <a:pt x="638175" y="983456"/>
                  </a:cubicBezTo>
                  <a:cubicBezTo>
                    <a:pt x="638969" y="985837"/>
                    <a:pt x="639338" y="988406"/>
                    <a:pt x="640557" y="990600"/>
                  </a:cubicBezTo>
                  <a:cubicBezTo>
                    <a:pt x="646052" y="1000491"/>
                    <a:pt x="648128" y="1005102"/>
                    <a:pt x="657225" y="1009650"/>
                  </a:cubicBezTo>
                  <a:cubicBezTo>
                    <a:pt x="659470" y="1010772"/>
                    <a:pt x="661988" y="1011237"/>
                    <a:pt x="664369" y="1012031"/>
                  </a:cubicBezTo>
                  <a:cubicBezTo>
                    <a:pt x="684848" y="1025685"/>
                    <a:pt x="658934" y="1009313"/>
                    <a:pt x="678657" y="1019175"/>
                  </a:cubicBezTo>
                  <a:cubicBezTo>
                    <a:pt x="697121" y="1028408"/>
                    <a:pt x="674987" y="1020334"/>
                    <a:pt x="692944" y="1026319"/>
                  </a:cubicBezTo>
                  <a:lnTo>
                    <a:pt x="702469" y="1040606"/>
                  </a:lnTo>
                  <a:lnTo>
                    <a:pt x="707232" y="1047750"/>
                  </a:lnTo>
                  <a:cubicBezTo>
                    <a:pt x="714516" y="1069606"/>
                    <a:pt x="711495" y="1057043"/>
                    <a:pt x="714375" y="1085850"/>
                  </a:cubicBezTo>
                  <a:cubicBezTo>
                    <a:pt x="713581" y="1104900"/>
                    <a:pt x="713352" y="1123982"/>
                    <a:pt x="711994" y="1143000"/>
                  </a:cubicBezTo>
                  <a:cubicBezTo>
                    <a:pt x="711761" y="1146264"/>
                    <a:pt x="710255" y="1149316"/>
                    <a:pt x="709613" y="1152525"/>
                  </a:cubicBezTo>
                  <a:cubicBezTo>
                    <a:pt x="708666" y="1157260"/>
                    <a:pt x="708122" y="1162067"/>
                    <a:pt x="707232" y="1166813"/>
                  </a:cubicBezTo>
                  <a:cubicBezTo>
                    <a:pt x="705740" y="1174769"/>
                    <a:pt x="704432" y="1182772"/>
                    <a:pt x="702469" y="1190625"/>
                  </a:cubicBezTo>
                  <a:cubicBezTo>
                    <a:pt x="701675" y="1193800"/>
                    <a:pt x="701377" y="1197142"/>
                    <a:pt x="700088" y="1200150"/>
                  </a:cubicBezTo>
                  <a:cubicBezTo>
                    <a:pt x="698961" y="1202781"/>
                    <a:pt x="696913" y="1204913"/>
                    <a:pt x="695325" y="1207294"/>
                  </a:cubicBezTo>
                  <a:cubicBezTo>
                    <a:pt x="692966" y="1214371"/>
                    <a:pt x="691462" y="1223063"/>
                    <a:pt x="685800" y="1228725"/>
                  </a:cubicBezTo>
                  <a:cubicBezTo>
                    <a:pt x="683776" y="1230749"/>
                    <a:pt x="681038" y="1231900"/>
                    <a:pt x="678657" y="1233488"/>
                  </a:cubicBezTo>
                  <a:cubicBezTo>
                    <a:pt x="677069" y="1235869"/>
                    <a:pt x="676048" y="1238747"/>
                    <a:pt x="673894" y="1240631"/>
                  </a:cubicBezTo>
                  <a:cubicBezTo>
                    <a:pt x="669586" y="1244400"/>
                    <a:pt x="659607" y="1250156"/>
                    <a:pt x="659607" y="1250156"/>
                  </a:cubicBezTo>
                  <a:lnTo>
                    <a:pt x="654844" y="1264444"/>
                  </a:lnTo>
                  <a:lnTo>
                    <a:pt x="652463" y="1271588"/>
                  </a:lnTo>
                  <a:cubicBezTo>
                    <a:pt x="651669" y="1348582"/>
                    <a:pt x="651577" y="1425586"/>
                    <a:pt x="650082" y="1502569"/>
                  </a:cubicBezTo>
                  <a:cubicBezTo>
                    <a:pt x="649993" y="1507152"/>
                    <a:pt x="646952" y="1520938"/>
                    <a:pt x="645319" y="1526381"/>
                  </a:cubicBezTo>
                  <a:cubicBezTo>
                    <a:pt x="645295" y="1526461"/>
                    <a:pt x="639379" y="1544202"/>
                    <a:pt x="638175" y="1547813"/>
                  </a:cubicBezTo>
                  <a:cubicBezTo>
                    <a:pt x="637381" y="1550194"/>
                    <a:pt x="637186" y="1552868"/>
                    <a:pt x="635794" y="1554956"/>
                  </a:cubicBezTo>
                  <a:cubicBezTo>
                    <a:pt x="614640" y="1586691"/>
                    <a:pt x="645094" y="1539648"/>
                    <a:pt x="628650" y="1569244"/>
                  </a:cubicBezTo>
                  <a:cubicBezTo>
                    <a:pt x="625870" y="1574247"/>
                    <a:pt x="622300" y="1578769"/>
                    <a:pt x="619125" y="1583531"/>
                  </a:cubicBezTo>
                  <a:lnTo>
                    <a:pt x="609600" y="1597819"/>
                  </a:lnTo>
                  <a:cubicBezTo>
                    <a:pt x="607219" y="1599406"/>
                    <a:pt x="604655" y="1600749"/>
                    <a:pt x="602457" y="1602581"/>
                  </a:cubicBezTo>
                  <a:cubicBezTo>
                    <a:pt x="599870" y="1604737"/>
                    <a:pt x="598257" y="1608089"/>
                    <a:pt x="595313" y="1609725"/>
                  </a:cubicBezTo>
                  <a:cubicBezTo>
                    <a:pt x="590924" y="1612163"/>
                    <a:pt x="585788" y="1612900"/>
                    <a:pt x="581025" y="1614488"/>
                  </a:cubicBezTo>
                  <a:lnTo>
                    <a:pt x="573882" y="1616869"/>
                  </a:lnTo>
                  <a:lnTo>
                    <a:pt x="566738" y="1619250"/>
                  </a:lnTo>
                  <a:cubicBezTo>
                    <a:pt x="564357" y="1620838"/>
                    <a:pt x="562209" y="1622851"/>
                    <a:pt x="559594" y="1624013"/>
                  </a:cubicBezTo>
                  <a:cubicBezTo>
                    <a:pt x="555007" y="1626052"/>
                    <a:pt x="545307" y="1628775"/>
                    <a:pt x="545307" y="1628775"/>
                  </a:cubicBezTo>
                  <a:cubicBezTo>
                    <a:pt x="542926" y="1630363"/>
                    <a:pt x="540778" y="1632376"/>
                    <a:pt x="538163" y="1633538"/>
                  </a:cubicBezTo>
                  <a:cubicBezTo>
                    <a:pt x="533575" y="1635577"/>
                    <a:pt x="523875" y="1638300"/>
                    <a:pt x="523875" y="1638300"/>
                  </a:cubicBezTo>
                  <a:cubicBezTo>
                    <a:pt x="508902" y="1648284"/>
                    <a:pt x="524961" y="1638733"/>
                    <a:pt x="497682" y="1647825"/>
                  </a:cubicBezTo>
                  <a:cubicBezTo>
                    <a:pt x="473673" y="1655827"/>
                    <a:pt x="510914" y="1643618"/>
                    <a:pt x="481013" y="1652588"/>
                  </a:cubicBezTo>
                  <a:cubicBezTo>
                    <a:pt x="476205" y="1654031"/>
                    <a:pt x="471677" y="1656525"/>
                    <a:pt x="466725" y="1657350"/>
                  </a:cubicBezTo>
                  <a:lnTo>
                    <a:pt x="452438" y="1659731"/>
                  </a:lnTo>
                  <a:lnTo>
                    <a:pt x="361950" y="1657350"/>
                  </a:lnTo>
                  <a:cubicBezTo>
                    <a:pt x="341777" y="1656454"/>
                    <a:pt x="349296" y="1654781"/>
                    <a:pt x="330994" y="1650206"/>
                  </a:cubicBezTo>
                  <a:cubicBezTo>
                    <a:pt x="327819" y="1649412"/>
                    <a:pt x="324604" y="1648765"/>
                    <a:pt x="321469" y="1647825"/>
                  </a:cubicBezTo>
                  <a:cubicBezTo>
                    <a:pt x="316661" y="1646383"/>
                    <a:pt x="307182" y="1643063"/>
                    <a:pt x="307182" y="1643063"/>
                  </a:cubicBezTo>
                  <a:cubicBezTo>
                    <a:pt x="304801" y="1641475"/>
                    <a:pt x="302598" y="1639580"/>
                    <a:pt x="300038" y="1638300"/>
                  </a:cubicBezTo>
                  <a:cubicBezTo>
                    <a:pt x="297793" y="1637177"/>
                    <a:pt x="295088" y="1637138"/>
                    <a:pt x="292894" y="1635919"/>
                  </a:cubicBezTo>
                  <a:cubicBezTo>
                    <a:pt x="268330" y="1622273"/>
                    <a:pt x="287628" y="1629401"/>
                    <a:pt x="271463" y="1624013"/>
                  </a:cubicBezTo>
                  <a:lnTo>
                    <a:pt x="250032" y="1609725"/>
                  </a:lnTo>
                  <a:cubicBezTo>
                    <a:pt x="243680" y="1605490"/>
                    <a:pt x="240682" y="1604168"/>
                    <a:pt x="235744" y="1597819"/>
                  </a:cubicBezTo>
                  <a:cubicBezTo>
                    <a:pt x="232230" y="1593301"/>
                    <a:pt x="226219" y="1583531"/>
                    <a:pt x="226219" y="1583531"/>
                  </a:cubicBezTo>
                  <a:cubicBezTo>
                    <a:pt x="225425" y="1581150"/>
                    <a:pt x="224960" y="1578633"/>
                    <a:pt x="223838" y="1576388"/>
                  </a:cubicBezTo>
                  <a:cubicBezTo>
                    <a:pt x="222558" y="1573828"/>
                    <a:pt x="220592" y="1571671"/>
                    <a:pt x="219075" y="1569244"/>
                  </a:cubicBezTo>
                  <a:cubicBezTo>
                    <a:pt x="204715" y="1546267"/>
                    <a:pt x="218052" y="1566517"/>
                    <a:pt x="207169" y="1550194"/>
                  </a:cubicBezTo>
                  <a:cubicBezTo>
                    <a:pt x="201634" y="1528053"/>
                    <a:pt x="208251" y="1555599"/>
                    <a:pt x="202407" y="1526381"/>
                  </a:cubicBezTo>
                  <a:cubicBezTo>
                    <a:pt x="201765" y="1523172"/>
                    <a:pt x="200819" y="1520031"/>
                    <a:pt x="200025" y="1516856"/>
                  </a:cubicBezTo>
                  <a:cubicBezTo>
                    <a:pt x="200819" y="1469231"/>
                    <a:pt x="200244" y="1421563"/>
                    <a:pt x="202407" y="1373981"/>
                  </a:cubicBezTo>
                  <a:cubicBezTo>
                    <a:pt x="202635" y="1368966"/>
                    <a:pt x="204384" y="1363871"/>
                    <a:pt x="207169" y="1359694"/>
                  </a:cubicBezTo>
                  <a:lnTo>
                    <a:pt x="211932" y="1352550"/>
                  </a:lnTo>
                  <a:cubicBezTo>
                    <a:pt x="213969" y="1342367"/>
                    <a:pt x="214682" y="1336241"/>
                    <a:pt x="219075" y="1326356"/>
                  </a:cubicBezTo>
                  <a:cubicBezTo>
                    <a:pt x="220237" y="1323741"/>
                    <a:pt x="222250" y="1321594"/>
                    <a:pt x="223838" y="1319213"/>
                  </a:cubicBezTo>
                  <a:cubicBezTo>
                    <a:pt x="227852" y="1299141"/>
                    <a:pt x="223587" y="1315034"/>
                    <a:pt x="230982" y="1297781"/>
                  </a:cubicBezTo>
                  <a:cubicBezTo>
                    <a:pt x="231971" y="1295474"/>
                    <a:pt x="232241" y="1292883"/>
                    <a:pt x="233363" y="1290638"/>
                  </a:cubicBezTo>
                  <a:cubicBezTo>
                    <a:pt x="234643" y="1288078"/>
                    <a:pt x="236845" y="1286054"/>
                    <a:pt x="238125" y="1283494"/>
                  </a:cubicBezTo>
                  <a:cubicBezTo>
                    <a:pt x="242467" y="1274809"/>
                    <a:pt x="238773" y="1269571"/>
                    <a:pt x="250032" y="1262063"/>
                  </a:cubicBezTo>
                  <a:cubicBezTo>
                    <a:pt x="252413" y="1260475"/>
                    <a:pt x="255151" y="1259324"/>
                    <a:pt x="257175" y="1257300"/>
                  </a:cubicBezTo>
                  <a:cubicBezTo>
                    <a:pt x="259981" y="1254494"/>
                    <a:pt x="261736" y="1250788"/>
                    <a:pt x="264319" y="1247775"/>
                  </a:cubicBezTo>
                  <a:cubicBezTo>
                    <a:pt x="271780" y="1239071"/>
                    <a:pt x="275002" y="1238271"/>
                    <a:pt x="285750" y="1231106"/>
                  </a:cubicBezTo>
                  <a:cubicBezTo>
                    <a:pt x="288131" y="1229519"/>
                    <a:pt x="290179" y="1227249"/>
                    <a:pt x="292894" y="1226344"/>
                  </a:cubicBezTo>
                  <a:cubicBezTo>
                    <a:pt x="297657" y="1224756"/>
                    <a:pt x="303005" y="1224366"/>
                    <a:pt x="307182" y="1221581"/>
                  </a:cubicBezTo>
                  <a:cubicBezTo>
                    <a:pt x="318501" y="1214035"/>
                    <a:pt x="311611" y="1217723"/>
                    <a:pt x="328613" y="1212056"/>
                  </a:cubicBezTo>
                  <a:lnTo>
                    <a:pt x="342900" y="1207294"/>
                  </a:lnTo>
                  <a:lnTo>
                    <a:pt x="350044" y="1204913"/>
                  </a:lnTo>
                  <a:lnTo>
                    <a:pt x="364332" y="1195388"/>
                  </a:lnTo>
                  <a:lnTo>
                    <a:pt x="371475" y="1190625"/>
                  </a:lnTo>
                  <a:cubicBezTo>
                    <a:pt x="374650" y="1185863"/>
                    <a:pt x="379190" y="1181768"/>
                    <a:pt x="381000" y="1176338"/>
                  </a:cubicBezTo>
                  <a:lnTo>
                    <a:pt x="385763" y="1162050"/>
                  </a:lnTo>
                  <a:cubicBezTo>
                    <a:pt x="389707" y="1130491"/>
                    <a:pt x="390429" y="1133335"/>
                    <a:pt x="385763" y="1088231"/>
                  </a:cubicBezTo>
                  <a:cubicBezTo>
                    <a:pt x="385246" y="1083238"/>
                    <a:pt x="382217" y="1078814"/>
                    <a:pt x="381000" y="1073944"/>
                  </a:cubicBezTo>
                  <a:cubicBezTo>
                    <a:pt x="380237" y="1070894"/>
                    <a:pt x="377946" y="1060690"/>
                    <a:pt x="376238" y="1057275"/>
                  </a:cubicBezTo>
                  <a:cubicBezTo>
                    <a:pt x="374958" y="1054715"/>
                    <a:pt x="373063" y="1052512"/>
                    <a:pt x="371475" y="1050131"/>
                  </a:cubicBezTo>
                  <a:cubicBezTo>
                    <a:pt x="370681" y="1046956"/>
                    <a:pt x="370034" y="1043741"/>
                    <a:pt x="369094" y="1040606"/>
                  </a:cubicBezTo>
                  <a:cubicBezTo>
                    <a:pt x="367652" y="1035798"/>
                    <a:pt x="365919" y="1031081"/>
                    <a:pt x="364332" y="1026319"/>
                  </a:cubicBezTo>
                  <a:lnTo>
                    <a:pt x="359569" y="1012031"/>
                  </a:lnTo>
                  <a:lnTo>
                    <a:pt x="354807" y="997744"/>
                  </a:lnTo>
                  <a:lnTo>
                    <a:pt x="347663" y="969169"/>
                  </a:lnTo>
                  <a:lnTo>
                    <a:pt x="345282" y="959644"/>
                  </a:lnTo>
                  <a:cubicBezTo>
                    <a:pt x="346076" y="931063"/>
                    <a:pt x="344513" y="888060"/>
                    <a:pt x="350044" y="854869"/>
                  </a:cubicBezTo>
                  <a:cubicBezTo>
                    <a:pt x="350582" y="851641"/>
                    <a:pt x="351715" y="848539"/>
                    <a:pt x="352425" y="845344"/>
                  </a:cubicBezTo>
                  <a:cubicBezTo>
                    <a:pt x="361749" y="803389"/>
                    <a:pt x="349527" y="854387"/>
                    <a:pt x="357188" y="826294"/>
                  </a:cubicBezTo>
                  <a:cubicBezTo>
                    <a:pt x="363483" y="803209"/>
                    <a:pt x="357952" y="813240"/>
                    <a:pt x="366713" y="800100"/>
                  </a:cubicBezTo>
                  <a:cubicBezTo>
                    <a:pt x="367507" y="796925"/>
                    <a:pt x="368059" y="793680"/>
                    <a:pt x="369094" y="790575"/>
                  </a:cubicBezTo>
                  <a:cubicBezTo>
                    <a:pt x="370446" y="786520"/>
                    <a:pt x="372396" y="782686"/>
                    <a:pt x="373857" y="778669"/>
                  </a:cubicBezTo>
                  <a:cubicBezTo>
                    <a:pt x="375573" y="773951"/>
                    <a:pt x="377032" y="769144"/>
                    <a:pt x="378619" y="764381"/>
                  </a:cubicBezTo>
                  <a:cubicBezTo>
                    <a:pt x="379413" y="762000"/>
                    <a:pt x="380391" y="759673"/>
                    <a:pt x="381000" y="757238"/>
                  </a:cubicBezTo>
                  <a:cubicBezTo>
                    <a:pt x="381794" y="754063"/>
                    <a:pt x="382093" y="750721"/>
                    <a:pt x="383382" y="747713"/>
                  </a:cubicBezTo>
                  <a:cubicBezTo>
                    <a:pt x="384509" y="745083"/>
                    <a:pt x="386864" y="743129"/>
                    <a:pt x="388144" y="740569"/>
                  </a:cubicBezTo>
                  <a:cubicBezTo>
                    <a:pt x="390045" y="736767"/>
                    <a:pt x="391891" y="727455"/>
                    <a:pt x="392907" y="723900"/>
                  </a:cubicBezTo>
                  <a:cubicBezTo>
                    <a:pt x="393597" y="721486"/>
                    <a:pt x="394166" y="719001"/>
                    <a:pt x="395288" y="716756"/>
                  </a:cubicBezTo>
                  <a:cubicBezTo>
                    <a:pt x="396568" y="714196"/>
                    <a:pt x="398463" y="711994"/>
                    <a:pt x="400050" y="709613"/>
                  </a:cubicBezTo>
                  <a:cubicBezTo>
                    <a:pt x="400844" y="706438"/>
                    <a:pt x="401722" y="703283"/>
                    <a:pt x="402432" y="700088"/>
                  </a:cubicBezTo>
                  <a:cubicBezTo>
                    <a:pt x="403310" y="696137"/>
                    <a:pt x="403392" y="691971"/>
                    <a:pt x="404813" y="688181"/>
                  </a:cubicBezTo>
                  <a:cubicBezTo>
                    <a:pt x="405818" y="685502"/>
                    <a:pt x="408413" y="683653"/>
                    <a:pt x="409575" y="681038"/>
                  </a:cubicBezTo>
                  <a:cubicBezTo>
                    <a:pt x="409580" y="681026"/>
                    <a:pt x="415526" y="663184"/>
                    <a:pt x="416719" y="659606"/>
                  </a:cubicBezTo>
                  <a:cubicBezTo>
                    <a:pt x="417513" y="657225"/>
                    <a:pt x="417708" y="654551"/>
                    <a:pt x="419100" y="652463"/>
                  </a:cubicBezTo>
                  <a:lnTo>
                    <a:pt x="423863" y="645319"/>
                  </a:lnTo>
                  <a:cubicBezTo>
                    <a:pt x="431526" y="622328"/>
                    <a:pt x="419239" y="658068"/>
                    <a:pt x="431007" y="628650"/>
                  </a:cubicBezTo>
                  <a:cubicBezTo>
                    <a:pt x="431012" y="628637"/>
                    <a:pt x="436957" y="610797"/>
                    <a:pt x="438150" y="607219"/>
                  </a:cubicBezTo>
                  <a:cubicBezTo>
                    <a:pt x="438944" y="604838"/>
                    <a:pt x="439140" y="602164"/>
                    <a:pt x="440532" y="600075"/>
                  </a:cubicBezTo>
                  <a:cubicBezTo>
                    <a:pt x="442119" y="597694"/>
                    <a:pt x="444014" y="595491"/>
                    <a:pt x="445294" y="592931"/>
                  </a:cubicBezTo>
                  <a:cubicBezTo>
                    <a:pt x="453392" y="576733"/>
                    <a:pt x="440054" y="596077"/>
                    <a:pt x="452438" y="576263"/>
                  </a:cubicBezTo>
                  <a:cubicBezTo>
                    <a:pt x="454542" y="572898"/>
                    <a:pt x="457201" y="569913"/>
                    <a:pt x="459582" y="566738"/>
                  </a:cubicBezTo>
                  <a:cubicBezTo>
                    <a:pt x="460376" y="564357"/>
                    <a:pt x="461273" y="562008"/>
                    <a:pt x="461963" y="559594"/>
                  </a:cubicBezTo>
                  <a:cubicBezTo>
                    <a:pt x="462862" y="556447"/>
                    <a:pt x="463129" y="553108"/>
                    <a:pt x="464344" y="550069"/>
                  </a:cubicBezTo>
                  <a:cubicBezTo>
                    <a:pt x="466322" y="545125"/>
                    <a:pt x="468902" y="540436"/>
                    <a:pt x="471488" y="535781"/>
                  </a:cubicBezTo>
                  <a:cubicBezTo>
                    <a:pt x="472878" y="533280"/>
                    <a:pt x="475040" y="531231"/>
                    <a:pt x="476250" y="528638"/>
                  </a:cubicBezTo>
                  <a:cubicBezTo>
                    <a:pt x="480614" y="519287"/>
                    <a:pt x="482434" y="508649"/>
                    <a:pt x="488157" y="500063"/>
                  </a:cubicBezTo>
                  <a:cubicBezTo>
                    <a:pt x="493992" y="491310"/>
                    <a:pt x="504584" y="475664"/>
                    <a:pt x="507207" y="469106"/>
                  </a:cubicBezTo>
                  <a:cubicBezTo>
                    <a:pt x="508794" y="465137"/>
                    <a:pt x="510508" y="461217"/>
                    <a:pt x="511969" y="457200"/>
                  </a:cubicBezTo>
                  <a:cubicBezTo>
                    <a:pt x="513685" y="452482"/>
                    <a:pt x="513947" y="447090"/>
                    <a:pt x="516732" y="442913"/>
                  </a:cubicBezTo>
                  <a:lnTo>
                    <a:pt x="526257" y="428625"/>
                  </a:lnTo>
                  <a:cubicBezTo>
                    <a:pt x="527051" y="426244"/>
                    <a:pt x="527419" y="423675"/>
                    <a:pt x="528638" y="421481"/>
                  </a:cubicBezTo>
                  <a:cubicBezTo>
                    <a:pt x="531418" y="416478"/>
                    <a:pt x="538163" y="407194"/>
                    <a:pt x="538163" y="407194"/>
                  </a:cubicBezTo>
                  <a:cubicBezTo>
                    <a:pt x="541762" y="392797"/>
                    <a:pt x="539509" y="400775"/>
                    <a:pt x="545307" y="383381"/>
                  </a:cubicBezTo>
                  <a:lnTo>
                    <a:pt x="547688" y="376238"/>
                  </a:lnTo>
                  <a:cubicBezTo>
                    <a:pt x="546894" y="361950"/>
                    <a:pt x="546603" y="347626"/>
                    <a:pt x="545307" y="333375"/>
                  </a:cubicBezTo>
                  <a:cubicBezTo>
                    <a:pt x="545138" y="331514"/>
                    <a:pt x="541796" y="319209"/>
                    <a:pt x="540544" y="316706"/>
                  </a:cubicBezTo>
                  <a:cubicBezTo>
                    <a:pt x="539264" y="314146"/>
                    <a:pt x="537062" y="312122"/>
                    <a:pt x="535782" y="309563"/>
                  </a:cubicBezTo>
                  <a:cubicBezTo>
                    <a:pt x="534659" y="307318"/>
                    <a:pt x="534792" y="304508"/>
                    <a:pt x="533400" y="302419"/>
                  </a:cubicBezTo>
                  <a:cubicBezTo>
                    <a:pt x="530765" y="298466"/>
                    <a:pt x="523508" y="292711"/>
                    <a:pt x="519113" y="290513"/>
                  </a:cubicBezTo>
                  <a:cubicBezTo>
                    <a:pt x="513665" y="287789"/>
                    <a:pt x="505505" y="287110"/>
                    <a:pt x="500063" y="285750"/>
                  </a:cubicBezTo>
                  <a:cubicBezTo>
                    <a:pt x="497628" y="285141"/>
                    <a:pt x="495333" y="284059"/>
                    <a:pt x="492919" y="283369"/>
                  </a:cubicBezTo>
                  <a:cubicBezTo>
                    <a:pt x="486239" y="281461"/>
                    <a:pt x="478229" y="279832"/>
                    <a:pt x="471488" y="278606"/>
                  </a:cubicBezTo>
                  <a:cubicBezTo>
                    <a:pt x="451519" y="274975"/>
                    <a:pt x="459901" y="276860"/>
                    <a:pt x="435769" y="273844"/>
                  </a:cubicBezTo>
                  <a:cubicBezTo>
                    <a:pt x="430200" y="273148"/>
                    <a:pt x="424656" y="272257"/>
                    <a:pt x="419100" y="271463"/>
                  </a:cubicBezTo>
                  <a:cubicBezTo>
                    <a:pt x="395288" y="272257"/>
                    <a:pt x="371406" y="271866"/>
                    <a:pt x="347663" y="273844"/>
                  </a:cubicBezTo>
                  <a:cubicBezTo>
                    <a:pt x="342660" y="274261"/>
                    <a:pt x="333375" y="278606"/>
                    <a:pt x="333375" y="278606"/>
                  </a:cubicBezTo>
                  <a:cubicBezTo>
                    <a:pt x="328613" y="281781"/>
                    <a:pt x="322263" y="283369"/>
                    <a:pt x="319088" y="288131"/>
                  </a:cubicBezTo>
                  <a:lnTo>
                    <a:pt x="304800" y="309563"/>
                  </a:lnTo>
                  <a:lnTo>
                    <a:pt x="295275" y="323850"/>
                  </a:lnTo>
                  <a:lnTo>
                    <a:pt x="290513" y="330994"/>
                  </a:lnTo>
                  <a:cubicBezTo>
                    <a:pt x="289719" y="362744"/>
                    <a:pt x="291143" y="394627"/>
                    <a:pt x="288132" y="426244"/>
                  </a:cubicBezTo>
                  <a:cubicBezTo>
                    <a:pt x="287861" y="429093"/>
                    <a:pt x="282776" y="428771"/>
                    <a:pt x="280988" y="431006"/>
                  </a:cubicBezTo>
                  <a:cubicBezTo>
                    <a:pt x="256253" y="461924"/>
                    <a:pt x="280194" y="436562"/>
                    <a:pt x="276225" y="4381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8" name="矩形 237"/>
            <p:cNvSpPr/>
            <p:nvPr/>
          </p:nvSpPr>
          <p:spPr>
            <a:xfrm>
              <a:off x="6404038" y="87507"/>
              <a:ext cx="1349538" cy="30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en-US" smtClean="0" spc="300" sz="28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rPr>
                <a:t>?</a:t>
              </a: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74737" y="75034"/>
            <a:ext cx="2892153" cy="491017"/>
            <a:chOff x="179512" y="202034"/>
            <a:chExt cx="2892153" cy="491017"/>
          </a:xfrm>
        </p:grpSpPr>
        <p:grpSp>
          <p:nvGrpSpPr>
            <p:cNvPr id="27" name="组合 26"/>
            <p:cNvGrpSpPr/>
            <p:nvPr/>
          </p:nvGrpSpPr>
          <p:grpSpPr>
            <a:xfrm>
              <a:off x="179512" y="202034"/>
              <a:ext cx="580004" cy="433657"/>
              <a:chOff x="179512" y="202034"/>
              <a:chExt cx="580004" cy="433657"/>
            </a:xfrm>
          </p:grpSpPr>
          <p:sp>
            <p:nvSpPr>
              <p:cNvPr id="28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5" name="等腰三角形 264"/>
            <p:cNvSpPr/>
            <p:nvPr/>
          </p:nvSpPr>
          <p:spPr>
            <a:xfrm rot="16200000">
              <a:off x="678464" y="373897"/>
              <a:ext cx="201886" cy="163721"/>
            </a:xfrm>
            <a:prstGeom prst="triangl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8" name="组合 317"/>
            <p:cNvGrpSpPr/>
            <p:nvPr/>
          </p:nvGrpSpPr>
          <p:grpSpPr>
            <a:xfrm>
              <a:off x="861268" y="245584"/>
              <a:ext cx="2210397" cy="447467"/>
              <a:chOff x="238584" y="693051"/>
              <a:chExt cx="2210397" cy="447467"/>
            </a:xfrm>
          </p:grpSpPr>
          <p:sp>
            <p:nvSpPr>
              <p:cNvPr id="293" name="椭圆 292"/>
              <p:cNvSpPr/>
              <p:nvPr/>
            </p:nvSpPr>
            <p:spPr>
              <a:xfrm>
                <a:off x="1086202" y="693051"/>
                <a:ext cx="447467" cy="44746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94" name="组合 293"/>
              <p:cNvGrpSpPr/>
              <p:nvPr/>
            </p:nvGrpSpPr>
            <p:grpSpPr>
              <a:xfrm>
                <a:off x="313734" y="842716"/>
                <a:ext cx="145005" cy="141533"/>
                <a:chOff x="10284390" y="430024"/>
                <a:chExt cx="286329" cy="279476"/>
              </a:xfrm>
              <a:solidFill>
                <a:schemeClr val="bg1"/>
              </a:solidFill>
            </p:grpSpPr>
            <p:sp>
              <p:nvSpPr>
                <p:cNvPr id="313" name="Freeform 40"/>
                <p:cNvSpPr/>
                <p:nvPr/>
              </p:nvSpPr>
              <p:spPr bwMode="auto">
                <a:xfrm>
                  <a:off x="10352927" y="450586"/>
                  <a:ext cx="217792" cy="258914"/>
                </a:xfrm>
                <a:custGeom>
                  <a:gdLst>
                    <a:gd fmla="*/ 167 w 286" name="T0"/>
                    <a:gd fmla="*/ 0 h 340" name="T1"/>
                    <a:gd fmla="*/ 110 w 286" name="T2"/>
                    <a:gd fmla="*/ 99 h 340" name="T3"/>
                    <a:gd fmla="*/ 156 w 286" name="T4"/>
                    <a:gd fmla="*/ 161 h 340" name="T5"/>
                    <a:gd fmla="*/ 64 w 286" name="T6"/>
                    <a:gd fmla="*/ 188 h 340" name="T7"/>
                    <a:gd fmla="*/ 0 w 286" name="T8"/>
                    <a:gd fmla="*/ 302 h 340" name="T9"/>
                    <a:gd fmla="*/ 126 w 286" name="T10"/>
                    <a:gd fmla="*/ 258 h 340" name="T11"/>
                    <a:gd fmla="*/ 184 w 286" name="T12"/>
                    <a:gd fmla="*/ 340 h 340" name="T13"/>
                    <a:gd fmla="*/ 174 w 286" name="T14"/>
                    <a:gd fmla="*/ 242 h 340" name="T15"/>
                    <a:gd fmla="*/ 286 w 286" name="T16"/>
                    <a:gd fmla="*/ 204 h 340" name="T17"/>
                    <a:gd fmla="*/ 167 w 286" name="T18"/>
                    <a:gd fmla="*/ 0 h 340" name="T19"/>
                    <a:gd fmla="*/ 167 w 286" name="T20"/>
                    <a:gd fmla="*/ 0 h 34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40" w="286">
                      <a:moveTo>
                        <a:pt x="167" y="0"/>
                      </a:moveTo>
                      <a:lnTo>
                        <a:pt x="110" y="99"/>
                      </a:lnTo>
                      <a:lnTo>
                        <a:pt x="156" y="161"/>
                      </a:lnTo>
                      <a:lnTo>
                        <a:pt x="64" y="188"/>
                      </a:lnTo>
                      <a:lnTo>
                        <a:pt x="0" y="302"/>
                      </a:lnTo>
                      <a:lnTo>
                        <a:pt x="126" y="258"/>
                      </a:lnTo>
                      <a:lnTo>
                        <a:pt x="184" y="340"/>
                      </a:lnTo>
                      <a:lnTo>
                        <a:pt x="174" y="242"/>
                      </a:lnTo>
                      <a:lnTo>
                        <a:pt x="286" y="204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800"/>
                </a:p>
              </p:txBody>
            </p:sp>
            <p:sp>
              <p:nvSpPr>
                <p:cNvPr id="314" name="Freeform 66"/>
                <p:cNvSpPr/>
                <p:nvPr/>
              </p:nvSpPr>
              <p:spPr bwMode="auto">
                <a:xfrm>
                  <a:off x="10284390" y="430024"/>
                  <a:ext cx="152302" cy="279471"/>
                </a:xfrm>
                <a:custGeom>
                  <a:gdLst>
                    <a:gd fmla="*/ 0 w 200" name="T0"/>
                    <a:gd fmla="*/ 0 h 367" name="T1"/>
                    <a:gd fmla="*/ 0 w 200" name="T2"/>
                    <a:gd fmla="*/ 367 h 367" name="T3"/>
                    <a:gd fmla="*/ 200 w 200" name="T4"/>
                    <a:gd fmla="*/ 0 h 367" name="T5"/>
                    <a:gd fmla="*/ 0 w 200" name="T6"/>
                    <a:gd fmla="*/ 0 h 367" name="T7"/>
                    <a:gd fmla="*/ 0 w 200" name="T8"/>
                    <a:gd fmla="*/ 0 h 36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67" w="200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20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2800"/>
                </a:p>
              </p:txBody>
            </p:sp>
          </p:grpSp>
          <p:grpSp>
            <p:nvGrpSpPr>
              <p:cNvPr id="295" name="组合 294"/>
              <p:cNvGrpSpPr/>
              <p:nvPr/>
            </p:nvGrpSpPr>
            <p:grpSpPr>
              <a:xfrm rot="551016">
                <a:off x="1149213" y="755802"/>
                <a:ext cx="321444" cy="321965"/>
                <a:chOff x="5055381" y="3757059"/>
                <a:chExt cx="458344" cy="459086"/>
              </a:xfrm>
              <a:solidFill>
                <a:srgbClr val="016B52"/>
              </a:solidFill>
            </p:grpSpPr>
            <p:sp>
              <p:nvSpPr>
                <p:cNvPr id="297" name="Oval 6"/>
                <p:cNvSpPr>
                  <a:spLocks noChangeArrowheads="1"/>
                </p:cNvSpPr>
                <p:nvPr/>
              </p:nvSpPr>
              <p:spPr bwMode="auto">
                <a:xfrm rot="21059720">
                  <a:off x="5055381" y="3757059"/>
                  <a:ext cx="458344" cy="459086"/>
                </a:xfrm>
                <a:prstGeom prst="ellipse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grpSp>
              <p:nvGrpSpPr>
                <p:cNvPr id="298" name="组合 297"/>
                <p:cNvGrpSpPr/>
                <p:nvPr/>
              </p:nvGrpSpPr>
              <p:grpSpPr>
                <a:xfrm>
                  <a:off x="5103986" y="3807981"/>
                  <a:ext cx="361195" cy="356603"/>
                  <a:chOff x="5103986" y="3807981"/>
                  <a:chExt cx="361195" cy="356603"/>
                </a:xfrm>
                <a:grpFill/>
              </p:grpSpPr>
              <p:sp>
                <p:nvSpPr>
                  <p:cNvPr id="299" name="Freeform 8"/>
                  <p:cNvSpPr/>
                  <p:nvPr/>
                </p:nvSpPr>
                <p:spPr bwMode="auto">
                  <a:xfrm rot="21059720">
                    <a:off x="5215285" y="3818791"/>
                    <a:ext cx="34127" cy="60941"/>
                  </a:xfrm>
                  <a:custGeom>
                    <a:gdLst>
                      <a:gd fmla="*/ 42 w 42" name="T0"/>
                      <a:gd fmla="*/ 73 h 73" name="T1"/>
                      <a:gd fmla="*/ 42 w 42" name="T2"/>
                      <a:gd fmla="*/ 0 h 73" name="T3"/>
                      <a:gd fmla="*/ 0 w 42" name="T4"/>
                      <a:gd fmla="*/ 73 h 73" name="T5"/>
                      <a:gd fmla="*/ 42 w 42" name="T6"/>
                      <a:gd fmla="*/ 73 h 7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3" w="42">
                        <a:moveTo>
                          <a:pt x="42" y="73"/>
                        </a:move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26" y="22"/>
                          <a:pt x="11" y="47"/>
                          <a:pt x="0" y="73"/>
                        </a:cubicBezTo>
                        <a:lnTo>
                          <a:pt x="42" y="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0" name="Freeform 9"/>
                  <p:cNvSpPr/>
                  <p:nvPr/>
                </p:nvSpPr>
                <p:spPr bwMode="auto">
                  <a:xfrm rot="21059720">
                    <a:off x="5103986" y="3929533"/>
                    <a:ext cx="73942" cy="61754"/>
                  </a:xfrm>
                  <a:custGeom>
                    <a:gdLst>
                      <a:gd fmla="*/ 89 w 89" name="T0"/>
                      <a:gd fmla="*/ 0 h 75" name="T1"/>
                      <a:gd fmla="*/ 22 w 89" name="T2"/>
                      <a:gd fmla="*/ 0 h 75" name="T3"/>
                      <a:gd fmla="*/ 0 w 89" name="T4"/>
                      <a:gd fmla="*/ 75 h 75" name="T5"/>
                      <a:gd fmla="*/ 78 w 89" name="T6"/>
                      <a:gd fmla="*/ 75 h 75" name="T7"/>
                      <a:gd fmla="*/ 89 w 89" name="T8"/>
                      <a:gd fmla="*/ 0 h 7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5" w="89">
                        <a:moveTo>
                          <a:pt x="8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10" y="23"/>
                          <a:pt x="3" y="48"/>
                          <a:pt x="0" y="75"/>
                        </a:cubicBezTo>
                        <a:cubicBezTo>
                          <a:pt x="78" y="75"/>
                          <a:pt x="78" y="75"/>
                          <a:pt x="78" y="75"/>
                        </a:cubicBezTo>
                        <a:cubicBezTo>
                          <a:pt x="79" y="49"/>
                          <a:pt x="83" y="24"/>
                          <a:pt x="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1" name="Freeform 10"/>
                  <p:cNvSpPr/>
                  <p:nvPr/>
                </p:nvSpPr>
                <p:spPr bwMode="auto">
                  <a:xfrm rot="21059720">
                    <a:off x="5135860" y="3842013"/>
                    <a:ext cx="65003" cy="47940"/>
                  </a:xfrm>
                  <a:custGeom>
                    <a:gdLst>
                      <a:gd fmla="*/ 79 w 79" name="T0"/>
                      <a:gd fmla="*/ 0 h 58" name="T1"/>
                      <a:gd fmla="*/ 0 w 79" name="T2"/>
                      <a:gd fmla="*/ 58 h 58" name="T3"/>
                      <a:gd fmla="*/ 52 w 79" name="T4"/>
                      <a:gd fmla="*/ 58 h 58" name="T5"/>
                      <a:gd fmla="*/ 79 w 79" name="T6"/>
                      <a:gd fmla="*/ 0 h 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7" w="79">
                        <a:moveTo>
                          <a:pt x="79" y="0"/>
                        </a:moveTo>
                        <a:cubicBezTo>
                          <a:pt x="49" y="13"/>
                          <a:pt x="22" y="33"/>
                          <a:pt x="0" y="58"/>
                        </a:cubicBezTo>
                        <a:cubicBezTo>
                          <a:pt x="52" y="58"/>
                          <a:pt x="52" y="58"/>
                          <a:pt x="52" y="58"/>
                        </a:cubicBezTo>
                        <a:cubicBezTo>
                          <a:pt x="60" y="38"/>
                          <a:pt x="69" y="19"/>
                          <a:pt x="7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2" name="Freeform 11"/>
                  <p:cNvSpPr/>
                  <p:nvPr/>
                </p:nvSpPr>
                <p:spPr bwMode="auto">
                  <a:xfrm rot="21059720">
                    <a:off x="5283499" y="3807981"/>
                    <a:ext cx="34127" cy="60941"/>
                  </a:xfrm>
                  <a:custGeom>
                    <a:gdLst>
                      <a:gd fmla="*/ 42 w 42" name="T0"/>
                      <a:gd fmla="*/ 73 h 73" name="T1"/>
                      <a:gd fmla="*/ 0 w 42" name="T2"/>
                      <a:gd fmla="*/ 0 h 73" name="T3"/>
                      <a:gd fmla="*/ 0 w 42" name="T4"/>
                      <a:gd fmla="*/ 73 h 73" name="T5"/>
                      <a:gd fmla="*/ 42 w 42" name="T6"/>
                      <a:gd fmla="*/ 73 h 7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3" w="42">
                        <a:moveTo>
                          <a:pt x="42" y="73"/>
                        </a:moveTo>
                        <a:cubicBezTo>
                          <a:pt x="31" y="47"/>
                          <a:pt x="17" y="22"/>
                          <a:pt x="0" y="0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lnTo>
                          <a:pt x="42" y="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3" name="Freeform 12"/>
                  <p:cNvSpPr/>
                  <p:nvPr/>
                </p:nvSpPr>
                <p:spPr bwMode="auto">
                  <a:xfrm rot="21059720">
                    <a:off x="5376041" y="3886421"/>
                    <a:ext cx="73942" cy="61754"/>
                  </a:xfrm>
                  <a:custGeom>
                    <a:gdLst>
                      <a:gd fmla="*/ 11 w 89" name="T0"/>
                      <a:gd fmla="*/ 75 h 75" name="T1"/>
                      <a:gd fmla="*/ 89 w 89" name="T2"/>
                      <a:gd fmla="*/ 75 h 75" name="T3"/>
                      <a:gd fmla="*/ 67 w 89" name="T4"/>
                      <a:gd fmla="*/ 0 h 75" name="T5"/>
                      <a:gd fmla="*/ 0 w 89" name="T6"/>
                      <a:gd fmla="*/ 0 h 75" name="T7"/>
                      <a:gd fmla="*/ 11 w 89" name="T8"/>
                      <a:gd fmla="*/ 75 h 7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5" w="89">
                        <a:moveTo>
                          <a:pt x="11" y="75"/>
                        </a:moveTo>
                        <a:cubicBezTo>
                          <a:pt x="89" y="75"/>
                          <a:pt x="89" y="75"/>
                          <a:pt x="89" y="75"/>
                        </a:cubicBezTo>
                        <a:cubicBezTo>
                          <a:pt x="86" y="48"/>
                          <a:pt x="78" y="23"/>
                          <a:pt x="6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6" y="24"/>
                          <a:pt x="9" y="49"/>
                          <a:pt x="11" y="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4" name="Freeform 13"/>
                  <p:cNvSpPr/>
                  <p:nvPr/>
                </p:nvSpPr>
                <p:spPr bwMode="auto">
                  <a:xfrm rot="21059720">
                    <a:off x="5334891" y="3810537"/>
                    <a:ext cx="64190" cy="47940"/>
                  </a:xfrm>
                  <a:custGeom>
                    <a:gdLst>
                      <a:gd fmla="*/ 78 w 78" name="T0"/>
                      <a:gd fmla="*/ 58 h 58" name="T1"/>
                      <a:gd fmla="*/ 0 w 78" name="T2"/>
                      <a:gd fmla="*/ 0 h 58" name="T3"/>
                      <a:gd fmla="*/ 27 w 78" name="T4"/>
                      <a:gd fmla="*/ 58 h 58" name="T5"/>
                      <a:gd fmla="*/ 78 w 78" name="T6"/>
                      <a:gd fmla="*/ 58 h 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7" w="78">
                        <a:moveTo>
                          <a:pt x="78" y="58"/>
                        </a:moveTo>
                        <a:cubicBezTo>
                          <a:pt x="57" y="33"/>
                          <a:pt x="30" y="13"/>
                          <a:pt x="0" y="0"/>
                        </a:cubicBezTo>
                        <a:cubicBezTo>
                          <a:pt x="10" y="19"/>
                          <a:pt x="19" y="38"/>
                          <a:pt x="27" y="58"/>
                        </a:cubicBezTo>
                        <a:lnTo>
                          <a:pt x="78" y="5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5" name="Freeform 14"/>
                  <p:cNvSpPr/>
                  <p:nvPr/>
                </p:nvSpPr>
                <p:spPr bwMode="auto">
                  <a:xfrm rot="21059720">
                    <a:off x="5255553" y="4104456"/>
                    <a:ext cx="34127" cy="60128"/>
                  </a:xfrm>
                  <a:custGeom>
                    <a:gdLst>
                      <a:gd fmla="*/ 0 w 42" name="T0"/>
                      <a:gd fmla="*/ 0 h 73" name="T1"/>
                      <a:gd fmla="*/ 42 w 42" name="T2"/>
                      <a:gd fmla="*/ 73 h 73" name="T3"/>
                      <a:gd fmla="*/ 42 w 42" name="T4"/>
                      <a:gd fmla="*/ 0 h 73" name="T5"/>
                      <a:gd fmla="*/ 0 w 42" name="T6"/>
                      <a:gd fmla="*/ 0 h 7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3" w="42">
                        <a:moveTo>
                          <a:pt x="0" y="0"/>
                        </a:moveTo>
                        <a:cubicBezTo>
                          <a:pt x="11" y="27"/>
                          <a:pt x="26" y="51"/>
                          <a:pt x="42" y="73"/>
                        </a:cubicBezTo>
                        <a:cubicBezTo>
                          <a:pt x="42" y="0"/>
                          <a:pt x="42" y="0"/>
                          <a:pt x="4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6" name="Freeform 15"/>
                  <p:cNvSpPr/>
                  <p:nvPr/>
                </p:nvSpPr>
                <p:spPr bwMode="auto">
                  <a:xfrm rot="21059720">
                    <a:off x="5119184" y="4025028"/>
                    <a:ext cx="73942" cy="62566"/>
                  </a:xfrm>
                  <a:custGeom>
                    <a:gdLst>
                      <a:gd fmla="*/ 78 w 89" name="T0"/>
                      <a:gd fmla="*/ 0 h 76" name="T1"/>
                      <a:gd fmla="*/ 0 w 89" name="T2"/>
                      <a:gd fmla="*/ 0 h 76" name="T3"/>
                      <a:gd fmla="*/ 22 w 89" name="T4"/>
                      <a:gd fmla="*/ 76 h 76" name="T5"/>
                      <a:gd fmla="*/ 89 w 89" name="T6"/>
                      <a:gd fmla="*/ 76 h 76" name="T7"/>
                      <a:gd fmla="*/ 78 w 89" name="T8"/>
                      <a:gd fmla="*/ 0 h 7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6" w="89">
                        <a:moveTo>
                          <a:pt x="78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27"/>
                          <a:pt x="10" y="53"/>
                          <a:pt x="22" y="76"/>
                        </a:cubicBezTo>
                        <a:cubicBezTo>
                          <a:pt x="89" y="76"/>
                          <a:pt x="89" y="76"/>
                          <a:pt x="89" y="76"/>
                        </a:cubicBezTo>
                        <a:cubicBezTo>
                          <a:pt x="83" y="51"/>
                          <a:pt x="79" y="26"/>
                          <a:pt x="7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7" name="Freeform 16"/>
                  <p:cNvSpPr/>
                  <p:nvPr/>
                </p:nvSpPr>
                <p:spPr bwMode="auto">
                  <a:xfrm rot="21059720">
                    <a:off x="5174093" y="4114838"/>
                    <a:ext cx="65003" cy="47128"/>
                  </a:xfrm>
                  <a:custGeom>
                    <a:gdLst>
                      <a:gd fmla="*/ 0 w 79" name="T0"/>
                      <a:gd fmla="*/ 0 h 58" name="T1"/>
                      <a:gd fmla="*/ 79 w 79" name="T2"/>
                      <a:gd fmla="*/ 58 h 58" name="T3"/>
                      <a:gd fmla="*/ 52 w 79" name="T4"/>
                      <a:gd fmla="*/ 0 h 58" name="T5"/>
                      <a:gd fmla="*/ 0 w 79" name="T6"/>
                      <a:gd fmla="*/ 0 h 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7" w="79">
                        <a:moveTo>
                          <a:pt x="0" y="0"/>
                        </a:moveTo>
                        <a:cubicBezTo>
                          <a:pt x="22" y="25"/>
                          <a:pt x="49" y="45"/>
                          <a:pt x="79" y="58"/>
                        </a:cubicBezTo>
                        <a:cubicBezTo>
                          <a:pt x="69" y="40"/>
                          <a:pt x="60" y="20"/>
                          <a:pt x="5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8" name="Freeform 17"/>
                  <p:cNvSpPr/>
                  <p:nvPr/>
                </p:nvSpPr>
                <p:spPr bwMode="auto">
                  <a:xfrm rot="21059720">
                    <a:off x="5323768" y="4093647"/>
                    <a:ext cx="34127" cy="60128"/>
                  </a:xfrm>
                  <a:custGeom>
                    <a:gdLst>
                      <a:gd fmla="*/ 0 w 42" name="T0"/>
                      <a:gd fmla="*/ 73 h 73" name="T1"/>
                      <a:gd fmla="*/ 42 w 42" name="T2"/>
                      <a:gd fmla="*/ 0 h 73" name="T3"/>
                      <a:gd fmla="*/ 0 w 42" name="T4"/>
                      <a:gd fmla="*/ 0 h 73" name="T5"/>
                      <a:gd fmla="*/ 0 w 42" name="T6"/>
                      <a:gd fmla="*/ 73 h 73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3" w="42">
                        <a:moveTo>
                          <a:pt x="0" y="73"/>
                        </a:moveTo>
                        <a:cubicBezTo>
                          <a:pt x="17" y="51"/>
                          <a:pt x="31" y="27"/>
                          <a:pt x="4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09" name="Freeform 18"/>
                  <p:cNvSpPr/>
                  <p:nvPr/>
                </p:nvSpPr>
                <p:spPr bwMode="auto">
                  <a:xfrm rot="21059720">
                    <a:off x="5391239" y="3981916"/>
                    <a:ext cx="73942" cy="62566"/>
                  </a:xfrm>
                  <a:custGeom>
                    <a:gdLst>
                      <a:gd fmla="*/ 0 w 89" name="T0"/>
                      <a:gd fmla="*/ 76 h 76" name="T1"/>
                      <a:gd fmla="*/ 67 w 89" name="T2"/>
                      <a:gd fmla="*/ 76 h 76" name="T3"/>
                      <a:gd fmla="*/ 89 w 89" name="T4"/>
                      <a:gd fmla="*/ 0 h 76" name="T5"/>
                      <a:gd fmla="*/ 11 w 89" name="T6"/>
                      <a:gd fmla="*/ 0 h 76" name="T7"/>
                      <a:gd fmla="*/ 0 w 89" name="T8"/>
                      <a:gd fmla="*/ 76 h 7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6" w="89">
                        <a:moveTo>
                          <a:pt x="0" y="76"/>
                        </a:moveTo>
                        <a:cubicBezTo>
                          <a:pt x="67" y="76"/>
                          <a:pt x="67" y="76"/>
                          <a:pt x="67" y="76"/>
                        </a:cubicBezTo>
                        <a:cubicBezTo>
                          <a:pt x="78" y="53"/>
                          <a:pt x="86" y="27"/>
                          <a:pt x="89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9" y="26"/>
                          <a:pt x="6" y="51"/>
                          <a:pt x="0" y="7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10" name="Freeform 19"/>
                  <p:cNvSpPr/>
                  <p:nvPr/>
                </p:nvSpPr>
                <p:spPr bwMode="auto">
                  <a:xfrm rot="21059720">
                    <a:off x="5373124" y="4083362"/>
                    <a:ext cx="64190" cy="47128"/>
                  </a:xfrm>
                  <a:custGeom>
                    <a:gdLst>
                      <a:gd fmla="*/ 0 w 78" name="T0"/>
                      <a:gd fmla="*/ 58 h 58" name="T1"/>
                      <a:gd fmla="*/ 78 w 78" name="T2"/>
                      <a:gd fmla="*/ 0 h 58" name="T3"/>
                      <a:gd fmla="*/ 27 w 78" name="T4"/>
                      <a:gd fmla="*/ 0 h 58" name="T5"/>
                      <a:gd fmla="*/ 0 w 78" name="T6"/>
                      <a:gd fmla="*/ 58 h 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7" w="78">
                        <a:moveTo>
                          <a:pt x="0" y="58"/>
                        </a:moveTo>
                        <a:cubicBezTo>
                          <a:pt x="30" y="45"/>
                          <a:pt x="57" y="25"/>
                          <a:pt x="7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9" y="20"/>
                          <a:pt x="10" y="40"/>
                          <a:pt x="0" y="5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311" name="Freeform 21"/>
                  <p:cNvSpPr/>
                  <p:nvPr/>
                </p:nvSpPr>
                <p:spPr bwMode="auto">
                  <a:xfrm rot="21059720">
                    <a:off x="5203991" y="3906687"/>
                    <a:ext cx="169820" cy="157634"/>
                  </a:xfrm>
                  <a:custGeom>
                    <a:rect b="b" l="l" r="r" t="t"/>
                    <a:pathLst>
                      <a:path h="307975" w="331788">
                        <a:moveTo>
                          <a:pt x="132815" y="86573"/>
                        </a:moveTo>
                        <a:cubicBezTo>
                          <a:pt x="130198" y="88182"/>
                          <a:pt x="128588" y="91401"/>
                          <a:pt x="128588" y="95424"/>
                        </a:cubicBezTo>
                        <a:cubicBezTo>
                          <a:pt x="128588" y="95424"/>
                          <a:pt x="128588" y="95424"/>
                          <a:pt x="128588" y="188760"/>
                        </a:cubicBezTo>
                        <a:cubicBezTo>
                          <a:pt x="128588" y="196807"/>
                          <a:pt x="135029" y="200025"/>
                          <a:pt x="143080" y="196807"/>
                        </a:cubicBezTo>
                        <a:cubicBezTo>
                          <a:pt x="143080" y="196807"/>
                          <a:pt x="143080" y="196807"/>
                          <a:pt x="234860" y="148529"/>
                        </a:cubicBezTo>
                        <a:cubicBezTo>
                          <a:pt x="241301" y="145311"/>
                          <a:pt x="241301" y="138874"/>
                          <a:pt x="234860" y="134046"/>
                        </a:cubicBezTo>
                        <a:cubicBezTo>
                          <a:pt x="234860" y="134046"/>
                          <a:pt x="234860" y="134046"/>
                          <a:pt x="143080" y="87378"/>
                        </a:cubicBezTo>
                        <a:cubicBezTo>
                          <a:pt x="139054" y="84964"/>
                          <a:pt x="135431" y="84964"/>
                          <a:pt x="132815" y="86573"/>
                        </a:cubicBezTo>
                        <a:close/>
                        <a:moveTo>
                          <a:pt x="11274" y="0"/>
                        </a:moveTo>
                        <a:cubicBezTo>
                          <a:pt x="11274" y="0"/>
                          <a:pt x="11274" y="0"/>
                          <a:pt x="318903" y="0"/>
                        </a:cubicBezTo>
                        <a:cubicBezTo>
                          <a:pt x="326956" y="0"/>
                          <a:pt x="331788" y="9675"/>
                          <a:pt x="331788" y="20962"/>
                        </a:cubicBezTo>
                        <a:lnTo>
                          <a:pt x="331788" y="287013"/>
                        </a:lnTo>
                        <a:cubicBezTo>
                          <a:pt x="331788" y="298301"/>
                          <a:pt x="326956" y="307975"/>
                          <a:pt x="318903" y="307975"/>
                        </a:cubicBezTo>
                        <a:cubicBezTo>
                          <a:pt x="318903" y="307975"/>
                          <a:pt x="318903" y="307975"/>
                          <a:pt x="11274" y="307975"/>
                        </a:cubicBezTo>
                        <a:cubicBezTo>
                          <a:pt x="4832" y="307975"/>
                          <a:pt x="0" y="298301"/>
                          <a:pt x="0" y="287013"/>
                        </a:cubicBezTo>
                        <a:cubicBezTo>
                          <a:pt x="0" y="287013"/>
                          <a:pt x="0" y="287013"/>
                          <a:pt x="0" y="20962"/>
                        </a:cubicBezTo>
                        <a:cubicBezTo>
                          <a:pt x="0" y="9675"/>
                          <a:pt x="4832" y="0"/>
                          <a:pt x="11274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sp>
            <p:nvSpPr>
              <p:cNvPr id="296" name="TextBox 295"/>
              <p:cNvSpPr txBox="1"/>
              <p:nvPr/>
            </p:nvSpPr>
            <p:spPr>
              <a:xfrm>
                <a:off x="389676" y="769961"/>
                <a:ext cx="2059305" cy="2743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mtClean="0" sz="10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锐普PPT                演世界第10季</a:t>
                </a:r>
              </a:p>
            </p:txBody>
          </p:sp>
          <p:sp>
            <p:nvSpPr>
              <p:cNvPr id="316" name="任意多边形 315"/>
              <p:cNvSpPr/>
              <p:nvPr/>
            </p:nvSpPr>
            <p:spPr>
              <a:xfrm>
                <a:off x="238584" y="800262"/>
                <a:ext cx="869950" cy="212725"/>
              </a:xfrm>
              <a:custGeom>
                <a:gdLst>
                  <a:gd fmla="*/ 863600 w 869950" name="connsiteX0"/>
                  <a:gd fmla="*/ 0 h 212725" name="connsiteY0"/>
                  <a:gd fmla="*/ 0 w 869950" name="connsiteX1"/>
                  <a:gd fmla="*/ 0 h 212725" name="connsiteY1"/>
                  <a:gd fmla="*/ 0 w 869950" name="connsiteX2"/>
                  <a:gd fmla="*/ 212725 h 212725" name="connsiteY2"/>
                  <a:gd fmla="*/ 869950 w 869950" name="connsiteX3"/>
                  <a:gd fmla="*/ 212725 h 212725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12725" w="869950">
                    <a:moveTo>
                      <a:pt x="863600" y="0"/>
                    </a:moveTo>
                    <a:lnTo>
                      <a:pt x="0" y="0"/>
                    </a:lnTo>
                    <a:lnTo>
                      <a:pt x="0" y="212725"/>
                    </a:lnTo>
                    <a:lnTo>
                      <a:pt x="869950" y="2127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7" name="任意多边形 316"/>
              <p:cNvSpPr/>
              <p:nvPr/>
            </p:nvSpPr>
            <p:spPr>
              <a:xfrm flipH="1">
                <a:off x="1522510" y="800262"/>
                <a:ext cx="869950" cy="212725"/>
              </a:xfrm>
              <a:custGeom>
                <a:gdLst>
                  <a:gd fmla="*/ 863600 w 869950" name="connsiteX0"/>
                  <a:gd fmla="*/ 0 h 212725" name="connsiteY0"/>
                  <a:gd fmla="*/ 0 w 869950" name="connsiteX1"/>
                  <a:gd fmla="*/ 0 h 212725" name="connsiteY1"/>
                  <a:gd fmla="*/ 0 w 869950" name="connsiteX2"/>
                  <a:gd fmla="*/ 212725 h 212725" name="connsiteY2"/>
                  <a:gd fmla="*/ 869950 w 869950" name="connsiteX3"/>
                  <a:gd fmla="*/ 212725 h 212725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12725" w="869950">
                    <a:moveTo>
                      <a:pt x="863600" y="0"/>
                    </a:moveTo>
                    <a:lnTo>
                      <a:pt x="0" y="0"/>
                    </a:lnTo>
                    <a:lnTo>
                      <a:pt x="0" y="212725"/>
                    </a:lnTo>
                    <a:lnTo>
                      <a:pt x="869950" y="212725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393103568"/>
      </p:ext>
    </p:extLst>
  </p:cSld>
  <p:clrMapOvr>
    <a:masterClrMapping/>
  </p:clrMapOvr>
  <mc:AlternateContent>
    <mc:Choice Requires="p14">
      <p:transition advClick="0" advTm="5000" p14:dur="10"/>
    </mc:Choice>
    <mc:Fallback>
      <p:transition advClick="0" advTm="5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6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52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52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7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4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8" nodeType="withEffect" presetClass="path" presetID="63" presetSubtype="0" repeatCount="indefinite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3" nodeType="withEffect" presetClass="path" presetID="63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06 -4.44444E-06 L 0.04652 -4.44444E-06" pathEditMode="relative" ptsTypes="AA" rAng="0">
                                      <p:cBhvr>
                                        <p:cTn dur="20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8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49"/>
                                        <p:tgtEl>
                                          <p:spTgt spid="174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50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1.7284E-06 C 0.00313 0.05617 -0.00017 0.00957 0.00521 0.0392 C 0.00643 0.04629 0.00868 0.08734 0.00955 0.09784 C 0.01059 0.10864 0.01181 0.10771 0.01285 0.11759 C 0.01789 0.16913 -0.00364 0.16728 0.00122 0.19444 C -0.01128 0.25987 0.0323 0.31543 0.03733 0.36265 C 0.03889 0.37623 0.05816 0.37099 0.05921 0.42284 C 0.06216 0.45802 0.04844 0.50586 0.05174 0.52963 C 0.05504 0.58518 0.05921 0.58673 0.06302 0.62747 C 0.06719 0.67346 0.06181 0.61852 0.06736 0.66697 C 0.07066 0.69475 0.06789 0.67654 0.07101 0.71481 C 0.07257 0.73549 0.07466 0.74537 0.07639 0.75525" pathEditMode="relative" ptsTypes="ffffffffffff" rAng="0">
                                      <p:cBhvr>
                                        <p:cTn dur="2000" fill="hold" id="51" spd="-100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3774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5" nodeType="withEffect" presetClass="emph" presetID="6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500" fill="hold" id="56"/>
                                        <p:tgtEl>
                                          <p:spTgt spid="199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57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0.00741 C 0.00677 0.0636 0.00087 0.01698 0.01059 0.04662 C 0.01285 0.05372 0.01684 0.09478 0.0184 0.10528 C 0.02031 0.11608 0.02257 0.11516 0.02448 0.12503 C 0.03368 0.17659 0.02031 0.17443 0.02379 0.20253 C 0.03212 0.27446 0.07795 0.30102 0.0691 0.37017 C 0.07188 0.38407 0.07379 0.41185 0.07674 0.42914 C 0.08212 0.46434 0.08924 0.51343 0.09531 0.5372 C 0.10139 0.59277 0.10885 0.59432 0.1158 0.63507" pathEditMode="relative" ptsTypes="fffffffff" rAng="0">
                                      <p:cBhvr>
                                        <p:cTn dur="2000" fill="hold" id="58" spd="-100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313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2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63"/>
                                        <p:tgtEl>
                                          <p:spTgt spid="120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64" nodeType="withEffect" presetClass="path" presetID="0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7 -9.26212E-08 C 0.00313 0.05619 -0.00017 0.00957 0.00521 0.03921 C 0.00643 0.04631 0.00868 0.08737 0.00955 0.09787 C 0.01059 0.10868 0.01181 0.10775 0.01285 0.11763 C 0.01788 0.16919 0.01858 0.17876 0.02344 0.20593 C 0.02795 0.27786 0.00729 0.23865 0.03733 0.36277 C 0.06597 0.42451 0.0474 0.48564 0.05174 0.52979 C 0.05504 0.58537 0.0592 0.58691 0.06302 0.62766" pathEditMode="relative" ptsTypes="ffffffff" rAng="0">
                                      <p:cBhvr>
                                        <p:cTn dur="2000" fill="hold" id="65" spd="-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313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500" fill="hold" id="70"/>
                                        <p:tgtEl>
                                          <p:spTgt spid="6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1" nodeType="withEffect" presetClass="path" presetID="0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17 2.83951E-06 C 0.0066 0.05617 -0.00017 0.00957 0.01094 0.03919 C 0.01354 0.04629 0.01823 0.08734 0.02014 0.09784 C 0.02222 0.10864 0.02483 0.10771 0.02708 0.11759 C 0.03767 0.16913 0.03906 0.1787 0.0493 0.20586 C 0.05868 0.27777 0.06788 0.31543 0.0783 0.36265 C 0.0816 0.37654 0.08385 0.40432 0.08715 0.4216 C 0.09323 0.45679 0.10156 0.50586 0.10851 0.52963" pathEditMode="relative" ptsTypes="ffffffff" rAng="0">
                                      <p:cBhvr>
                                        <p:cTn dur="2000" fill="hold" id="72" spd="-100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2648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6" nodeType="withEffect" presetClass="emph" presetID="6" presetSubtype="0" repeatCount="indefinite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500" fill="hold" id="77"/>
                                        <p:tgtEl>
                                          <p:spTgt spid="9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8" nodeType="withEffect" presetClass="path" presetID="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7 9.876539E-07 C 0.00955 0.04136 -0.00017 0.00679 0.0158 0.0287 C 0.01945 0.03395 0.02605 0.06451 0.02865 0.07222 C 0.03177 0.08025 0.03542 0.07963 0.03855 0.08673 C 0.05348 0.125 0.05556 0.1321 0.06997 0.15216 C 0.08351 0.20525 0.09636 0.23302 0.11129 0.2679 C 0.11598 0.27809 0.1191 0.29876 0.12379 0.31142 C 0.13247 0.33765 0.14445 0.37376 0.15417 0.39136 C 0.16407 0.43241 0.17639 0.43364 0.18768 0.46389 C 0.20018 0.49784 0.1842 0.4571 0.20035 0.4929" pathEditMode="relative" ptsTypes="ffffffffff" rAng="0">
                                      <p:cBhvr>
                                        <p:cTn dur="2000" fill="hold" id="79" spd="-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2487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83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84"/>
                                        <p:tgtEl>
                                          <p:spTgt spid="138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85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7 -4.44444E-06 C 0.00452 0.03272 -0.00017 0.00494 0.00799 0.02254 C 0.00973 0.02686 0.0132 0.05093 0.01459 0.05741 C 0.01632 0.06358 0.01823 0.06328 0.01997 0.06883 C 0.02761 0.0997 0.02865 0.10525 0.03629 0.12161 C 0.04341 0.16358 0.05018 0.18642 0.05799 0.21451 C 0.06042 0.22254 0.06198 0.23889 0.06441 0.24908 C 0.06927 0.27007 0.07518 0.29877 0.08056 0.31297 C 0.08559 0.34599 0.09219 0.34692 0.09827 0.37068 C 0.10452 0.39815 0.09618 0.36575 0.10486 0.39445 C 0.1099 0.41112 0.10573 0.4 0.11059 0.42315 C 0.11302 0.43488 0.11615 0.44075 0.11893 0.44661 C 0.12153 0.46235 0.125 0.4676 0.12778 0.48118 C 0.12917 0.48612 0.13039 0.49445 0.13125 0.49877 C 0.13299 0.50278 0.13473 0.50155 0.13629 0.50433" pathEditMode="relative" ptsTypes="fffffffffffffff" rAng="0">
                                      <p:cBhvr>
                                        <p:cTn dur="2000" fill="hold" id="86" spd="-100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21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90" nodeType="withEffect" presetClass="emph" presetID="6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500" fill="hold" id="91"/>
                                        <p:tgtEl>
                                          <p:spTgt spid="4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92" nodeType="withEffect" presetClass="path" presetID="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17 -0.0003 C 0.01163 0.05587 -0.00017 0.00926 0.01927 0.03889 C 0.02361 0.04599 0.03194 0.08704 0.03507 0.09753 C 0.03889 0.10834 0.04323 0.10741 0.04705 0.11729 C 0.05243 0.12963 0.04826 0.15834 0.05469 0.17315 C 0.06111 0.18797 0.07188 0.17408 0.08542 0.20556 C 0.10469 0.31821 0.11753 0.31513 0.13594 0.36235 C 0.14149 0.37624 0.1651 0.47161 0.17083 0.48889" pathEditMode="relative" ptsTypes="ffffafff" rAng="0">
                                      <p:cBhvr>
                                        <p:cTn dur="2000" fill="hold" id="93" spd="-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444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97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98"/>
                                        <p:tgtEl>
                                          <p:spTgt spid="169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decel="16000" fill="hold" id="99" nodeType="withEffect" presetClass="path" presetID="0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17 1.11022E-16 C 0.00781 0.05309 -0.00017 0.00895 0.01302 0.03704 C 0.01597 0.04383 0.0217 0.08272 0.02379 0.09259 C 0.02639 0.10309 0.02934 0.10216 0.03195 0.11142 C 0.04445 0.16049 0.04618 0.16944 0.05816 0.19537 C 0.06927 0.26358 0.08004 0.29938 0.09254 0.34414 C 0.09636 0.35741 0.09896 0.38364 0.10278 0.4 C 0.11007 0.43364 0.11997 0.47994 0.12813 0.50278" pathEditMode="relative" ptsTypes="ffffffff" rAng="0">
                                      <p:cBhvr>
                                        <p:cTn dur="2000" fill="hold" id="100" spd="-100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1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03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xit" presetID="10" presetSubtype="0">
                                  <p:stCondLst>
                                    <p:cond delay="1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105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09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11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15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117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2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xit" presetID="10" presetSubtype="0">
                                  <p:stCondLst>
                                    <p:cond delay="2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123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2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10" presetSubtype="0">
                                  <p:stCondLst>
                                    <p:cond delay="2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" id="129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34" nodeType="withEffect" presetClass="path" presetID="63" presetSubtype="0" repeatCount="indefinite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8889E-06 -7.96788E-07 L 0.03194 -7.96788E-07" pathEditMode="relative" ptsTypes="AA" rAng="0">
                                      <p:cBhvr>
                                        <p:cTn dur="2000" fill="hold" id="135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1" y="3911240"/>
            <a:ext cx="5402509" cy="1050303"/>
            <a:chOff x="-1" y="3911240"/>
            <a:chExt cx="5402509" cy="1050303"/>
          </a:xfrm>
        </p:grpSpPr>
        <p:pic>
          <p:nvPicPr>
            <p:cNvPr id="7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86350"/>
            <a:stretch>
              <a:fillRect/>
            </a:stretch>
          </p:blipFill>
          <p:spPr bwMode="auto">
            <a:xfrm>
              <a:off x="-1" y="3911240"/>
              <a:ext cx="693159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51287" r="25537"/>
            <a:stretch>
              <a:fillRect/>
            </a:stretch>
          </p:blipFill>
          <p:spPr bwMode="auto">
            <a:xfrm>
              <a:off x="677952" y="3911240"/>
              <a:ext cx="1138920" cy="1032460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1811779" y="3911240"/>
              <a:ext cx="3590729" cy="1032460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直接连接符 9"/>
          <p:cNvCxnSpPr/>
          <p:nvPr/>
        </p:nvCxnSpPr>
        <p:spPr>
          <a:xfrm>
            <a:off x="4644008" y="4858521"/>
            <a:ext cx="483996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594715" y="3871324"/>
            <a:ext cx="3511326" cy="830997"/>
            <a:chOff x="1217566" y="1234260"/>
            <a:chExt cx="3511326" cy="830997"/>
          </a:xfrm>
        </p:grpSpPr>
        <p:sp>
          <p:nvSpPr>
            <p:cNvPr id="15" name="矩形 14"/>
            <p:cNvSpPr/>
            <p:nvPr/>
          </p:nvSpPr>
          <p:spPr>
            <a:xfrm>
              <a:off x="1217566" y="1234260"/>
              <a:ext cx="3511326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zh-CN" spc="300" sz="24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中国家庭教育：</a:t>
              </a:r>
            </a:p>
            <a:p>
              <a:r>
                <a:rPr altLang="zh-CN" lang="zh-CN" spc="300" sz="24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“  主外，  主内”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83335" y="1681928"/>
              <a:ext cx="283141" cy="241395"/>
              <a:chOff x="5880070" y="349288"/>
              <a:chExt cx="247650" cy="211137"/>
            </a:xfrm>
            <a:solidFill>
              <a:srgbClr val="8C4306"/>
            </a:solidFill>
          </p:grpSpPr>
          <p:sp>
            <p:nvSpPr>
              <p:cNvPr id="18" name="Freeform 6"/>
              <p:cNvSpPr/>
              <p:nvPr/>
            </p:nvSpPr>
            <p:spPr bwMode="auto">
              <a:xfrm>
                <a:off x="5899120" y="519150"/>
                <a:ext cx="209550" cy="41275"/>
              </a:xfrm>
              <a:custGeom>
                <a:gdLst>
                  <a:gd fmla="*/ 56 w 56" name="T0"/>
                  <a:gd fmla="*/ 0 h 11" name="T1"/>
                  <a:gd fmla="*/ 55 w 56" name="T2"/>
                  <a:gd fmla="*/ 0 h 11" name="T3"/>
                  <a:gd fmla="*/ 45 w 56" name="T4"/>
                  <a:gd fmla="*/ 3 h 11" name="T5"/>
                  <a:gd fmla="*/ 40 w 56" name="T6"/>
                  <a:gd fmla="*/ 2 h 11" name="T7"/>
                  <a:gd fmla="*/ 35 w 56" name="T8"/>
                  <a:gd fmla="*/ 1 h 11" name="T9"/>
                  <a:gd fmla="*/ 28 w 56" name="T10"/>
                  <a:gd fmla="*/ 4 h 11" name="T11"/>
                  <a:gd fmla="*/ 21 w 56" name="T12"/>
                  <a:gd fmla="*/ 1 h 11" name="T13"/>
                  <a:gd fmla="*/ 15 w 56" name="T14"/>
                  <a:gd fmla="*/ 2 h 11" name="T15"/>
                  <a:gd fmla="*/ 11 w 56" name="T16"/>
                  <a:gd fmla="*/ 3 h 11" name="T17"/>
                  <a:gd fmla="*/ 0 w 56" name="T18"/>
                  <a:gd fmla="*/ 0 h 11" name="T19"/>
                  <a:gd fmla="*/ 0 w 56" name="T20"/>
                  <a:gd fmla="*/ 0 h 11" name="T21"/>
                  <a:gd fmla="*/ 0 w 56" name="T22"/>
                  <a:gd fmla="*/ 0 h 11" name="T23"/>
                  <a:gd fmla="*/ 17 w 56" name="T24"/>
                  <a:gd fmla="*/ 11 h 11" name="T25"/>
                  <a:gd fmla="*/ 17 w 56" name="T26"/>
                  <a:gd fmla="*/ 11 h 11" name="T27"/>
                  <a:gd fmla="*/ 28 w 56" name="T28"/>
                  <a:gd fmla="*/ 6 h 11" name="T29"/>
                  <a:gd fmla="*/ 38 w 56" name="T30"/>
                  <a:gd fmla="*/ 11 h 11" name="T31"/>
                  <a:gd fmla="*/ 56 w 56" name="T32"/>
                  <a:gd fmla="*/ 0 h 11" name="T33"/>
                  <a:gd fmla="*/ 56 w 56" name="T34"/>
                  <a:gd fmla="*/ 0 h 1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1" w="56"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52" y="2"/>
                      <a:pt x="48" y="3"/>
                      <a:pt x="45" y="3"/>
                    </a:cubicBezTo>
                    <a:cubicBezTo>
                      <a:pt x="44" y="3"/>
                      <a:pt x="42" y="3"/>
                      <a:pt x="40" y="2"/>
                    </a:cubicBezTo>
                    <a:cubicBezTo>
                      <a:pt x="38" y="2"/>
                      <a:pt x="36" y="1"/>
                      <a:pt x="35" y="1"/>
                    </a:cubicBezTo>
                    <a:cubicBezTo>
                      <a:pt x="32" y="1"/>
                      <a:pt x="30" y="2"/>
                      <a:pt x="28" y="4"/>
                    </a:cubicBezTo>
                    <a:cubicBezTo>
                      <a:pt x="26" y="2"/>
                      <a:pt x="23" y="1"/>
                      <a:pt x="21" y="1"/>
                    </a:cubicBezTo>
                    <a:cubicBezTo>
                      <a:pt x="19" y="1"/>
                      <a:pt x="18" y="2"/>
                      <a:pt x="15" y="2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7" y="3"/>
                      <a:pt x="4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6"/>
                      <a:pt x="11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1" y="11"/>
                      <a:pt x="24" y="9"/>
                      <a:pt x="28" y="6"/>
                    </a:cubicBezTo>
                    <a:cubicBezTo>
                      <a:pt x="31" y="9"/>
                      <a:pt x="35" y="11"/>
                      <a:pt x="38" y="11"/>
                    </a:cubicBezTo>
                    <a:cubicBezTo>
                      <a:pt x="45" y="11"/>
                      <a:pt x="51" y="6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8C4306"/>
                  </a:solidFill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5880070" y="349288"/>
                <a:ext cx="247650" cy="120650"/>
              </a:xfrm>
              <a:custGeom>
                <a:gdLst>
                  <a:gd fmla="*/ 63 w 66" name="T0"/>
                  <a:gd fmla="*/ 27 h 32" name="T1"/>
                  <a:gd fmla="*/ 58 w 66" name="T2"/>
                  <a:gd fmla="*/ 27 h 32" name="T3"/>
                  <a:gd fmla="*/ 58 w 66" name="T4"/>
                  <a:gd fmla="*/ 21 h 32" name="T5"/>
                  <a:gd fmla="*/ 37 w 66" name="T6"/>
                  <a:gd fmla="*/ 0 h 32" name="T7"/>
                  <a:gd fmla="*/ 29 w 66" name="T8"/>
                  <a:gd fmla="*/ 0 h 32" name="T9"/>
                  <a:gd fmla="*/ 7 w 66" name="T10"/>
                  <a:gd fmla="*/ 21 h 32" name="T11"/>
                  <a:gd fmla="*/ 7 w 66" name="T12"/>
                  <a:gd fmla="*/ 27 h 32" name="T13"/>
                  <a:gd fmla="*/ 3 w 66" name="T14"/>
                  <a:gd fmla="*/ 27 h 32" name="T15"/>
                  <a:gd fmla="*/ 0 w 66" name="T16"/>
                  <a:gd fmla="*/ 29 h 32" name="T17"/>
                  <a:gd fmla="*/ 3 w 66" name="T18"/>
                  <a:gd fmla="*/ 32 h 32" name="T19"/>
                  <a:gd fmla="*/ 63 w 66" name="T20"/>
                  <a:gd fmla="*/ 32 h 32" name="T21"/>
                  <a:gd fmla="*/ 66 w 66" name="T22"/>
                  <a:gd fmla="*/ 29 h 32" name="T23"/>
                  <a:gd fmla="*/ 63 w 66" name="T24"/>
                  <a:gd fmla="*/ 27 h 3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2" w="66">
                    <a:moveTo>
                      <a:pt x="63" y="27"/>
                    </a:moveTo>
                    <a:cubicBezTo>
                      <a:pt x="58" y="27"/>
                      <a:pt x="58" y="27"/>
                      <a:pt x="58" y="27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9"/>
                      <a:pt x="49" y="0"/>
                      <a:pt x="3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7" y="0"/>
                      <a:pt x="7" y="9"/>
                      <a:pt x="7" y="21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4" y="32"/>
                      <a:pt x="66" y="31"/>
                      <a:pt x="66" y="29"/>
                    </a:cubicBezTo>
                    <a:cubicBezTo>
                      <a:pt x="66" y="28"/>
                      <a:pt x="64" y="27"/>
                      <a:pt x="6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8C4306"/>
                  </a:solidFill>
                </a:endParaRPr>
              </a:p>
            </p:txBody>
          </p:sp>
        </p:grpSp>
        <p:sp>
          <p:nvSpPr>
            <p:cNvPr id="17" name="Freeform 8"/>
            <p:cNvSpPr/>
            <p:nvPr/>
          </p:nvSpPr>
          <p:spPr bwMode="auto">
            <a:xfrm>
              <a:off x="2947607" y="1687579"/>
              <a:ext cx="271580" cy="234756"/>
            </a:xfrm>
            <a:custGeom>
              <a:gdLst>
                <a:gd fmla="*/ 50 w 50" name="T0"/>
                <a:gd fmla="*/ 36 h 43" name="T1"/>
                <a:gd fmla="*/ 47 w 50" name="T2"/>
                <a:gd fmla="*/ 35 h 43" name="T3"/>
                <a:gd fmla="*/ 45 w 50" name="T4"/>
                <a:gd fmla="*/ 36 h 43" name="T5"/>
                <a:gd fmla="*/ 45 w 50" name="T6"/>
                <a:gd fmla="*/ 36 h 43" name="T7"/>
                <a:gd fmla="*/ 46 w 50" name="T8"/>
                <a:gd fmla="*/ 33 h 43" name="T9"/>
                <a:gd fmla="*/ 48 w 50" name="T10"/>
                <a:gd fmla="*/ 27 h 43" name="T11"/>
                <a:gd fmla="*/ 48 w 50" name="T12"/>
                <a:gd fmla="*/ 24 h 43" name="T13"/>
                <a:gd fmla="*/ 48 w 50" name="T14"/>
                <a:gd fmla="*/ 21 h 43" name="T15"/>
                <a:gd fmla="*/ 48 w 50" name="T16"/>
                <a:gd fmla="*/ 17 h 43" name="T17"/>
                <a:gd fmla="*/ 47 w 50" name="T18"/>
                <a:gd fmla="*/ 14 h 43" name="T19"/>
                <a:gd fmla="*/ 43 w 50" name="T20"/>
                <a:gd fmla="*/ 8 h 43" name="T21"/>
                <a:gd fmla="*/ 38 w 50" name="T22"/>
                <a:gd fmla="*/ 4 h 43" name="T23"/>
                <a:gd fmla="*/ 31 w 50" name="T24"/>
                <a:gd fmla="*/ 1 h 43" name="T25"/>
                <a:gd fmla="*/ 28 w 50" name="T26"/>
                <a:gd fmla="*/ 1 h 43" name="T27"/>
                <a:gd fmla="*/ 24 w 50" name="T28"/>
                <a:gd fmla="*/ 1 h 43" name="T29"/>
                <a:gd fmla="*/ 11 w 50" name="T30"/>
                <a:gd fmla="*/ 4 h 43" name="T31"/>
                <a:gd fmla="*/ 6 w 50" name="T32"/>
                <a:gd fmla="*/ 8 h 43" name="T33"/>
                <a:gd fmla="*/ 2 w 50" name="T34"/>
                <a:gd fmla="*/ 14 h 43" name="T35"/>
                <a:gd fmla="*/ 1 w 50" name="T36"/>
                <a:gd fmla="*/ 17 h 43" name="T37"/>
                <a:gd fmla="*/ 1 w 50" name="T38"/>
                <a:gd fmla="*/ 21 h 43" name="T39"/>
                <a:gd fmla="*/ 1 w 50" name="T40"/>
                <a:gd fmla="*/ 27 h 43" name="T41"/>
                <a:gd fmla="*/ 4 w 50" name="T42"/>
                <a:gd fmla="*/ 33 h 43" name="T43"/>
                <a:gd fmla="*/ 5 w 50" name="T44"/>
                <a:gd fmla="*/ 36 h 43" name="T45"/>
                <a:gd fmla="*/ 5 w 50" name="T46"/>
                <a:gd fmla="*/ 36 h 43" name="T47"/>
                <a:gd fmla="*/ 3 w 50" name="T48"/>
                <a:gd fmla="*/ 35 h 43" name="T49"/>
                <a:gd fmla="*/ 0 w 50" name="T50"/>
                <a:gd fmla="*/ 36 h 43" name="T51"/>
                <a:gd fmla="*/ 2 w 50" name="T52"/>
                <a:gd fmla="*/ 39 h 43" name="T53"/>
                <a:gd fmla="*/ 1 w 50" name="T54"/>
                <a:gd fmla="*/ 42 h 43" name="T55"/>
                <a:gd fmla="*/ 5 w 50" name="T56"/>
                <a:gd fmla="*/ 42 h 43" name="T57"/>
                <a:gd fmla="*/ 6 w 50" name="T58"/>
                <a:gd fmla="*/ 40 h 43" name="T59"/>
                <a:gd fmla="*/ 7 w 50" name="T60"/>
                <a:gd fmla="*/ 40 h 43" name="T61"/>
                <a:gd fmla="*/ 7 w 50" name="T62"/>
                <a:gd fmla="*/ 40 h 43" name="T63"/>
                <a:gd fmla="*/ 9 w 50" name="T64"/>
                <a:gd fmla="*/ 41 h 43" name="T65"/>
                <a:gd fmla="*/ 13 w 50" name="T66"/>
                <a:gd fmla="*/ 39 h 43" name="T67"/>
                <a:gd fmla="*/ 10 w 50" name="T68"/>
                <a:gd fmla="*/ 37 h 43" name="T69"/>
                <a:gd fmla="*/ 11 w 50" name="T70"/>
                <a:gd fmla="*/ 34 h 43" name="T71"/>
                <a:gd fmla="*/ 8 w 50" name="T72"/>
                <a:gd fmla="*/ 34 h 43" name="T73"/>
                <a:gd fmla="*/ 6 w 50" name="T74"/>
                <a:gd fmla="*/ 36 h 43" name="T75"/>
                <a:gd fmla="*/ 6 w 50" name="T76"/>
                <a:gd fmla="*/ 36 h 43" name="T77"/>
                <a:gd fmla="*/ 5 w 50" name="T78"/>
                <a:gd fmla="*/ 33 h 43" name="T79"/>
                <a:gd fmla="*/ 5 w 50" name="T80"/>
                <a:gd fmla="*/ 27 h 43" name="T81"/>
                <a:gd fmla="*/ 5 w 50" name="T82"/>
                <a:gd fmla="*/ 21 h 43" name="T83"/>
                <a:gd fmla="*/ 5 w 50" name="T84"/>
                <a:gd fmla="*/ 20 h 43" name="T85"/>
                <a:gd fmla="*/ 22 w 50" name="T86"/>
                <a:gd fmla="*/ 10 h 43" name="T87"/>
                <a:gd fmla="*/ 41 w 50" name="T88"/>
                <a:gd fmla="*/ 15 h 43" name="T89"/>
                <a:gd fmla="*/ 42 w 50" name="T90"/>
                <a:gd fmla="*/ 16 h 43" name="T91"/>
                <a:gd fmla="*/ 44 w 50" name="T92"/>
                <a:gd fmla="*/ 27 h 43" name="T93"/>
                <a:gd fmla="*/ 44 w 50" name="T94"/>
                <a:gd fmla="*/ 33 h 43" name="T95"/>
                <a:gd fmla="*/ 44 w 50" name="T96"/>
                <a:gd fmla="*/ 36 h 43" name="T97"/>
                <a:gd fmla="*/ 43 w 50" name="T98"/>
                <a:gd fmla="*/ 36 h 43" name="T99"/>
                <a:gd fmla="*/ 42 w 50" name="T100"/>
                <a:gd fmla="*/ 34 h 43" name="T101"/>
                <a:gd fmla="*/ 38 w 50" name="T102"/>
                <a:gd fmla="*/ 34 h 43" name="T103"/>
                <a:gd fmla="*/ 40 w 50" name="T104"/>
                <a:gd fmla="*/ 37 h 43" name="T105"/>
                <a:gd fmla="*/ 37 w 50" name="T106"/>
                <a:gd fmla="*/ 39 h 43" name="T107"/>
                <a:gd fmla="*/ 41 w 50" name="T108"/>
                <a:gd fmla="*/ 41 h 43" name="T109"/>
                <a:gd fmla="*/ 42 w 50" name="T110"/>
                <a:gd fmla="*/ 40 h 43" name="T111"/>
                <a:gd fmla="*/ 43 w 50" name="T112"/>
                <a:gd fmla="*/ 40 h 43" name="T113"/>
                <a:gd fmla="*/ 44 w 50" name="T114"/>
                <a:gd fmla="*/ 40 h 43" name="T115"/>
                <a:gd fmla="*/ 45 w 50" name="T116"/>
                <a:gd fmla="*/ 42 h 43" name="T117"/>
                <a:gd fmla="*/ 49 w 50" name="T118"/>
                <a:gd fmla="*/ 42 h 43" name="T119"/>
                <a:gd fmla="*/ 48 w 50" name="T120"/>
                <a:gd fmla="*/ 39 h 43" name="T121"/>
                <a:gd fmla="*/ 50 w 50" name="T122"/>
                <a:gd fmla="*/ 36 h 4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3" w="50">
                  <a:moveTo>
                    <a:pt x="50" y="36"/>
                  </a:moveTo>
                  <a:cubicBezTo>
                    <a:pt x="50" y="35"/>
                    <a:pt x="49" y="35"/>
                    <a:pt x="47" y="35"/>
                  </a:cubicBezTo>
                  <a:cubicBezTo>
                    <a:pt x="46" y="35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4"/>
                    <a:pt x="46" y="33"/>
                  </a:cubicBezTo>
                  <a:cubicBezTo>
                    <a:pt x="47" y="31"/>
                    <a:pt x="47" y="29"/>
                    <a:pt x="48" y="27"/>
                  </a:cubicBezTo>
                  <a:cubicBezTo>
                    <a:pt x="48" y="26"/>
                    <a:pt x="48" y="25"/>
                    <a:pt x="48" y="24"/>
                  </a:cubicBezTo>
                  <a:cubicBezTo>
                    <a:pt x="48" y="23"/>
                    <a:pt x="48" y="22"/>
                    <a:pt x="48" y="21"/>
                  </a:cubicBezTo>
                  <a:cubicBezTo>
                    <a:pt x="48" y="20"/>
                    <a:pt x="48" y="18"/>
                    <a:pt x="48" y="17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6" y="12"/>
                    <a:pt x="45" y="10"/>
                    <a:pt x="43" y="8"/>
                  </a:cubicBezTo>
                  <a:cubicBezTo>
                    <a:pt x="41" y="6"/>
                    <a:pt x="40" y="5"/>
                    <a:pt x="38" y="4"/>
                  </a:cubicBezTo>
                  <a:cubicBezTo>
                    <a:pt x="36" y="3"/>
                    <a:pt x="33" y="2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7" y="1"/>
                    <a:pt x="25" y="0"/>
                    <a:pt x="24" y="1"/>
                  </a:cubicBezTo>
                  <a:cubicBezTo>
                    <a:pt x="20" y="1"/>
                    <a:pt x="15" y="2"/>
                    <a:pt x="11" y="4"/>
                  </a:cubicBezTo>
                  <a:cubicBezTo>
                    <a:pt x="9" y="5"/>
                    <a:pt x="7" y="7"/>
                    <a:pt x="6" y="8"/>
                  </a:cubicBezTo>
                  <a:cubicBezTo>
                    <a:pt x="4" y="10"/>
                    <a:pt x="3" y="12"/>
                    <a:pt x="2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29"/>
                    <a:pt x="3" y="31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5"/>
                    <a:pt x="3" y="35"/>
                  </a:cubicBezTo>
                  <a:cubicBezTo>
                    <a:pt x="1" y="35"/>
                    <a:pt x="0" y="35"/>
                    <a:pt x="0" y="36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2" y="43"/>
                    <a:pt x="3" y="43"/>
                    <a:pt x="5" y="42"/>
                  </a:cubicBezTo>
                  <a:cubicBezTo>
                    <a:pt x="5" y="41"/>
                    <a:pt x="6" y="41"/>
                    <a:pt x="6" y="40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0"/>
                    <a:pt x="9" y="40"/>
                    <a:pt x="9" y="41"/>
                  </a:cubicBezTo>
                  <a:cubicBezTo>
                    <a:pt x="11" y="41"/>
                    <a:pt x="13" y="41"/>
                    <a:pt x="13" y="39"/>
                  </a:cubicBezTo>
                  <a:cubicBezTo>
                    <a:pt x="13" y="39"/>
                    <a:pt x="12" y="37"/>
                    <a:pt x="10" y="37"/>
                  </a:cubicBezTo>
                  <a:cubicBezTo>
                    <a:pt x="11" y="36"/>
                    <a:pt x="12" y="34"/>
                    <a:pt x="11" y="34"/>
                  </a:cubicBezTo>
                  <a:cubicBezTo>
                    <a:pt x="11" y="33"/>
                    <a:pt x="9" y="33"/>
                    <a:pt x="8" y="34"/>
                  </a:cubicBezTo>
                  <a:cubicBezTo>
                    <a:pt x="7" y="35"/>
                    <a:pt x="7" y="35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4"/>
                    <a:pt x="5" y="33"/>
                  </a:cubicBezTo>
                  <a:cubicBezTo>
                    <a:pt x="5" y="31"/>
                    <a:pt x="5" y="29"/>
                    <a:pt x="5" y="27"/>
                  </a:cubicBezTo>
                  <a:cubicBezTo>
                    <a:pt x="4" y="25"/>
                    <a:pt x="5" y="23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13" y="19"/>
                    <a:pt x="18" y="16"/>
                    <a:pt x="22" y="10"/>
                  </a:cubicBezTo>
                  <a:cubicBezTo>
                    <a:pt x="27" y="15"/>
                    <a:pt x="34" y="16"/>
                    <a:pt x="41" y="15"/>
                  </a:cubicBezTo>
                  <a:cubicBezTo>
                    <a:pt x="41" y="15"/>
                    <a:pt x="42" y="16"/>
                    <a:pt x="42" y="16"/>
                  </a:cubicBezTo>
                  <a:cubicBezTo>
                    <a:pt x="44" y="19"/>
                    <a:pt x="44" y="23"/>
                    <a:pt x="44" y="27"/>
                  </a:cubicBezTo>
                  <a:cubicBezTo>
                    <a:pt x="45" y="29"/>
                    <a:pt x="44" y="31"/>
                    <a:pt x="44" y="33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cubicBezTo>
                    <a:pt x="43" y="35"/>
                    <a:pt x="43" y="35"/>
                    <a:pt x="42" y="34"/>
                  </a:cubicBezTo>
                  <a:cubicBezTo>
                    <a:pt x="41" y="33"/>
                    <a:pt x="39" y="33"/>
                    <a:pt x="38" y="34"/>
                  </a:cubicBezTo>
                  <a:cubicBezTo>
                    <a:pt x="38" y="34"/>
                    <a:pt x="39" y="36"/>
                    <a:pt x="40" y="37"/>
                  </a:cubicBezTo>
                  <a:cubicBezTo>
                    <a:pt x="38" y="37"/>
                    <a:pt x="37" y="39"/>
                    <a:pt x="37" y="39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5" y="41"/>
                    <a:pt x="45" y="42"/>
                  </a:cubicBezTo>
                  <a:cubicBezTo>
                    <a:pt x="47" y="43"/>
                    <a:pt x="48" y="43"/>
                    <a:pt x="49" y="42"/>
                  </a:cubicBezTo>
                  <a:cubicBezTo>
                    <a:pt x="49" y="41"/>
                    <a:pt x="49" y="40"/>
                    <a:pt x="48" y="39"/>
                  </a:cubicBezTo>
                  <a:cubicBezTo>
                    <a:pt x="49" y="38"/>
                    <a:pt x="50" y="37"/>
                    <a:pt x="50" y="36"/>
                  </a:cubicBezTo>
                  <a:close/>
                </a:path>
              </a:pathLst>
            </a:custGeom>
            <a:solidFill>
              <a:srgbClr val="8C43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8C4306"/>
                </a:solidFill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504582" y="1185942"/>
            <a:ext cx="4643482" cy="1961872"/>
            <a:chOff x="504582" y="1185942"/>
            <a:chExt cx="4643482" cy="1961872"/>
          </a:xfrm>
        </p:grpSpPr>
        <p:grpSp>
          <p:nvGrpSpPr>
            <p:cNvPr id="21" name="组合 20"/>
            <p:cNvGrpSpPr/>
            <p:nvPr/>
          </p:nvGrpSpPr>
          <p:grpSpPr>
            <a:xfrm flipH="1">
              <a:off x="504582" y="2631274"/>
              <a:ext cx="2286589" cy="515977"/>
              <a:chOff x="2387601" y="2000250"/>
              <a:chExt cx="668338" cy="150813"/>
            </a:xfrm>
          </p:grpSpPr>
          <p:sp>
            <p:nvSpPr>
              <p:cNvPr id="33" name="Freeform 19"/>
              <p:cNvSpPr/>
              <p:nvPr/>
            </p:nvSpPr>
            <p:spPr bwMode="auto">
              <a:xfrm>
                <a:off x="2387601" y="2000250"/>
                <a:ext cx="668338" cy="150813"/>
              </a:xfrm>
              <a:custGeom>
                <a:gdLst>
                  <a:gd fmla="*/ 57 w 178" name="T0"/>
                  <a:gd fmla="*/ 8 h 40" name="T1"/>
                  <a:gd fmla="*/ 51 w 178" name="T2"/>
                  <a:gd fmla="*/ 8 h 40" name="T3"/>
                  <a:gd fmla="*/ 39 w 178" name="T4"/>
                  <a:gd fmla="*/ 8 h 40" name="T5"/>
                  <a:gd fmla="*/ 34 w 178" name="T6"/>
                  <a:gd fmla="*/ 8 h 40" name="T7"/>
                  <a:gd fmla="*/ 22 w 178" name="T8"/>
                  <a:gd fmla="*/ 8 h 40" name="T9"/>
                  <a:gd fmla="*/ 16 w 178" name="T10"/>
                  <a:gd fmla="*/ 8 h 40" name="T11"/>
                  <a:gd fmla="*/ 4 w 178" name="T12"/>
                  <a:gd fmla="*/ 8 h 40" name="T13"/>
                  <a:gd fmla="*/ 0 w 178" name="T14"/>
                  <a:gd fmla="*/ 23 h 40" name="T15"/>
                  <a:gd fmla="*/ 4 w 178" name="T16"/>
                  <a:gd fmla="*/ 35 h 40" name="T17"/>
                  <a:gd fmla="*/ 5 w 178" name="T18"/>
                  <a:gd fmla="*/ 40 h 40" name="T19"/>
                  <a:gd fmla="*/ 17 w 178" name="T20"/>
                  <a:gd fmla="*/ 35 h 40" name="T21"/>
                  <a:gd fmla="*/ 19 w 178" name="T22"/>
                  <a:gd fmla="*/ 26 h 40" name="T23"/>
                  <a:gd fmla="*/ 21 w 178" name="T24"/>
                  <a:gd fmla="*/ 35 h 40" name="T25"/>
                  <a:gd fmla="*/ 33 w 178" name="T26"/>
                  <a:gd fmla="*/ 40 h 40" name="T27"/>
                  <a:gd fmla="*/ 34 w 178" name="T28"/>
                  <a:gd fmla="*/ 35 h 40" name="T29"/>
                  <a:gd fmla="*/ 38 w 178" name="T30"/>
                  <a:gd fmla="*/ 26 h 40" name="T31"/>
                  <a:gd fmla="*/ 38 w 178" name="T32"/>
                  <a:gd fmla="*/ 38 h 40" name="T33"/>
                  <a:gd fmla="*/ 52 w 178" name="T34"/>
                  <a:gd fmla="*/ 39 h 40" name="T35"/>
                  <a:gd fmla="*/ 52 w 178" name="T36"/>
                  <a:gd fmla="*/ 26 h 40" name="T37"/>
                  <a:gd fmla="*/ 56 w 178" name="T38"/>
                  <a:gd fmla="*/ 26 h 40" name="T39"/>
                  <a:gd fmla="*/ 56 w 178" name="T40"/>
                  <a:gd fmla="*/ 39 h 40" name="T41"/>
                  <a:gd fmla="*/ 70 w 178" name="T42"/>
                  <a:gd fmla="*/ 38 h 40" name="T43"/>
                  <a:gd fmla="*/ 70 w 178" name="T44"/>
                  <a:gd fmla="*/ 26 h 40" name="T45"/>
                  <a:gd fmla="*/ 73 w 178" name="T46"/>
                  <a:gd fmla="*/ 35 h 40" name="T47"/>
                  <a:gd fmla="*/ 75 w 178" name="T48"/>
                  <a:gd fmla="*/ 40 h 40" name="T49"/>
                  <a:gd fmla="*/ 87 w 178" name="T50"/>
                  <a:gd fmla="*/ 35 h 40" name="T51"/>
                  <a:gd fmla="*/ 89 w 178" name="T52"/>
                  <a:gd fmla="*/ 26 h 40" name="T53"/>
                  <a:gd fmla="*/ 91 w 178" name="T54"/>
                  <a:gd fmla="*/ 35 h 40" name="T55"/>
                  <a:gd fmla="*/ 102 w 178" name="T56"/>
                  <a:gd fmla="*/ 40 h 40" name="T57"/>
                  <a:gd fmla="*/ 104 w 178" name="T58"/>
                  <a:gd fmla="*/ 35 h 40" name="T59"/>
                  <a:gd fmla="*/ 107 w 178" name="T60"/>
                  <a:gd fmla="*/ 26 h 40" name="T61"/>
                  <a:gd fmla="*/ 107 w 178" name="T62"/>
                  <a:gd fmla="*/ 38 h 40" name="T63"/>
                  <a:gd fmla="*/ 122 w 178" name="T64"/>
                  <a:gd fmla="*/ 39 h 40" name="T65"/>
                  <a:gd fmla="*/ 121 w 178" name="T66"/>
                  <a:gd fmla="*/ 26 h 40" name="T67"/>
                  <a:gd fmla="*/ 126 w 178" name="T68"/>
                  <a:gd fmla="*/ 26 h 40" name="T69"/>
                  <a:gd fmla="*/ 125 w 178" name="T70"/>
                  <a:gd fmla="*/ 39 h 40" name="T71"/>
                  <a:gd fmla="*/ 140 w 178" name="T72"/>
                  <a:gd fmla="*/ 38 h 40" name="T73"/>
                  <a:gd fmla="*/ 140 w 178" name="T74"/>
                  <a:gd fmla="*/ 26 h 40" name="T75"/>
                  <a:gd fmla="*/ 143 w 178" name="T76"/>
                  <a:gd fmla="*/ 35 h 40" name="T77"/>
                  <a:gd fmla="*/ 145 w 178" name="T78"/>
                  <a:gd fmla="*/ 40 h 40" name="T79"/>
                  <a:gd fmla="*/ 156 w 178" name="T80"/>
                  <a:gd fmla="*/ 35 h 40" name="T81"/>
                  <a:gd fmla="*/ 158 w 178" name="T82"/>
                  <a:gd fmla="*/ 26 h 40" name="T83"/>
                  <a:gd fmla="*/ 160 w 178" name="T84"/>
                  <a:gd fmla="*/ 35 h 40" name="T85"/>
                  <a:gd fmla="*/ 172 w 178" name="T86"/>
                  <a:gd fmla="*/ 40 h 40" name="T87"/>
                  <a:gd fmla="*/ 174 w 178" name="T88"/>
                  <a:gd fmla="*/ 35 h 40" name="T89"/>
                  <a:gd fmla="*/ 178 w 178" name="T90"/>
                  <a:gd fmla="*/ 23 h 40" name="T91"/>
                  <a:gd fmla="*/ 173 w 178" name="T92"/>
                  <a:gd fmla="*/ 8 h 40" name="T93"/>
                  <a:gd fmla="*/ 161 w 178" name="T94"/>
                  <a:gd fmla="*/ 8 h 40" name="T95"/>
                  <a:gd fmla="*/ 155 w 178" name="T96"/>
                  <a:gd fmla="*/ 8 h 40" name="T97"/>
                  <a:gd fmla="*/ 144 w 178" name="T98"/>
                  <a:gd fmla="*/ 8 h 40" name="T99"/>
                  <a:gd fmla="*/ 138 w 178" name="T100"/>
                  <a:gd fmla="*/ 8 h 40" name="T101"/>
                  <a:gd fmla="*/ 126 w 178" name="T102"/>
                  <a:gd fmla="*/ 8 h 40" name="T103"/>
                  <a:gd fmla="*/ 121 w 178" name="T104"/>
                  <a:gd fmla="*/ 8 h 40" name="T105"/>
                  <a:gd fmla="*/ 109 w 178" name="T106"/>
                  <a:gd fmla="*/ 8 h 40" name="T107"/>
                  <a:gd fmla="*/ 103 w 178" name="T108"/>
                  <a:gd fmla="*/ 8 h 40" name="T109"/>
                  <a:gd fmla="*/ 92 w 178" name="T110"/>
                  <a:gd fmla="*/ 8 h 40" name="T111"/>
                  <a:gd fmla="*/ 86 w 178" name="T112"/>
                  <a:gd fmla="*/ 8 h 40" name="T113"/>
                  <a:gd fmla="*/ 74 w 178" name="T114"/>
                  <a:gd fmla="*/ 8 h 40" name="T115"/>
                  <a:gd fmla="*/ 68 w 178" name="T116"/>
                  <a:gd fmla="*/ 8 h 40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0" w="178">
                    <a:moveTo>
                      <a:pt x="69" y="6"/>
                    </a:moveTo>
                    <a:cubicBezTo>
                      <a:pt x="69" y="3"/>
                      <a:pt x="66" y="0"/>
                      <a:pt x="63" y="0"/>
                    </a:cubicBezTo>
                    <a:cubicBezTo>
                      <a:pt x="59" y="0"/>
                      <a:pt x="56" y="3"/>
                      <a:pt x="56" y="6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1" y="8"/>
                      <a:pt x="51" y="8"/>
                    </a:cubicBezTo>
                    <a:cubicBezTo>
                      <a:pt x="51" y="8"/>
                      <a:pt x="51" y="7"/>
                      <a:pt x="51" y="6"/>
                    </a:cubicBezTo>
                    <a:cubicBezTo>
                      <a:pt x="51" y="3"/>
                      <a:pt x="49" y="0"/>
                      <a:pt x="45" y="0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9" y="7"/>
                      <a:pt x="39" y="8"/>
                      <a:pt x="39" y="8"/>
                    </a:cubicBezTo>
                    <a:cubicBezTo>
                      <a:pt x="39" y="8"/>
                      <a:pt x="38" y="9"/>
                      <a:pt x="38" y="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8"/>
                      <a:pt x="34" y="8"/>
                    </a:cubicBezTo>
                    <a:cubicBezTo>
                      <a:pt x="34" y="8"/>
                      <a:pt x="34" y="7"/>
                      <a:pt x="34" y="6"/>
                    </a:cubicBezTo>
                    <a:cubicBezTo>
                      <a:pt x="34" y="3"/>
                      <a:pt x="31" y="0"/>
                      <a:pt x="28" y="0"/>
                    </a:cubicBezTo>
                    <a:cubicBezTo>
                      <a:pt x="24" y="0"/>
                      <a:pt x="21" y="3"/>
                      <a:pt x="21" y="6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8"/>
                      <a:pt x="21" y="9"/>
                      <a:pt x="21" y="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7" y="7"/>
                      <a:pt x="17" y="6"/>
                    </a:cubicBezTo>
                    <a:cubicBezTo>
                      <a:pt x="17" y="3"/>
                      <a:pt x="14" y="0"/>
                      <a:pt x="10" y="0"/>
                    </a:cubicBezTo>
                    <a:cubicBezTo>
                      <a:pt x="7" y="0"/>
                      <a:pt x="4" y="3"/>
                      <a:pt x="4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6"/>
                      <a:pt x="3" y="37"/>
                      <a:pt x="3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7" y="40"/>
                      <a:pt x="17" y="39"/>
                    </a:cubicBezTo>
                    <a:cubicBezTo>
                      <a:pt x="18" y="39"/>
                      <a:pt x="18" y="38"/>
                      <a:pt x="18" y="38"/>
                    </a:cubicBezTo>
                    <a:cubicBezTo>
                      <a:pt x="18" y="37"/>
                      <a:pt x="17" y="36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20" y="38"/>
                      <a:pt x="20" y="39"/>
                      <a:pt x="21" y="39"/>
                    </a:cubicBezTo>
                    <a:cubicBezTo>
                      <a:pt x="21" y="40"/>
                      <a:pt x="22" y="40"/>
                      <a:pt x="2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4" y="40"/>
                      <a:pt x="35" y="39"/>
                    </a:cubicBezTo>
                    <a:cubicBezTo>
                      <a:pt x="35" y="39"/>
                      <a:pt x="35" y="38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6"/>
                      <a:pt x="38" y="37"/>
                      <a:pt x="38" y="38"/>
                    </a:cubicBezTo>
                    <a:cubicBezTo>
                      <a:pt x="38" y="38"/>
                      <a:pt x="38" y="39"/>
                      <a:pt x="38" y="39"/>
                    </a:cubicBezTo>
                    <a:cubicBezTo>
                      <a:pt x="39" y="40"/>
                      <a:pt x="39" y="40"/>
                      <a:pt x="4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2" y="39"/>
                    </a:cubicBezTo>
                    <a:cubicBezTo>
                      <a:pt x="52" y="39"/>
                      <a:pt x="53" y="38"/>
                      <a:pt x="53" y="38"/>
                    </a:cubicBezTo>
                    <a:cubicBezTo>
                      <a:pt x="53" y="37"/>
                      <a:pt x="52" y="36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4" y="26"/>
                    </a:cubicBezTo>
                    <a:cubicBezTo>
                      <a:pt x="54" y="26"/>
                      <a:pt x="55" y="26"/>
                      <a:pt x="55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36"/>
                      <a:pt x="55" y="37"/>
                      <a:pt x="55" y="38"/>
                    </a:cubicBezTo>
                    <a:cubicBezTo>
                      <a:pt x="55" y="38"/>
                      <a:pt x="55" y="39"/>
                      <a:pt x="56" y="39"/>
                    </a:cubicBezTo>
                    <a:cubicBezTo>
                      <a:pt x="56" y="40"/>
                      <a:pt x="57" y="40"/>
                      <a:pt x="58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39"/>
                    </a:cubicBezTo>
                    <a:cubicBezTo>
                      <a:pt x="70" y="39"/>
                      <a:pt x="70" y="38"/>
                      <a:pt x="70" y="38"/>
                    </a:cubicBezTo>
                    <a:cubicBezTo>
                      <a:pt x="70" y="37"/>
                      <a:pt x="70" y="36"/>
                      <a:pt x="69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71" y="26"/>
                      <a:pt x="71" y="26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6"/>
                      <a:pt x="73" y="37"/>
                      <a:pt x="72" y="38"/>
                    </a:cubicBezTo>
                    <a:cubicBezTo>
                      <a:pt x="72" y="38"/>
                      <a:pt x="73" y="39"/>
                      <a:pt x="73" y="39"/>
                    </a:cubicBezTo>
                    <a:cubicBezTo>
                      <a:pt x="74" y="40"/>
                      <a:pt x="74" y="40"/>
                      <a:pt x="75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6" y="40"/>
                      <a:pt x="86" y="40"/>
                      <a:pt x="87" y="39"/>
                    </a:cubicBezTo>
                    <a:cubicBezTo>
                      <a:pt x="87" y="39"/>
                      <a:pt x="87" y="38"/>
                      <a:pt x="87" y="38"/>
                    </a:cubicBezTo>
                    <a:cubicBezTo>
                      <a:pt x="87" y="37"/>
                      <a:pt x="87" y="36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8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6"/>
                      <a:pt x="90" y="37"/>
                      <a:pt x="90" y="38"/>
                    </a:cubicBezTo>
                    <a:cubicBezTo>
                      <a:pt x="90" y="38"/>
                      <a:pt x="90" y="39"/>
                      <a:pt x="91" y="39"/>
                    </a:cubicBezTo>
                    <a:cubicBezTo>
                      <a:pt x="91" y="40"/>
                      <a:pt x="92" y="40"/>
                      <a:pt x="9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3" y="40"/>
                      <a:pt x="104" y="40"/>
                      <a:pt x="104" y="39"/>
                    </a:cubicBezTo>
                    <a:cubicBezTo>
                      <a:pt x="105" y="39"/>
                      <a:pt x="105" y="38"/>
                      <a:pt x="105" y="38"/>
                    </a:cubicBezTo>
                    <a:cubicBezTo>
                      <a:pt x="105" y="37"/>
                      <a:pt x="104" y="36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5" y="26"/>
                      <a:pt x="106" y="26"/>
                      <a:pt x="106" y="26"/>
                    </a:cubicBezTo>
                    <a:cubicBezTo>
                      <a:pt x="106" y="26"/>
                      <a:pt x="107" y="26"/>
                      <a:pt x="107" y="26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7" y="37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40"/>
                      <a:pt x="109" y="40"/>
                      <a:pt x="11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0"/>
                      <a:pt x="121" y="40"/>
                      <a:pt x="122" y="39"/>
                    </a:cubicBezTo>
                    <a:cubicBezTo>
                      <a:pt x="122" y="39"/>
                      <a:pt x="122" y="38"/>
                      <a:pt x="122" y="38"/>
                    </a:cubicBezTo>
                    <a:cubicBezTo>
                      <a:pt x="122" y="37"/>
                      <a:pt x="122" y="36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124" y="26"/>
                      <a:pt x="124" y="26"/>
                      <a:pt x="125" y="26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5" y="36"/>
                      <a:pt x="125" y="37"/>
                      <a:pt x="125" y="38"/>
                    </a:cubicBezTo>
                    <a:cubicBezTo>
                      <a:pt x="125" y="38"/>
                      <a:pt x="125" y="39"/>
                      <a:pt x="125" y="39"/>
                    </a:cubicBezTo>
                    <a:cubicBezTo>
                      <a:pt x="126" y="40"/>
                      <a:pt x="126" y="40"/>
                      <a:pt x="12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0"/>
                      <a:pt x="139" y="40"/>
                      <a:pt x="139" y="39"/>
                    </a:cubicBezTo>
                    <a:cubicBezTo>
                      <a:pt x="139" y="39"/>
                      <a:pt x="140" y="38"/>
                      <a:pt x="140" y="38"/>
                    </a:cubicBezTo>
                    <a:cubicBezTo>
                      <a:pt x="140" y="37"/>
                      <a:pt x="139" y="36"/>
                      <a:pt x="139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40" y="26"/>
                      <a:pt x="141" y="26"/>
                      <a:pt x="141" y="26"/>
                    </a:cubicBezTo>
                    <a:cubicBezTo>
                      <a:pt x="141" y="26"/>
                      <a:pt x="142" y="26"/>
                      <a:pt x="142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2" y="38"/>
                      <a:pt x="142" y="39"/>
                      <a:pt x="143" y="39"/>
                    </a:cubicBezTo>
                    <a:cubicBezTo>
                      <a:pt x="143" y="40"/>
                      <a:pt x="144" y="40"/>
                      <a:pt x="14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40"/>
                      <a:pt x="156" y="39"/>
                    </a:cubicBezTo>
                    <a:cubicBezTo>
                      <a:pt x="157" y="39"/>
                      <a:pt x="157" y="38"/>
                      <a:pt x="157" y="38"/>
                    </a:cubicBezTo>
                    <a:cubicBezTo>
                      <a:pt x="157" y="37"/>
                      <a:pt x="157" y="36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6"/>
                      <a:pt x="160" y="37"/>
                      <a:pt x="160" y="38"/>
                    </a:cubicBezTo>
                    <a:cubicBezTo>
                      <a:pt x="160" y="38"/>
                      <a:pt x="160" y="39"/>
                      <a:pt x="160" y="39"/>
                    </a:cubicBezTo>
                    <a:cubicBezTo>
                      <a:pt x="161" y="40"/>
                      <a:pt x="161" y="40"/>
                      <a:pt x="162" y="40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73" y="40"/>
                      <a:pt x="173" y="40"/>
                      <a:pt x="174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4" y="37"/>
                      <a:pt x="174" y="36"/>
                      <a:pt x="174" y="35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4" y="26"/>
                      <a:pt x="174" y="26"/>
                      <a:pt x="174" y="26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75" y="26"/>
                      <a:pt x="176" y="26"/>
                      <a:pt x="177" y="25"/>
                    </a:cubicBezTo>
                    <a:cubicBezTo>
                      <a:pt x="177" y="25"/>
                      <a:pt x="178" y="24"/>
                      <a:pt x="178" y="23"/>
                    </a:cubicBezTo>
                    <a:cubicBezTo>
                      <a:pt x="177" y="22"/>
                      <a:pt x="177" y="22"/>
                      <a:pt x="177" y="22"/>
                    </a:cubicBezTo>
                    <a:cubicBezTo>
                      <a:pt x="178" y="22"/>
                      <a:pt x="178" y="21"/>
                      <a:pt x="178" y="21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73" y="8"/>
                      <a:pt x="173" y="8"/>
                    </a:cubicBezTo>
                    <a:cubicBezTo>
                      <a:pt x="173" y="8"/>
                      <a:pt x="173" y="7"/>
                      <a:pt x="173" y="6"/>
                    </a:cubicBezTo>
                    <a:cubicBezTo>
                      <a:pt x="173" y="3"/>
                      <a:pt x="170" y="0"/>
                      <a:pt x="167" y="0"/>
                    </a:cubicBezTo>
                    <a:cubicBezTo>
                      <a:pt x="164" y="0"/>
                      <a:pt x="161" y="3"/>
                      <a:pt x="161" y="6"/>
                    </a:cubicBezTo>
                    <a:cubicBezTo>
                      <a:pt x="161" y="7"/>
                      <a:pt x="161" y="8"/>
                      <a:pt x="161" y="8"/>
                    </a:cubicBezTo>
                    <a:cubicBezTo>
                      <a:pt x="161" y="8"/>
                      <a:pt x="160" y="9"/>
                      <a:pt x="160" y="9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8"/>
                      <a:pt x="155" y="8"/>
                    </a:cubicBezTo>
                    <a:cubicBezTo>
                      <a:pt x="156" y="8"/>
                      <a:pt x="156" y="7"/>
                      <a:pt x="156" y="6"/>
                    </a:cubicBezTo>
                    <a:cubicBezTo>
                      <a:pt x="156" y="3"/>
                      <a:pt x="153" y="0"/>
                      <a:pt x="150" y="0"/>
                    </a:cubicBezTo>
                    <a:cubicBezTo>
                      <a:pt x="146" y="0"/>
                      <a:pt x="143" y="3"/>
                      <a:pt x="143" y="6"/>
                    </a:cubicBezTo>
                    <a:cubicBezTo>
                      <a:pt x="143" y="7"/>
                      <a:pt x="144" y="8"/>
                      <a:pt x="144" y="8"/>
                    </a:cubicBezTo>
                    <a:cubicBezTo>
                      <a:pt x="143" y="8"/>
                      <a:pt x="143" y="9"/>
                      <a:pt x="143" y="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9"/>
                      <a:pt x="138" y="8"/>
                      <a:pt x="138" y="8"/>
                    </a:cubicBezTo>
                    <a:cubicBezTo>
                      <a:pt x="138" y="8"/>
                      <a:pt x="138" y="7"/>
                      <a:pt x="138" y="6"/>
                    </a:cubicBezTo>
                    <a:cubicBezTo>
                      <a:pt x="138" y="3"/>
                      <a:pt x="136" y="0"/>
                      <a:pt x="132" y="0"/>
                    </a:cubicBezTo>
                    <a:cubicBezTo>
                      <a:pt x="129" y="0"/>
                      <a:pt x="126" y="3"/>
                      <a:pt x="126" y="6"/>
                    </a:cubicBezTo>
                    <a:cubicBezTo>
                      <a:pt x="126" y="7"/>
                      <a:pt x="126" y="8"/>
                      <a:pt x="126" y="8"/>
                    </a:cubicBezTo>
                    <a:cubicBezTo>
                      <a:pt x="126" y="8"/>
                      <a:pt x="126" y="9"/>
                      <a:pt x="125" y="9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8"/>
                      <a:pt x="121" y="8"/>
                    </a:cubicBezTo>
                    <a:cubicBezTo>
                      <a:pt x="121" y="8"/>
                      <a:pt x="121" y="7"/>
                      <a:pt x="121" y="6"/>
                    </a:cubicBezTo>
                    <a:cubicBezTo>
                      <a:pt x="121" y="3"/>
                      <a:pt x="118" y="0"/>
                      <a:pt x="115" y="0"/>
                    </a:cubicBezTo>
                    <a:cubicBezTo>
                      <a:pt x="111" y="0"/>
                      <a:pt x="109" y="3"/>
                      <a:pt x="109" y="6"/>
                    </a:cubicBezTo>
                    <a:cubicBezTo>
                      <a:pt x="109" y="7"/>
                      <a:pt x="109" y="8"/>
                      <a:pt x="109" y="8"/>
                    </a:cubicBezTo>
                    <a:cubicBezTo>
                      <a:pt x="108" y="8"/>
                      <a:pt x="108" y="9"/>
                      <a:pt x="108" y="9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8"/>
                      <a:pt x="103" y="8"/>
                    </a:cubicBezTo>
                    <a:cubicBezTo>
                      <a:pt x="103" y="8"/>
                      <a:pt x="104" y="7"/>
                      <a:pt x="104" y="6"/>
                    </a:cubicBezTo>
                    <a:cubicBezTo>
                      <a:pt x="104" y="3"/>
                      <a:pt x="101" y="0"/>
                      <a:pt x="97" y="0"/>
                    </a:cubicBezTo>
                    <a:cubicBezTo>
                      <a:pt x="94" y="0"/>
                      <a:pt x="91" y="3"/>
                      <a:pt x="91" y="6"/>
                    </a:cubicBezTo>
                    <a:cubicBezTo>
                      <a:pt x="91" y="7"/>
                      <a:pt x="91" y="8"/>
                      <a:pt x="92" y="8"/>
                    </a:cubicBezTo>
                    <a:cubicBezTo>
                      <a:pt x="91" y="8"/>
                      <a:pt x="91" y="9"/>
                      <a:pt x="91" y="9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86" y="8"/>
                      <a:pt x="86" y="8"/>
                    </a:cubicBezTo>
                    <a:cubicBezTo>
                      <a:pt x="86" y="8"/>
                      <a:pt x="86" y="7"/>
                      <a:pt x="86" y="6"/>
                    </a:cubicBezTo>
                    <a:cubicBezTo>
                      <a:pt x="86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4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4" y="8"/>
                      <a:pt x="73" y="9"/>
                      <a:pt x="73" y="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8"/>
                      <a:pt x="68" y="8"/>
                    </a:cubicBezTo>
                    <a:cubicBezTo>
                      <a:pt x="69" y="8"/>
                      <a:pt x="69" y="7"/>
                      <a:pt x="6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Oval 24"/>
              <p:cNvSpPr>
                <a:spLocks noChangeArrowheads="1"/>
              </p:cNvSpPr>
              <p:nvPr/>
            </p:nvSpPr>
            <p:spPr bwMode="auto">
              <a:xfrm>
                <a:off x="2414588" y="2008188"/>
                <a:ext cx="25400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5"/>
              <p:cNvSpPr/>
              <p:nvPr/>
            </p:nvSpPr>
            <p:spPr bwMode="auto">
              <a:xfrm>
                <a:off x="23955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26"/>
              <p:cNvSpPr/>
              <p:nvPr/>
            </p:nvSpPr>
            <p:spPr bwMode="auto">
              <a:xfrm>
                <a:off x="24114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4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7"/>
              <p:cNvSpPr/>
              <p:nvPr/>
            </p:nvSpPr>
            <p:spPr bwMode="auto">
              <a:xfrm>
                <a:off x="2406651" y="2132013"/>
                <a:ext cx="38100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28"/>
              <p:cNvSpPr/>
              <p:nvPr/>
            </p:nvSpPr>
            <p:spPr bwMode="auto">
              <a:xfrm>
                <a:off x="2395538" y="2082800"/>
                <a:ext cx="7938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Freeform 29"/>
              <p:cNvSpPr/>
              <p:nvPr/>
            </p:nvSpPr>
            <p:spPr bwMode="auto">
              <a:xfrm>
                <a:off x="2447926" y="2082800"/>
                <a:ext cx="11113" cy="7938"/>
              </a:xfrm>
              <a:custGeom>
                <a:gdLst>
                  <a:gd fmla="*/ 1 w 3" name="T0"/>
                  <a:gd fmla="*/ 1 h 2" name="T1"/>
                  <a:gd fmla="*/ 2 w 3" name="T2"/>
                  <a:gd fmla="*/ 2 h 2" name="T3"/>
                  <a:gd fmla="*/ 2 w 3" name="T4"/>
                  <a:gd fmla="*/ 0 h 2" name="T5"/>
                  <a:gd fmla="*/ 1 w 3" name="T6"/>
                  <a:gd fmla="*/ 0 h 2" name="T7"/>
                  <a:gd fmla="*/ 1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Oval 30"/>
              <p:cNvSpPr>
                <a:spLocks noChangeArrowheads="1"/>
              </p:cNvSpPr>
              <p:nvPr/>
            </p:nvSpPr>
            <p:spPr bwMode="auto">
              <a:xfrm>
                <a:off x="2478088" y="2008188"/>
                <a:ext cx="30163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31"/>
              <p:cNvSpPr/>
              <p:nvPr/>
            </p:nvSpPr>
            <p:spPr bwMode="auto">
              <a:xfrm>
                <a:off x="24590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32"/>
              <p:cNvSpPr/>
              <p:nvPr/>
            </p:nvSpPr>
            <p:spPr bwMode="auto">
              <a:xfrm>
                <a:off x="24749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2474913" y="2132013"/>
                <a:ext cx="36513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459038" y="2082800"/>
                <a:ext cx="11113" cy="7938"/>
              </a:xfrm>
              <a:custGeom>
                <a:gdLst>
                  <a:gd fmla="*/ 2 w 3" name="T0"/>
                  <a:gd fmla="*/ 1 h 2" name="T1"/>
                  <a:gd fmla="*/ 1 w 3" name="T2"/>
                  <a:gd fmla="*/ 2 h 2" name="T3"/>
                  <a:gd fmla="*/ 1 w 3" name="T4"/>
                  <a:gd fmla="*/ 0 h 2" name="T5"/>
                  <a:gd fmla="*/ 2 w 3" name="T6"/>
                  <a:gd fmla="*/ 0 h 2" name="T7"/>
                  <a:gd fmla="*/ 2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Freeform 35"/>
              <p:cNvSpPr/>
              <p:nvPr/>
            </p:nvSpPr>
            <p:spPr bwMode="auto">
              <a:xfrm>
                <a:off x="2516188" y="2082800"/>
                <a:ext cx="6350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Oval 36"/>
              <p:cNvSpPr>
                <a:spLocks noChangeArrowheads="1"/>
              </p:cNvSpPr>
              <p:nvPr/>
            </p:nvSpPr>
            <p:spPr bwMode="auto">
              <a:xfrm>
                <a:off x="2541588" y="2008188"/>
                <a:ext cx="30163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7"/>
              <p:cNvSpPr/>
              <p:nvPr/>
            </p:nvSpPr>
            <p:spPr bwMode="auto">
              <a:xfrm>
                <a:off x="2527301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30 w 38" name="T2"/>
                  <a:gd fmla="*/ 0 h 28" name="T3"/>
                  <a:gd fmla="*/ 30 w 38" name="T4"/>
                  <a:gd fmla="*/ 0 h 28" name="T5"/>
                  <a:gd fmla="*/ 9 w 38" name="T6"/>
                  <a:gd fmla="*/ 0 h 28" name="T7"/>
                  <a:gd fmla="*/ 0 w 38" name="T8"/>
                  <a:gd fmla="*/ 28 h 28" name="T9"/>
                  <a:gd fmla="*/ 4 w 38" name="T10"/>
                  <a:gd fmla="*/ 28 h 28" name="T11"/>
                  <a:gd fmla="*/ 9 w 38" name="T12"/>
                  <a:gd fmla="*/ 21 h 28" name="T13"/>
                  <a:gd fmla="*/ 9 w 38" name="T14"/>
                  <a:gd fmla="*/ 28 h 28" name="T15"/>
                  <a:gd fmla="*/ 30 w 38" name="T16"/>
                  <a:gd fmla="*/ 28 h 28" name="T17"/>
                  <a:gd fmla="*/ 30 w 38" name="T18"/>
                  <a:gd fmla="*/ 21 h 28" name="T19"/>
                  <a:gd fmla="*/ 33 w 38" name="T20"/>
                  <a:gd fmla="*/ 28 h 28" name="T21"/>
                  <a:gd fmla="*/ 38 w 38" name="T22"/>
                  <a:gd fmla="*/ 28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0" y="28"/>
                    </a:lnTo>
                    <a:lnTo>
                      <a:pt x="30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8"/>
              <p:cNvSpPr/>
              <p:nvPr/>
            </p:nvSpPr>
            <p:spPr bwMode="auto">
              <a:xfrm>
                <a:off x="2541588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9"/>
              <p:cNvSpPr/>
              <p:nvPr/>
            </p:nvSpPr>
            <p:spPr bwMode="auto">
              <a:xfrm>
                <a:off x="2538413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Freeform 40"/>
              <p:cNvSpPr/>
              <p:nvPr/>
            </p:nvSpPr>
            <p:spPr bwMode="auto">
              <a:xfrm>
                <a:off x="2527301" y="2082800"/>
                <a:ext cx="6350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2579688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1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2609851" y="2008188"/>
                <a:ext cx="25400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2590801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9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9 w 40" name="T10"/>
                  <a:gd fmla="*/ 21 h 28" name="T11"/>
                  <a:gd fmla="*/ 9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44"/>
              <p:cNvSpPr/>
              <p:nvPr/>
            </p:nvSpPr>
            <p:spPr bwMode="auto">
              <a:xfrm>
                <a:off x="2605088" y="2082800"/>
                <a:ext cx="34925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45"/>
              <p:cNvSpPr/>
              <p:nvPr/>
            </p:nvSpPr>
            <p:spPr bwMode="auto">
              <a:xfrm>
                <a:off x="2605088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6" name="Freeform 46"/>
              <p:cNvSpPr/>
              <p:nvPr/>
            </p:nvSpPr>
            <p:spPr bwMode="auto">
              <a:xfrm>
                <a:off x="2590801" y="2082800"/>
                <a:ext cx="7938" cy="7938"/>
              </a:xfrm>
              <a:custGeom>
                <a:gdLst>
                  <a:gd fmla="*/ 2 w 2" name="T0"/>
                  <a:gd fmla="*/ 1 h 2" name="T1"/>
                  <a:gd fmla="*/ 1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Freeform 47"/>
              <p:cNvSpPr/>
              <p:nvPr/>
            </p:nvSpPr>
            <p:spPr bwMode="auto">
              <a:xfrm>
                <a:off x="2646363" y="2082800"/>
                <a:ext cx="7938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2673351" y="2008188"/>
                <a:ext cx="30163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49"/>
              <p:cNvSpPr/>
              <p:nvPr/>
            </p:nvSpPr>
            <p:spPr bwMode="auto">
              <a:xfrm>
                <a:off x="2657476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9 w 38" name="T2"/>
                  <a:gd fmla="*/ 0 h 28" name="T3"/>
                  <a:gd fmla="*/ 7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7 w 38" name="T10"/>
                  <a:gd fmla="*/ 21 h 28" name="T11"/>
                  <a:gd fmla="*/ 7 w 38" name="T12"/>
                  <a:gd fmla="*/ 28 h 28" name="T13"/>
                  <a:gd fmla="*/ 29 w 38" name="T14"/>
                  <a:gd fmla="*/ 28 h 28" name="T15"/>
                  <a:gd fmla="*/ 29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9" y="0"/>
                    </a:lnTo>
                    <a:lnTo>
                      <a:pt x="7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29" y="28"/>
                    </a:lnTo>
                    <a:lnTo>
                      <a:pt x="29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50"/>
              <p:cNvSpPr/>
              <p:nvPr/>
            </p:nvSpPr>
            <p:spPr bwMode="auto">
              <a:xfrm>
                <a:off x="2673351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51"/>
              <p:cNvSpPr/>
              <p:nvPr/>
            </p:nvSpPr>
            <p:spPr bwMode="auto">
              <a:xfrm>
                <a:off x="2668588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Freeform 52"/>
              <p:cNvSpPr/>
              <p:nvPr/>
            </p:nvSpPr>
            <p:spPr bwMode="auto">
              <a:xfrm>
                <a:off x="2657476" y="2082800"/>
                <a:ext cx="7938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3" name="Freeform 53"/>
              <p:cNvSpPr/>
              <p:nvPr/>
            </p:nvSpPr>
            <p:spPr bwMode="auto">
              <a:xfrm>
                <a:off x="2709863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4" name="Oval 54"/>
              <p:cNvSpPr>
                <a:spLocks noChangeArrowheads="1"/>
              </p:cNvSpPr>
              <p:nvPr/>
            </p:nvSpPr>
            <p:spPr bwMode="auto">
              <a:xfrm>
                <a:off x="2740026" y="2008188"/>
                <a:ext cx="26988" cy="301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55"/>
              <p:cNvSpPr/>
              <p:nvPr/>
            </p:nvSpPr>
            <p:spPr bwMode="auto">
              <a:xfrm>
                <a:off x="2722563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0 w 40" name="T2"/>
                  <a:gd fmla="*/ 0 h 28" name="T3"/>
                  <a:gd fmla="*/ 30 w 40" name="T4"/>
                  <a:gd fmla="*/ 0 h 28" name="T5"/>
                  <a:gd fmla="*/ 9 w 40" name="T6"/>
                  <a:gd fmla="*/ 0 h 28" name="T7"/>
                  <a:gd fmla="*/ 0 w 40" name="T8"/>
                  <a:gd fmla="*/ 28 h 28" name="T9"/>
                  <a:gd fmla="*/ 7 w 40" name="T10"/>
                  <a:gd fmla="*/ 28 h 28" name="T11"/>
                  <a:gd fmla="*/ 9 w 40" name="T12"/>
                  <a:gd fmla="*/ 21 h 28" name="T13"/>
                  <a:gd fmla="*/ 9 w 40" name="T14"/>
                  <a:gd fmla="*/ 28 h 28" name="T15"/>
                  <a:gd fmla="*/ 30 w 40" name="T16"/>
                  <a:gd fmla="*/ 28 h 28" name="T17"/>
                  <a:gd fmla="*/ 30 w 40" name="T18"/>
                  <a:gd fmla="*/ 21 h 28" name="T19"/>
                  <a:gd fmla="*/ 33 w 40" name="T20"/>
                  <a:gd fmla="*/ 28 h 28" name="T21"/>
                  <a:gd fmla="*/ 40 w 40" name="T22"/>
                  <a:gd fmla="*/ 28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0" y="28"/>
                    </a:lnTo>
                    <a:lnTo>
                      <a:pt x="30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6"/>
              <p:cNvSpPr/>
              <p:nvPr/>
            </p:nvSpPr>
            <p:spPr bwMode="auto">
              <a:xfrm>
                <a:off x="2736851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4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57"/>
              <p:cNvSpPr/>
              <p:nvPr/>
            </p:nvSpPr>
            <p:spPr bwMode="auto">
              <a:xfrm>
                <a:off x="2733676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7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Freeform 58"/>
              <p:cNvSpPr/>
              <p:nvPr/>
            </p:nvSpPr>
            <p:spPr bwMode="auto">
              <a:xfrm>
                <a:off x="2722563" y="2082800"/>
                <a:ext cx="6350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69" name="Freeform 59"/>
              <p:cNvSpPr/>
              <p:nvPr/>
            </p:nvSpPr>
            <p:spPr bwMode="auto">
              <a:xfrm>
                <a:off x="2774951" y="2082800"/>
                <a:ext cx="11113" cy="7938"/>
              </a:xfrm>
              <a:custGeom>
                <a:gdLst>
                  <a:gd fmla="*/ 1 w 3" name="T0"/>
                  <a:gd fmla="*/ 1 h 2" name="T1"/>
                  <a:gd fmla="*/ 2 w 3" name="T2"/>
                  <a:gd fmla="*/ 2 h 2" name="T3"/>
                  <a:gd fmla="*/ 2 w 3" name="T4"/>
                  <a:gd fmla="*/ 0 h 2" name="T5"/>
                  <a:gd fmla="*/ 1 w 3" name="T6"/>
                  <a:gd fmla="*/ 0 h 2" name="T7"/>
                  <a:gd fmla="*/ 1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0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70" name="Oval 60"/>
              <p:cNvSpPr>
                <a:spLocks noChangeArrowheads="1"/>
              </p:cNvSpPr>
              <p:nvPr/>
            </p:nvSpPr>
            <p:spPr bwMode="auto">
              <a:xfrm>
                <a:off x="2803526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61"/>
              <p:cNvSpPr/>
              <p:nvPr/>
            </p:nvSpPr>
            <p:spPr bwMode="auto">
              <a:xfrm>
                <a:off x="2789238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8 w 38" name="T2"/>
                  <a:gd fmla="*/ 0 h 28" name="T3"/>
                  <a:gd fmla="*/ 7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7 w 38" name="T10"/>
                  <a:gd fmla="*/ 21 h 28" name="T11"/>
                  <a:gd fmla="*/ 7 w 38" name="T12"/>
                  <a:gd fmla="*/ 28 h 28" name="T13"/>
                  <a:gd fmla="*/ 28 w 38" name="T14"/>
                  <a:gd fmla="*/ 28 h 28" name="T15"/>
                  <a:gd fmla="*/ 28 w 38" name="T16"/>
                  <a:gd fmla="*/ 21 h 28" name="T17"/>
                  <a:gd fmla="*/ 31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8" y="0"/>
                    </a:lnTo>
                    <a:lnTo>
                      <a:pt x="7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1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62"/>
              <p:cNvSpPr/>
              <p:nvPr/>
            </p:nvSpPr>
            <p:spPr bwMode="auto">
              <a:xfrm>
                <a:off x="2803526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4 w 8" name="T12"/>
                  <a:gd fmla="*/ 5 h 13" name="T13"/>
                  <a:gd fmla="*/ 4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63"/>
              <p:cNvSpPr/>
              <p:nvPr/>
            </p:nvSpPr>
            <p:spPr bwMode="auto">
              <a:xfrm>
                <a:off x="2800351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64"/>
              <p:cNvSpPr/>
              <p:nvPr/>
            </p:nvSpPr>
            <p:spPr bwMode="auto">
              <a:xfrm>
                <a:off x="2786063" y="2082800"/>
                <a:ext cx="11113" cy="7938"/>
              </a:xfrm>
              <a:custGeom>
                <a:gdLst>
                  <a:gd fmla="*/ 2 w 3" name="T0"/>
                  <a:gd fmla="*/ 1 h 2" name="T1"/>
                  <a:gd fmla="*/ 1 w 3" name="T2"/>
                  <a:gd fmla="*/ 2 h 2" name="T3"/>
                  <a:gd fmla="*/ 1 w 3" name="T4"/>
                  <a:gd fmla="*/ 0 h 2" name="T5"/>
                  <a:gd fmla="*/ 2 w 3" name="T6"/>
                  <a:gd fmla="*/ 0 h 2" name="T7"/>
                  <a:gd fmla="*/ 2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65"/>
              <p:cNvSpPr/>
              <p:nvPr/>
            </p:nvSpPr>
            <p:spPr bwMode="auto">
              <a:xfrm>
                <a:off x="2841626" y="2082800"/>
                <a:ext cx="7938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Oval 66"/>
              <p:cNvSpPr>
                <a:spLocks noChangeArrowheads="1"/>
              </p:cNvSpPr>
              <p:nvPr/>
            </p:nvSpPr>
            <p:spPr bwMode="auto">
              <a:xfrm>
                <a:off x="2868613" y="2008188"/>
                <a:ext cx="28575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67"/>
              <p:cNvSpPr/>
              <p:nvPr/>
            </p:nvSpPr>
            <p:spPr bwMode="auto">
              <a:xfrm>
                <a:off x="2852738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31 w 38" name="T2"/>
                  <a:gd fmla="*/ 0 h 28" name="T3"/>
                  <a:gd fmla="*/ 10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10 w 38" name="T10"/>
                  <a:gd fmla="*/ 21 h 28" name="T11"/>
                  <a:gd fmla="*/ 10 w 38" name="T12"/>
                  <a:gd fmla="*/ 28 h 28" name="T13"/>
                  <a:gd fmla="*/ 31 w 38" name="T14"/>
                  <a:gd fmla="*/ 28 h 28" name="T15"/>
                  <a:gd fmla="*/ 31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68"/>
              <p:cNvSpPr/>
              <p:nvPr/>
            </p:nvSpPr>
            <p:spPr bwMode="auto">
              <a:xfrm>
                <a:off x="2868613" y="2082800"/>
                <a:ext cx="28575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69"/>
              <p:cNvSpPr/>
              <p:nvPr/>
            </p:nvSpPr>
            <p:spPr bwMode="auto">
              <a:xfrm>
                <a:off x="2863851" y="2132013"/>
                <a:ext cx="38100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70"/>
              <p:cNvSpPr/>
              <p:nvPr/>
            </p:nvSpPr>
            <p:spPr bwMode="auto">
              <a:xfrm>
                <a:off x="2852738" y="2082800"/>
                <a:ext cx="7938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71"/>
              <p:cNvSpPr/>
              <p:nvPr/>
            </p:nvSpPr>
            <p:spPr bwMode="auto">
              <a:xfrm>
                <a:off x="2905126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1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Oval 72"/>
              <p:cNvSpPr>
                <a:spLocks noChangeArrowheads="1"/>
              </p:cNvSpPr>
              <p:nvPr/>
            </p:nvSpPr>
            <p:spPr bwMode="auto">
              <a:xfrm>
                <a:off x="2935288" y="2008188"/>
                <a:ext cx="26988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73"/>
              <p:cNvSpPr/>
              <p:nvPr/>
            </p:nvSpPr>
            <p:spPr bwMode="auto">
              <a:xfrm>
                <a:off x="29162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74"/>
              <p:cNvSpPr/>
              <p:nvPr/>
            </p:nvSpPr>
            <p:spPr bwMode="auto">
              <a:xfrm>
                <a:off x="29321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75"/>
              <p:cNvSpPr/>
              <p:nvPr/>
            </p:nvSpPr>
            <p:spPr bwMode="auto">
              <a:xfrm>
                <a:off x="2932113" y="2132013"/>
                <a:ext cx="36513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76"/>
              <p:cNvSpPr/>
              <p:nvPr/>
            </p:nvSpPr>
            <p:spPr bwMode="auto">
              <a:xfrm>
                <a:off x="2916238" y="2082800"/>
                <a:ext cx="7938" cy="7938"/>
              </a:xfrm>
              <a:custGeom>
                <a:gdLst>
                  <a:gd fmla="*/ 2 w 2" name="T0"/>
                  <a:gd fmla="*/ 1 h 2" name="T1"/>
                  <a:gd fmla="*/ 1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77"/>
              <p:cNvSpPr/>
              <p:nvPr/>
            </p:nvSpPr>
            <p:spPr bwMode="auto">
              <a:xfrm>
                <a:off x="2973388" y="2082800"/>
                <a:ext cx="6350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Oval 78"/>
              <p:cNvSpPr>
                <a:spLocks noChangeArrowheads="1"/>
              </p:cNvSpPr>
              <p:nvPr/>
            </p:nvSpPr>
            <p:spPr bwMode="auto">
              <a:xfrm>
                <a:off x="2998788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79"/>
              <p:cNvSpPr/>
              <p:nvPr/>
            </p:nvSpPr>
            <p:spPr bwMode="auto">
              <a:xfrm>
                <a:off x="2984501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8 w 38" name="T2"/>
                  <a:gd fmla="*/ 0 h 28" name="T3"/>
                  <a:gd fmla="*/ 9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9 w 38" name="T10"/>
                  <a:gd fmla="*/ 21 h 28" name="T11"/>
                  <a:gd fmla="*/ 9 w 38" name="T12"/>
                  <a:gd fmla="*/ 28 h 28" name="T13"/>
                  <a:gd fmla="*/ 28 w 38" name="T14"/>
                  <a:gd fmla="*/ 28 h 28" name="T15"/>
                  <a:gd fmla="*/ 28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8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80"/>
              <p:cNvSpPr/>
              <p:nvPr/>
            </p:nvSpPr>
            <p:spPr bwMode="auto">
              <a:xfrm>
                <a:off x="2998788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81"/>
              <p:cNvSpPr/>
              <p:nvPr/>
            </p:nvSpPr>
            <p:spPr bwMode="auto">
              <a:xfrm>
                <a:off x="2995613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82"/>
              <p:cNvSpPr/>
              <p:nvPr/>
            </p:nvSpPr>
            <p:spPr bwMode="auto">
              <a:xfrm>
                <a:off x="2984501" y="2082800"/>
                <a:ext cx="7938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83"/>
              <p:cNvSpPr/>
              <p:nvPr/>
            </p:nvSpPr>
            <p:spPr bwMode="auto">
              <a:xfrm>
                <a:off x="3036888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902008" y="1185942"/>
              <a:ext cx="2246056" cy="1961872"/>
              <a:chOff x="741551" y="898564"/>
              <a:chExt cx="1516099" cy="132427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41551" y="898564"/>
                <a:ext cx="1354544" cy="1324274"/>
                <a:chOff x="2373313" y="1689100"/>
                <a:chExt cx="284163" cy="277813"/>
              </a:xfrm>
            </p:grpSpPr>
            <p:sp>
              <p:nvSpPr>
                <p:cNvPr id="25" name="Freeform 17"/>
                <p:cNvSpPr/>
                <p:nvPr/>
              </p:nvSpPr>
              <p:spPr bwMode="auto">
                <a:xfrm>
                  <a:off x="2373313" y="1689100"/>
                  <a:ext cx="284163" cy="277813"/>
                </a:xfrm>
                <a:custGeom>
                  <a:gdLst>
                    <a:gd fmla="*/ 20 w 76" name="T0"/>
                    <a:gd fmla="*/ 0 h 74" name="T1"/>
                    <a:gd fmla="*/ 8 w 76" name="T2"/>
                    <a:gd fmla="*/ 12 h 74" name="T3"/>
                    <a:gd fmla="*/ 9 w 76" name="T4"/>
                    <a:gd fmla="*/ 16 h 74" name="T5"/>
                    <a:gd fmla="*/ 7 w 76" name="T6"/>
                    <a:gd fmla="*/ 18 h 74" name="T7"/>
                    <a:gd fmla="*/ 0 w 76" name="T8"/>
                    <a:gd fmla="*/ 39 h 74" name="T9"/>
                    <a:gd fmla="*/ 0 w 76" name="T10"/>
                    <a:gd fmla="*/ 42 h 74" name="T11"/>
                    <a:gd fmla="*/ 2 w 76" name="T12"/>
                    <a:gd fmla="*/ 47 h 74" name="T13"/>
                    <a:gd fmla="*/ 6 w 76" name="T14"/>
                    <a:gd fmla="*/ 49 h 74" name="T15"/>
                    <a:gd fmla="*/ 7 w 76" name="T16"/>
                    <a:gd fmla="*/ 49 h 74" name="T17"/>
                    <a:gd fmla="*/ 7 w 76" name="T18"/>
                    <a:gd fmla="*/ 64 h 74" name="T19"/>
                    <a:gd fmla="*/ 6 w 76" name="T20"/>
                    <a:gd fmla="*/ 69 h 74" name="T21"/>
                    <a:gd fmla="*/ 7 w 76" name="T22"/>
                    <a:gd fmla="*/ 73 h 74" name="T23"/>
                    <a:gd fmla="*/ 11 w 76" name="T24"/>
                    <a:gd fmla="*/ 74 h 74" name="T25"/>
                    <a:gd fmla="*/ 29 w 76" name="T26"/>
                    <a:gd fmla="*/ 74 h 74" name="T27"/>
                    <a:gd fmla="*/ 33 w 76" name="T28"/>
                    <a:gd fmla="*/ 73 h 74" name="T29"/>
                    <a:gd fmla="*/ 34 w 76" name="T30"/>
                    <a:gd fmla="*/ 70 h 74" name="T31"/>
                    <a:gd fmla="*/ 39 w 76" name="T32"/>
                    <a:gd fmla="*/ 74 h 74" name="T33"/>
                    <a:gd fmla="*/ 71 w 76" name="T34"/>
                    <a:gd fmla="*/ 74 h 74" name="T35"/>
                    <a:gd fmla="*/ 76 w 76" name="T36"/>
                    <a:gd fmla="*/ 69 h 74" name="T37"/>
                    <a:gd fmla="*/ 76 w 76" name="T38"/>
                    <a:gd fmla="*/ 20 h 74" name="T39"/>
                    <a:gd fmla="*/ 71 w 76" name="T40"/>
                    <a:gd fmla="*/ 15 h 74" name="T41"/>
                    <a:gd fmla="*/ 39 w 76" name="T42"/>
                    <a:gd fmla="*/ 15 h 74" name="T43"/>
                    <a:gd fmla="*/ 34 w 76" name="T44"/>
                    <a:gd fmla="*/ 20 h 74" name="T45"/>
                    <a:gd fmla="*/ 34 w 76" name="T46"/>
                    <a:gd fmla="*/ 21 h 74" name="T47"/>
                    <a:gd fmla="*/ 33 w 76" name="T48"/>
                    <a:gd fmla="*/ 18 h 74" name="T49"/>
                    <a:gd fmla="*/ 31 w 76" name="T50"/>
                    <a:gd fmla="*/ 16 h 74" name="T51"/>
                    <a:gd fmla="*/ 32 w 76" name="T52"/>
                    <a:gd fmla="*/ 12 h 74" name="T53"/>
                    <a:gd fmla="*/ 20 w 76" name="T54"/>
                    <a:gd fmla="*/ 0 h 74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74" w="76">
                      <a:moveTo>
                        <a:pt x="20" y="0"/>
                      </a:moveTo>
                      <a:cubicBezTo>
                        <a:pt x="13" y="0"/>
                        <a:pt x="8" y="6"/>
                        <a:pt x="8" y="12"/>
                      </a:cubicBezTo>
                      <a:cubicBezTo>
                        <a:pt x="8" y="13"/>
                        <a:pt x="8" y="15"/>
                        <a:pt x="9" y="16"/>
                      </a:cubicBezTo>
                      <a:cubicBezTo>
                        <a:pt x="8" y="16"/>
                        <a:pt x="7" y="17"/>
                        <a:pt x="7" y="18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0"/>
                        <a:pt x="0" y="41"/>
                        <a:pt x="0" y="42"/>
                      </a:cubicBezTo>
                      <a:cubicBezTo>
                        <a:pt x="0" y="44"/>
                        <a:pt x="1" y="46"/>
                        <a:pt x="2" y="47"/>
                      </a:cubicBezTo>
                      <a:cubicBezTo>
                        <a:pt x="3" y="48"/>
                        <a:pt x="5" y="49"/>
                        <a:pt x="6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6" y="66"/>
                        <a:pt x="6" y="68"/>
                        <a:pt x="6" y="69"/>
                      </a:cubicBezTo>
                      <a:cubicBezTo>
                        <a:pt x="6" y="71"/>
                        <a:pt x="6" y="72"/>
                        <a:pt x="7" y="73"/>
                      </a:cubicBezTo>
                      <a:cubicBezTo>
                        <a:pt x="8" y="74"/>
                        <a:pt x="9" y="74"/>
                        <a:pt x="11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30" y="74"/>
                        <a:pt x="32" y="74"/>
                        <a:pt x="33" y="73"/>
                      </a:cubicBezTo>
                      <a:cubicBezTo>
                        <a:pt x="33" y="72"/>
                        <a:pt x="34" y="71"/>
                        <a:pt x="34" y="70"/>
                      </a:cubicBezTo>
                      <a:cubicBezTo>
                        <a:pt x="34" y="73"/>
                        <a:pt x="36" y="74"/>
                        <a:pt x="39" y="74"/>
                      </a:cubicBez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3" y="74"/>
                        <a:pt x="76" y="72"/>
                        <a:pt x="76" y="69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17"/>
                        <a:pt x="73" y="15"/>
                        <a:pt x="71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6" y="15"/>
                        <a:pt x="34" y="17"/>
                        <a:pt x="34" y="20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2" y="15"/>
                        <a:pt x="32" y="13"/>
                        <a:pt x="32" y="12"/>
                      </a:cubicBezTo>
                      <a:cubicBezTo>
                        <a:pt x="32" y="6"/>
                        <a:pt x="26" y="0"/>
                        <a:pt x="2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algn="tl" blurRad="50800" dir="2700000" dist="254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6" name="Oval 134"/>
                <p:cNvSpPr>
                  <a:spLocks noChangeArrowheads="1"/>
                </p:cNvSpPr>
                <p:nvPr/>
              </p:nvSpPr>
              <p:spPr bwMode="auto">
                <a:xfrm>
                  <a:off x="2422526" y="1708150"/>
                  <a:ext cx="52388" cy="52388"/>
                </a:xfrm>
                <a:prstGeom prst="ellipse">
                  <a:avLst/>
                </a:prstGeom>
                <a:solidFill>
                  <a:srgbClr val="FBCF05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Freeform 135"/>
                <p:cNvSpPr/>
                <p:nvPr/>
              </p:nvSpPr>
              <p:spPr bwMode="auto">
                <a:xfrm>
                  <a:off x="2392363" y="1760538"/>
                  <a:ext cx="112713" cy="79375"/>
                </a:xfrm>
                <a:custGeom>
                  <a:gdLst>
                    <a:gd fmla="*/ 71 w 71" name="T0"/>
                    <a:gd fmla="*/ 50 h 50" name="T1"/>
                    <a:gd fmla="*/ 54 w 71" name="T2"/>
                    <a:gd fmla="*/ 0 h 50" name="T3"/>
                    <a:gd fmla="*/ 54 w 71" name="T4"/>
                    <a:gd fmla="*/ 0 h 50" name="T5"/>
                    <a:gd fmla="*/ 54 w 71" name="T6"/>
                    <a:gd fmla="*/ 0 h 50" name="T7"/>
                    <a:gd fmla="*/ 16 w 71" name="T8"/>
                    <a:gd fmla="*/ 0 h 50" name="T9"/>
                    <a:gd fmla="*/ 0 w 71" name="T10"/>
                    <a:gd fmla="*/ 50 h 50" name="T11"/>
                    <a:gd fmla="*/ 12 w 71" name="T12"/>
                    <a:gd fmla="*/ 50 h 50" name="T13"/>
                    <a:gd fmla="*/ 16 w 71" name="T14"/>
                    <a:gd fmla="*/ 40 h 50" name="T15"/>
                    <a:gd fmla="*/ 16 w 71" name="T16"/>
                    <a:gd fmla="*/ 50 h 50" name="T17"/>
                    <a:gd fmla="*/ 54 w 71" name="T18"/>
                    <a:gd fmla="*/ 50 h 50" name="T19"/>
                    <a:gd fmla="*/ 54 w 71" name="T20"/>
                    <a:gd fmla="*/ 40 h 50" name="T21"/>
                    <a:gd fmla="*/ 59 w 71" name="T22"/>
                    <a:gd fmla="*/ 50 h 50" name="T23"/>
                    <a:gd fmla="*/ 71 w 71" name="T24"/>
                    <a:gd fmla="*/ 50 h 5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0" w="71">
                      <a:moveTo>
                        <a:pt x="71" y="50"/>
                      </a:move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16" y="0"/>
                      </a:lnTo>
                      <a:lnTo>
                        <a:pt x="0" y="50"/>
                      </a:lnTo>
                      <a:lnTo>
                        <a:pt x="12" y="50"/>
                      </a:lnTo>
                      <a:lnTo>
                        <a:pt x="16" y="40"/>
                      </a:lnTo>
                      <a:lnTo>
                        <a:pt x="16" y="50"/>
                      </a:lnTo>
                      <a:lnTo>
                        <a:pt x="54" y="50"/>
                      </a:lnTo>
                      <a:lnTo>
                        <a:pt x="54" y="40"/>
                      </a:lnTo>
                      <a:lnTo>
                        <a:pt x="59" y="50"/>
                      </a:lnTo>
                      <a:lnTo>
                        <a:pt x="71" y="50"/>
                      </a:lnTo>
                      <a:close/>
                    </a:path>
                  </a:pathLst>
                </a:custGeom>
                <a:solidFill>
                  <a:srgbClr val="FBCF05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" name="Freeform 136"/>
                <p:cNvSpPr/>
                <p:nvPr/>
              </p:nvSpPr>
              <p:spPr bwMode="auto">
                <a:xfrm>
                  <a:off x="2417763" y="1843088"/>
                  <a:ext cx="60325" cy="90488"/>
                </a:xfrm>
                <a:custGeom>
                  <a:gdLst>
                    <a:gd fmla="*/ 16 w 16" name="T0"/>
                    <a:gd fmla="*/ 0 h 24" name="T1"/>
                    <a:gd fmla="*/ 0 w 16" name="T2"/>
                    <a:gd fmla="*/ 0 h 24" name="T3"/>
                    <a:gd fmla="*/ 0 w 16" name="T4"/>
                    <a:gd fmla="*/ 24 h 24" name="T5"/>
                    <a:gd fmla="*/ 7 w 16" name="T6"/>
                    <a:gd fmla="*/ 24 h 24" name="T7"/>
                    <a:gd fmla="*/ 7 w 16" name="T8"/>
                    <a:gd fmla="*/ 10 h 24" name="T9"/>
                    <a:gd fmla="*/ 8 w 16" name="T10"/>
                    <a:gd fmla="*/ 8 h 24" name="T11"/>
                    <a:gd fmla="*/ 9 w 16" name="T12"/>
                    <a:gd fmla="*/ 10 h 24" name="T13"/>
                    <a:gd fmla="*/ 9 w 16" name="T14"/>
                    <a:gd fmla="*/ 24 h 24" name="T15"/>
                    <a:gd fmla="*/ 16 w 16" name="T16"/>
                    <a:gd fmla="*/ 24 h 24" name="T17"/>
                    <a:gd fmla="*/ 16 w 16" name="T18"/>
                    <a:gd fmla="*/ 0 h 2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4" w="16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BCF05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9" name="Freeform 137"/>
                <p:cNvSpPr/>
                <p:nvPr/>
              </p:nvSpPr>
              <p:spPr bwMode="auto">
                <a:xfrm>
                  <a:off x="2414588" y="1933575"/>
                  <a:ext cx="66675" cy="14288"/>
                </a:xfrm>
                <a:custGeom>
                  <a:gdLst>
                    <a:gd fmla="*/ 14 w 18" name="T0"/>
                    <a:gd fmla="*/ 0 h 4" name="T1"/>
                    <a:gd fmla="*/ 9 w 18" name="T2"/>
                    <a:gd fmla="*/ 4 h 4" name="T3"/>
                    <a:gd fmla="*/ 4 w 18" name="T4"/>
                    <a:gd fmla="*/ 0 h 4" name="T5"/>
                    <a:gd fmla="*/ 0 w 18" name="T6"/>
                    <a:gd fmla="*/ 4 h 4" name="T7"/>
                    <a:gd fmla="*/ 9 w 18" name="T8"/>
                    <a:gd fmla="*/ 4 h 4" name="T9"/>
                    <a:gd fmla="*/ 18 w 18" name="T10"/>
                    <a:gd fmla="*/ 4 h 4" name="T11"/>
                    <a:gd fmla="*/ 14 w 18" name="T12"/>
                    <a:gd fmla="*/ 0 h 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" w="18">
                      <a:moveTo>
                        <a:pt x="14" y="0"/>
                      </a:moveTo>
                      <a:cubicBezTo>
                        <a:pt x="11" y="0"/>
                        <a:pt x="9" y="2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BCF05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0" name="Freeform 138"/>
                <p:cNvSpPr/>
                <p:nvPr/>
              </p:nvSpPr>
              <p:spPr bwMode="auto">
                <a:xfrm>
                  <a:off x="2392363" y="1839913"/>
                  <a:ext cx="14288" cy="14288"/>
                </a:xfrm>
                <a:custGeom>
                  <a:gdLst>
                    <a:gd fmla="*/ 3 w 4" name="T0"/>
                    <a:gd fmla="*/ 3 h 4" name="T1"/>
                    <a:gd fmla="*/ 0 w 4" name="T2"/>
                    <a:gd fmla="*/ 4 h 4" name="T3"/>
                    <a:gd fmla="*/ 1 w 4" name="T4"/>
                    <a:gd fmla="*/ 1 h 4" name="T5"/>
                    <a:gd fmla="*/ 3 w 4" name="T6"/>
                    <a:gd fmla="*/ 1 h 4" name="T7"/>
                    <a:gd fmla="*/ 3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3" y="3"/>
                      </a:move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4" y="1"/>
                        <a:pt x="4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BCF05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" name="Freeform 139"/>
                <p:cNvSpPr/>
                <p:nvPr/>
              </p:nvSpPr>
              <p:spPr bwMode="auto">
                <a:xfrm>
                  <a:off x="2489201" y="1839913"/>
                  <a:ext cx="15875" cy="14288"/>
                </a:xfrm>
                <a:custGeom>
                  <a:gdLst>
                    <a:gd fmla="*/ 1 w 4" name="T0"/>
                    <a:gd fmla="*/ 3 h 4" name="T1"/>
                    <a:gd fmla="*/ 4 w 4" name="T2"/>
                    <a:gd fmla="*/ 4 h 4" name="T3"/>
                    <a:gd fmla="*/ 3 w 4" name="T4"/>
                    <a:gd fmla="*/ 1 h 4" name="T5"/>
                    <a:gd fmla="*/ 1 w 4" name="T6"/>
                    <a:gd fmla="*/ 1 h 4" name="T7"/>
                    <a:gd fmla="*/ 1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1" y="3"/>
                      </a:move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FBCF05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519363" y="1809553"/>
                  <a:ext cx="120650" cy="138310"/>
                </a:xfrm>
                <a:prstGeom prst="rect">
                  <a:avLst/>
                </a:prstGeom>
                <a:solidFill>
                  <a:srgbClr val="FBCF0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1402949" y="1678917"/>
                <a:ext cx="854701" cy="308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pc="300" sz="2400">
                    <a:solidFill>
                      <a:schemeClr val="accent6">
                        <a:lumMod val="50000"/>
                      </a:schemeClr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60.7%</a:t>
                </a: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5580388" y="2216937"/>
            <a:ext cx="3032667" cy="1026315"/>
            <a:chOff x="5580388" y="3579862"/>
            <a:chExt cx="3032667" cy="1026315"/>
          </a:xfrm>
        </p:grpSpPr>
        <p:grpSp>
          <p:nvGrpSpPr>
            <p:cNvPr id="95" name="组合 94"/>
            <p:cNvGrpSpPr/>
            <p:nvPr/>
          </p:nvGrpSpPr>
          <p:grpSpPr>
            <a:xfrm flipH="1">
              <a:off x="5580388" y="4200421"/>
              <a:ext cx="1782122" cy="402142"/>
              <a:chOff x="2387601" y="2000250"/>
              <a:chExt cx="668338" cy="150813"/>
            </a:xfrm>
          </p:grpSpPr>
          <p:sp>
            <p:nvSpPr>
              <p:cNvPr id="107" name="Freeform 19"/>
              <p:cNvSpPr/>
              <p:nvPr/>
            </p:nvSpPr>
            <p:spPr bwMode="auto">
              <a:xfrm>
                <a:off x="2387601" y="2000250"/>
                <a:ext cx="668338" cy="150813"/>
              </a:xfrm>
              <a:custGeom>
                <a:gdLst>
                  <a:gd fmla="*/ 57 w 178" name="T0"/>
                  <a:gd fmla="*/ 8 h 40" name="T1"/>
                  <a:gd fmla="*/ 51 w 178" name="T2"/>
                  <a:gd fmla="*/ 8 h 40" name="T3"/>
                  <a:gd fmla="*/ 39 w 178" name="T4"/>
                  <a:gd fmla="*/ 8 h 40" name="T5"/>
                  <a:gd fmla="*/ 34 w 178" name="T6"/>
                  <a:gd fmla="*/ 8 h 40" name="T7"/>
                  <a:gd fmla="*/ 22 w 178" name="T8"/>
                  <a:gd fmla="*/ 8 h 40" name="T9"/>
                  <a:gd fmla="*/ 16 w 178" name="T10"/>
                  <a:gd fmla="*/ 8 h 40" name="T11"/>
                  <a:gd fmla="*/ 4 w 178" name="T12"/>
                  <a:gd fmla="*/ 8 h 40" name="T13"/>
                  <a:gd fmla="*/ 0 w 178" name="T14"/>
                  <a:gd fmla="*/ 23 h 40" name="T15"/>
                  <a:gd fmla="*/ 4 w 178" name="T16"/>
                  <a:gd fmla="*/ 35 h 40" name="T17"/>
                  <a:gd fmla="*/ 5 w 178" name="T18"/>
                  <a:gd fmla="*/ 40 h 40" name="T19"/>
                  <a:gd fmla="*/ 17 w 178" name="T20"/>
                  <a:gd fmla="*/ 35 h 40" name="T21"/>
                  <a:gd fmla="*/ 19 w 178" name="T22"/>
                  <a:gd fmla="*/ 26 h 40" name="T23"/>
                  <a:gd fmla="*/ 21 w 178" name="T24"/>
                  <a:gd fmla="*/ 35 h 40" name="T25"/>
                  <a:gd fmla="*/ 33 w 178" name="T26"/>
                  <a:gd fmla="*/ 40 h 40" name="T27"/>
                  <a:gd fmla="*/ 34 w 178" name="T28"/>
                  <a:gd fmla="*/ 35 h 40" name="T29"/>
                  <a:gd fmla="*/ 38 w 178" name="T30"/>
                  <a:gd fmla="*/ 26 h 40" name="T31"/>
                  <a:gd fmla="*/ 38 w 178" name="T32"/>
                  <a:gd fmla="*/ 38 h 40" name="T33"/>
                  <a:gd fmla="*/ 52 w 178" name="T34"/>
                  <a:gd fmla="*/ 39 h 40" name="T35"/>
                  <a:gd fmla="*/ 52 w 178" name="T36"/>
                  <a:gd fmla="*/ 26 h 40" name="T37"/>
                  <a:gd fmla="*/ 56 w 178" name="T38"/>
                  <a:gd fmla="*/ 26 h 40" name="T39"/>
                  <a:gd fmla="*/ 56 w 178" name="T40"/>
                  <a:gd fmla="*/ 39 h 40" name="T41"/>
                  <a:gd fmla="*/ 70 w 178" name="T42"/>
                  <a:gd fmla="*/ 38 h 40" name="T43"/>
                  <a:gd fmla="*/ 70 w 178" name="T44"/>
                  <a:gd fmla="*/ 26 h 40" name="T45"/>
                  <a:gd fmla="*/ 73 w 178" name="T46"/>
                  <a:gd fmla="*/ 35 h 40" name="T47"/>
                  <a:gd fmla="*/ 75 w 178" name="T48"/>
                  <a:gd fmla="*/ 40 h 40" name="T49"/>
                  <a:gd fmla="*/ 87 w 178" name="T50"/>
                  <a:gd fmla="*/ 35 h 40" name="T51"/>
                  <a:gd fmla="*/ 89 w 178" name="T52"/>
                  <a:gd fmla="*/ 26 h 40" name="T53"/>
                  <a:gd fmla="*/ 91 w 178" name="T54"/>
                  <a:gd fmla="*/ 35 h 40" name="T55"/>
                  <a:gd fmla="*/ 102 w 178" name="T56"/>
                  <a:gd fmla="*/ 40 h 40" name="T57"/>
                  <a:gd fmla="*/ 104 w 178" name="T58"/>
                  <a:gd fmla="*/ 35 h 40" name="T59"/>
                  <a:gd fmla="*/ 107 w 178" name="T60"/>
                  <a:gd fmla="*/ 26 h 40" name="T61"/>
                  <a:gd fmla="*/ 107 w 178" name="T62"/>
                  <a:gd fmla="*/ 38 h 40" name="T63"/>
                  <a:gd fmla="*/ 122 w 178" name="T64"/>
                  <a:gd fmla="*/ 39 h 40" name="T65"/>
                  <a:gd fmla="*/ 121 w 178" name="T66"/>
                  <a:gd fmla="*/ 26 h 40" name="T67"/>
                  <a:gd fmla="*/ 126 w 178" name="T68"/>
                  <a:gd fmla="*/ 26 h 40" name="T69"/>
                  <a:gd fmla="*/ 125 w 178" name="T70"/>
                  <a:gd fmla="*/ 39 h 40" name="T71"/>
                  <a:gd fmla="*/ 140 w 178" name="T72"/>
                  <a:gd fmla="*/ 38 h 40" name="T73"/>
                  <a:gd fmla="*/ 140 w 178" name="T74"/>
                  <a:gd fmla="*/ 26 h 40" name="T75"/>
                  <a:gd fmla="*/ 143 w 178" name="T76"/>
                  <a:gd fmla="*/ 35 h 40" name="T77"/>
                  <a:gd fmla="*/ 145 w 178" name="T78"/>
                  <a:gd fmla="*/ 40 h 40" name="T79"/>
                  <a:gd fmla="*/ 156 w 178" name="T80"/>
                  <a:gd fmla="*/ 35 h 40" name="T81"/>
                  <a:gd fmla="*/ 158 w 178" name="T82"/>
                  <a:gd fmla="*/ 26 h 40" name="T83"/>
                  <a:gd fmla="*/ 160 w 178" name="T84"/>
                  <a:gd fmla="*/ 35 h 40" name="T85"/>
                  <a:gd fmla="*/ 172 w 178" name="T86"/>
                  <a:gd fmla="*/ 40 h 40" name="T87"/>
                  <a:gd fmla="*/ 174 w 178" name="T88"/>
                  <a:gd fmla="*/ 35 h 40" name="T89"/>
                  <a:gd fmla="*/ 178 w 178" name="T90"/>
                  <a:gd fmla="*/ 23 h 40" name="T91"/>
                  <a:gd fmla="*/ 173 w 178" name="T92"/>
                  <a:gd fmla="*/ 8 h 40" name="T93"/>
                  <a:gd fmla="*/ 161 w 178" name="T94"/>
                  <a:gd fmla="*/ 8 h 40" name="T95"/>
                  <a:gd fmla="*/ 155 w 178" name="T96"/>
                  <a:gd fmla="*/ 8 h 40" name="T97"/>
                  <a:gd fmla="*/ 144 w 178" name="T98"/>
                  <a:gd fmla="*/ 8 h 40" name="T99"/>
                  <a:gd fmla="*/ 138 w 178" name="T100"/>
                  <a:gd fmla="*/ 8 h 40" name="T101"/>
                  <a:gd fmla="*/ 126 w 178" name="T102"/>
                  <a:gd fmla="*/ 8 h 40" name="T103"/>
                  <a:gd fmla="*/ 121 w 178" name="T104"/>
                  <a:gd fmla="*/ 8 h 40" name="T105"/>
                  <a:gd fmla="*/ 109 w 178" name="T106"/>
                  <a:gd fmla="*/ 8 h 40" name="T107"/>
                  <a:gd fmla="*/ 103 w 178" name="T108"/>
                  <a:gd fmla="*/ 8 h 40" name="T109"/>
                  <a:gd fmla="*/ 92 w 178" name="T110"/>
                  <a:gd fmla="*/ 8 h 40" name="T111"/>
                  <a:gd fmla="*/ 86 w 178" name="T112"/>
                  <a:gd fmla="*/ 8 h 40" name="T113"/>
                  <a:gd fmla="*/ 74 w 178" name="T114"/>
                  <a:gd fmla="*/ 8 h 40" name="T115"/>
                  <a:gd fmla="*/ 68 w 178" name="T116"/>
                  <a:gd fmla="*/ 8 h 40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40" w="178">
                    <a:moveTo>
                      <a:pt x="69" y="6"/>
                    </a:moveTo>
                    <a:cubicBezTo>
                      <a:pt x="69" y="3"/>
                      <a:pt x="66" y="0"/>
                      <a:pt x="63" y="0"/>
                    </a:cubicBezTo>
                    <a:cubicBezTo>
                      <a:pt x="59" y="0"/>
                      <a:pt x="56" y="3"/>
                      <a:pt x="56" y="6"/>
                    </a:cubicBezTo>
                    <a:cubicBezTo>
                      <a:pt x="56" y="7"/>
                      <a:pt x="56" y="8"/>
                      <a:pt x="57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1" y="8"/>
                      <a:pt x="51" y="8"/>
                    </a:cubicBezTo>
                    <a:cubicBezTo>
                      <a:pt x="51" y="8"/>
                      <a:pt x="51" y="7"/>
                      <a:pt x="51" y="6"/>
                    </a:cubicBezTo>
                    <a:cubicBezTo>
                      <a:pt x="51" y="3"/>
                      <a:pt x="49" y="0"/>
                      <a:pt x="45" y="0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9" y="7"/>
                      <a:pt x="39" y="8"/>
                      <a:pt x="39" y="8"/>
                    </a:cubicBezTo>
                    <a:cubicBezTo>
                      <a:pt x="39" y="8"/>
                      <a:pt x="38" y="9"/>
                      <a:pt x="38" y="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8"/>
                      <a:pt x="34" y="8"/>
                    </a:cubicBezTo>
                    <a:cubicBezTo>
                      <a:pt x="34" y="8"/>
                      <a:pt x="34" y="7"/>
                      <a:pt x="34" y="6"/>
                    </a:cubicBezTo>
                    <a:cubicBezTo>
                      <a:pt x="34" y="3"/>
                      <a:pt x="31" y="0"/>
                      <a:pt x="28" y="0"/>
                    </a:cubicBezTo>
                    <a:cubicBezTo>
                      <a:pt x="24" y="0"/>
                      <a:pt x="21" y="3"/>
                      <a:pt x="21" y="6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8"/>
                      <a:pt x="21" y="9"/>
                      <a:pt x="21" y="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7" y="7"/>
                      <a:pt x="17" y="6"/>
                    </a:cubicBezTo>
                    <a:cubicBezTo>
                      <a:pt x="17" y="3"/>
                      <a:pt x="14" y="0"/>
                      <a:pt x="10" y="0"/>
                    </a:cubicBezTo>
                    <a:cubicBezTo>
                      <a:pt x="7" y="0"/>
                      <a:pt x="4" y="3"/>
                      <a:pt x="4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6"/>
                      <a:pt x="3" y="37"/>
                      <a:pt x="3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6" y="40"/>
                      <a:pt x="17" y="40"/>
                      <a:pt x="17" y="39"/>
                    </a:cubicBezTo>
                    <a:cubicBezTo>
                      <a:pt x="18" y="39"/>
                      <a:pt x="18" y="38"/>
                      <a:pt x="18" y="38"/>
                    </a:cubicBezTo>
                    <a:cubicBezTo>
                      <a:pt x="18" y="37"/>
                      <a:pt x="17" y="36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0" y="37"/>
                      <a:pt x="20" y="38"/>
                    </a:cubicBezTo>
                    <a:cubicBezTo>
                      <a:pt x="20" y="38"/>
                      <a:pt x="20" y="39"/>
                      <a:pt x="21" y="39"/>
                    </a:cubicBezTo>
                    <a:cubicBezTo>
                      <a:pt x="21" y="40"/>
                      <a:pt x="22" y="40"/>
                      <a:pt x="2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4" y="40"/>
                      <a:pt x="35" y="39"/>
                    </a:cubicBezTo>
                    <a:cubicBezTo>
                      <a:pt x="35" y="39"/>
                      <a:pt x="35" y="38"/>
                      <a:pt x="35" y="38"/>
                    </a:cubicBezTo>
                    <a:cubicBezTo>
                      <a:pt x="35" y="37"/>
                      <a:pt x="35" y="36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8" y="36"/>
                      <a:pt x="38" y="37"/>
                      <a:pt x="38" y="38"/>
                    </a:cubicBezTo>
                    <a:cubicBezTo>
                      <a:pt x="38" y="38"/>
                      <a:pt x="38" y="39"/>
                      <a:pt x="38" y="39"/>
                    </a:cubicBezTo>
                    <a:cubicBezTo>
                      <a:pt x="39" y="40"/>
                      <a:pt x="39" y="40"/>
                      <a:pt x="4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40"/>
                      <a:pt x="51" y="40"/>
                      <a:pt x="52" y="39"/>
                    </a:cubicBezTo>
                    <a:cubicBezTo>
                      <a:pt x="52" y="39"/>
                      <a:pt x="53" y="38"/>
                      <a:pt x="53" y="38"/>
                    </a:cubicBezTo>
                    <a:cubicBezTo>
                      <a:pt x="53" y="37"/>
                      <a:pt x="52" y="36"/>
                      <a:pt x="52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4" y="26"/>
                    </a:cubicBezTo>
                    <a:cubicBezTo>
                      <a:pt x="54" y="26"/>
                      <a:pt x="55" y="26"/>
                      <a:pt x="55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36"/>
                      <a:pt x="55" y="37"/>
                      <a:pt x="55" y="38"/>
                    </a:cubicBezTo>
                    <a:cubicBezTo>
                      <a:pt x="55" y="38"/>
                      <a:pt x="55" y="39"/>
                      <a:pt x="56" y="39"/>
                    </a:cubicBezTo>
                    <a:cubicBezTo>
                      <a:pt x="56" y="40"/>
                      <a:pt x="57" y="40"/>
                      <a:pt x="58" y="40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40"/>
                      <a:pt x="69" y="40"/>
                      <a:pt x="69" y="39"/>
                    </a:cubicBezTo>
                    <a:cubicBezTo>
                      <a:pt x="70" y="39"/>
                      <a:pt x="70" y="38"/>
                      <a:pt x="70" y="38"/>
                    </a:cubicBezTo>
                    <a:cubicBezTo>
                      <a:pt x="70" y="37"/>
                      <a:pt x="70" y="36"/>
                      <a:pt x="69" y="35"/>
                    </a:cubicBezTo>
                    <a:cubicBezTo>
                      <a:pt x="69" y="35"/>
                      <a:pt x="69" y="35"/>
                      <a:pt x="69" y="35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71" y="26"/>
                      <a:pt x="71" y="26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36"/>
                      <a:pt x="73" y="37"/>
                      <a:pt x="72" y="38"/>
                    </a:cubicBezTo>
                    <a:cubicBezTo>
                      <a:pt x="72" y="38"/>
                      <a:pt x="73" y="39"/>
                      <a:pt x="73" y="39"/>
                    </a:cubicBezTo>
                    <a:cubicBezTo>
                      <a:pt x="74" y="40"/>
                      <a:pt x="74" y="40"/>
                      <a:pt x="75" y="4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6" y="40"/>
                      <a:pt x="86" y="40"/>
                      <a:pt x="87" y="39"/>
                    </a:cubicBezTo>
                    <a:cubicBezTo>
                      <a:pt x="87" y="39"/>
                      <a:pt x="87" y="38"/>
                      <a:pt x="87" y="38"/>
                    </a:cubicBezTo>
                    <a:cubicBezTo>
                      <a:pt x="87" y="37"/>
                      <a:pt x="87" y="36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6"/>
                      <a:pt x="88" y="26"/>
                      <a:pt x="89" y="26"/>
                    </a:cubicBezTo>
                    <a:cubicBezTo>
                      <a:pt x="89" y="26"/>
                      <a:pt x="89" y="26"/>
                      <a:pt x="90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6"/>
                      <a:pt x="90" y="37"/>
                      <a:pt x="90" y="38"/>
                    </a:cubicBezTo>
                    <a:cubicBezTo>
                      <a:pt x="90" y="38"/>
                      <a:pt x="90" y="39"/>
                      <a:pt x="91" y="39"/>
                    </a:cubicBezTo>
                    <a:cubicBezTo>
                      <a:pt x="91" y="40"/>
                      <a:pt x="92" y="40"/>
                      <a:pt x="92" y="40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3" y="40"/>
                      <a:pt x="104" y="40"/>
                      <a:pt x="104" y="39"/>
                    </a:cubicBezTo>
                    <a:cubicBezTo>
                      <a:pt x="105" y="39"/>
                      <a:pt x="105" y="38"/>
                      <a:pt x="105" y="38"/>
                    </a:cubicBezTo>
                    <a:cubicBezTo>
                      <a:pt x="105" y="37"/>
                      <a:pt x="104" y="36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5" y="26"/>
                      <a:pt x="106" y="26"/>
                      <a:pt x="106" y="26"/>
                    </a:cubicBezTo>
                    <a:cubicBezTo>
                      <a:pt x="106" y="26"/>
                      <a:pt x="107" y="26"/>
                      <a:pt x="107" y="26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7" y="37"/>
                      <a:pt x="107" y="38"/>
                    </a:cubicBezTo>
                    <a:cubicBezTo>
                      <a:pt x="107" y="38"/>
                      <a:pt x="108" y="39"/>
                      <a:pt x="108" y="39"/>
                    </a:cubicBezTo>
                    <a:cubicBezTo>
                      <a:pt x="108" y="40"/>
                      <a:pt x="109" y="40"/>
                      <a:pt x="11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0"/>
                      <a:pt x="121" y="40"/>
                      <a:pt x="122" y="39"/>
                    </a:cubicBezTo>
                    <a:cubicBezTo>
                      <a:pt x="122" y="39"/>
                      <a:pt x="122" y="38"/>
                      <a:pt x="122" y="38"/>
                    </a:cubicBezTo>
                    <a:cubicBezTo>
                      <a:pt x="122" y="37"/>
                      <a:pt x="122" y="36"/>
                      <a:pt x="121" y="35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124" y="26"/>
                      <a:pt x="124" y="26"/>
                      <a:pt x="125" y="26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5" y="36"/>
                      <a:pt x="125" y="37"/>
                      <a:pt x="125" y="38"/>
                    </a:cubicBezTo>
                    <a:cubicBezTo>
                      <a:pt x="125" y="38"/>
                      <a:pt x="125" y="39"/>
                      <a:pt x="125" y="39"/>
                    </a:cubicBezTo>
                    <a:cubicBezTo>
                      <a:pt x="126" y="40"/>
                      <a:pt x="126" y="40"/>
                      <a:pt x="127" y="40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8" y="40"/>
                      <a:pt x="139" y="40"/>
                      <a:pt x="139" y="39"/>
                    </a:cubicBezTo>
                    <a:cubicBezTo>
                      <a:pt x="139" y="39"/>
                      <a:pt x="140" y="38"/>
                      <a:pt x="140" y="38"/>
                    </a:cubicBezTo>
                    <a:cubicBezTo>
                      <a:pt x="140" y="37"/>
                      <a:pt x="139" y="36"/>
                      <a:pt x="139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40" y="26"/>
                      <a:pt x="141" y="26"/>
                      <a:pt x="141" y="26"/>
                    </a:cubicBezTo>
                    <a:cubicBezTo>
                      <a:pt x="141" y="26"/>
                      <a:pt x="142" y="26"/>
                      <a:pt x="142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2" y="36"/>
                      <a:pt x="142" y="37"/>
                      <a:pt x="142" y="38"/>
                    </a:cubicBezTo>
                    <a:cubicBezTo>
                      <a:pt x="142" y="38"/>
                      <a:pt x="142" y="39"/>
                      <a:pt x="143" y="39"/>
                    </a:cubicBezTo>
                    <a:cubicBezTo>
                      <a:pt x="143" y="40"/>
                      <a:pt x="144" y="40"/>
                      <a:pt x="14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55" y="40"/>
                      <a:pt x="156" y="40"/>
                      <a:pt x="156" y="39"/>
                    </a:cubicBezTo>
                    <a:cubicBezTo>
                      <a:pt x="157" y="39"/>
                      <a:pt x="157" y="38"/>
                      <a:pt x="157" y="38"/>
                    </a:cubicBezTo>
                    <a:cubicBezTo>
                      <a:pt x="157" y="37"/>
                      <a:pt x="157" y="36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6"/>
                      <a:pt x="160" y="37"/>
                      <a:pt x="160" y="38"/>
                    </a:cubicBezTo>
                    <a:cubicBezTo>
                      <a:pt x="160" y="38"/>
                      <a:pt x="160" y="39"/>
                      <a:pt x="160" y="39"/>
                    </a:cubicBezTo>
                    <a:cubicBezTo>
                      <a:pt x="161" y="40"/>
                      <a:pt x="161" y="40"/>
                      <a:pt x="162" y="40"/>
                    </a:cubicBezTo>
                    <a:cubicBezTo>
                      <a:pt x="172" y="40"/>
                      <a:pt x="172" y="40"/>
                      <a:pt x="172" y="40"/>
                    </a:cubicBezTo>
                    <a:cubicBezTo>
                      <a:pt x="173" y="40"/>
                      <a:pt x="173" y="40"/>
                      <a:pt x="174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4" y="37"/>
                      <a:pt x="174" y="36"/>
                      <a:pt x="174" y="35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4" y="26"/>
                      <a:pt x="174" y="26"/>
                      <a:pt x="174" y="26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75" y="26"/>
                      <a:pt x="176" y="26"/>
                      <a:pt x="177" y="25"/>
                    </a:cubicBezTo>
                    <a:cubicBezTo>
                      <a:pt x="177" y="25"/>
                      <a:pt x="178" y="24"/>
                      <a:pt x="178" y="23"/>
                    </a:cubicBezTo>
                    <a:cubicBezTo>
                      <a:pt x="177" y="22"/>
                      <a:pt x="177" y="22"/>
                      <a:pt x="177" y="22"/>
                    </a:cubicBezTo>
                    <a:cubicBezTo>
                      <a:pt x="178" y="22"/>
                      <a:pt x="178" y="21"/>
                      <a:pt x="178" y="21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9"/>
                      <a:pt x="173" y="8"/>
                      <a:pt x="173" y="8"/>
                    </a:cubicBezTo>
                    <a:cubicBezTo>
                      <a:pt x="173" y="8"/>
                      <a:pt x="173" y="7"/>
                      <a:pt x="173" y="6"/>
                    </a:cubicBezTo>
                    <a:cubicBezTo>
                      <a:pt x="173" y="3"/>
                      <a:pt x="170" y="0"/>
                      <a:pt x="167" y="0"/>
                    </a:cubicBezTo>
                    <a:cubicBezTo>
                      <a:pt x="164" y="0"/>
                      <a:pt x="161" y="3"/>
                      <a:pt x="161" y="6"/>
                    </a:cubicBezTo>
                    <a:cubicBezTo>
                      <a:pt x="161" y="7"/>
                      <a:pt x="161" y="8"/>
                      <a:pt x="161" y="8"/>
                    </a:cubicBezTo>
                    <a:cubicBezTo>
                      <a:pt x="161" y="8"/>
                      <a:pt x="160" y="9"/>
                      <a:pt x="160" y="9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8"/>
                      <a:pt x="155" y="8"/>
                    </a:cubicBezTo>
                    <a:cubicBezTo>
                      <a:pt x="156" y="8"/>
                      <a:pt x="156" y="7"/>
                      <a:pt x="156" y="6"/>
                    </a:cubicBezTo>
                    <a:cubicBezTo>
                      <a:pt x="156" y="3"/>
                      <a:pt x="153" y="0"/>
                      <a:pt x="150" y="0"/>
                    </a:cubicBezTo>
                    <a:cubicBezTo>
                      <a:pt x="146" y="0"/>
                      <a:pt x="143" y="3"/>
                      <a:pt x="143" y="6"/>
                    </a:cubicBezTo>
                    <a:cubicBezTo>
                      <a:pt x="143" y="7"/>
                      <a:pt x="144" y="8"/>
                      <a:pt x="144" y="8"/>
                    </a:cubicBezTo>
                    <a:cubicBezTo>
                      <a:pt x="143" y="8"/>
                      <a:pt x="143" y="9"/>
                      <a:pt x="143" y="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9"/>
                      <a:pt x="138" y="8"/>
                      <a:pt x="138" y="8"/>
                    </a:cubicBezTo>
                    <a:cubicBezTo>
                      <a:pt x="138" y="8"/>
                      <a:pt x="138" y="7"/>
                      <a:pt x="138" y="6"/>
                    </a:cubicBezTo>
                    <a:cubicBezTo>
                      <a:pt x="138" y="3"/>
                      <a:pt x="136" y="0"/>
                      <a:pt x="132" y="0"/>
                    </a:cubicBezTo>
                    <a:cubicBezTo>
                      <a:pt x="129" y="0"/>
                      <a:pt x="126" y="3"/>
                      <a:pt x="126" y="6"/>
                    </a:cubicBezTo>
                    <a:cubicBezTo>
                      <a:pt x="126" y="7"/>
                      <a:pt x="126" y="8"/>
                      <a:pt x="126" y="8"/>
                    </a:cubicBezTo>
                    <a:cubicBezTo>
                      <a:pt x="126" y="8"/>
                      <a:pt x="126" y="9"/>
                      <a:pt x="125" y="9"/>
                    </a:cubicBezTo>
                    <a:cubicBezTo>
                      <a:pt x="123" y="15"/>
                      <a:pt x="123" y="15"/>
                      <a:pt x="123" y="15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8"/>
                      <a:pt x="121" y="8"/>
                    </a:cubicBezTo>
                    <a:cubicBezTo>
                      <a:pt x="121" y="8"/>
                      <a:pt x="121" y="7"/>
                      <a:pt x="121" y="6"/>
                    </a:cubicBezTo>
                    <a:cubicBezTo>
                      <a:pt x="121" y="3"/>
                      <a:pt x="118" y="0"/>
                      <a:pt x="115" y="0"/>
                    </a:cubicBezTo>
                    <a:cubicBezTo>
                      <a:pt x="111" y="0"/>
                      <a:pt x="109" y="3"/>
                      <a:pt x="109" y="6"/>
                    </a:cubicBezTo>
                    <a:cubicBezTo>
                      <a:pt x="109" y="7"/>
                      <a:pt x="109" y="8"/>
                      <a:pt x="109" y="8"/>
                    </a:cubicBezTo>
                    <a:cubicBezTo>
                      <a:pt x="108" y="8"/>
                      <a:pt x="108" y="9"/>
                      <a:pt x="108" y="9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04" y="8"/>
                      <a:pt x="103" y="8"/>
                    </a:cubicBezTo>
                    <a:cubicBezTo>
                      <a:pt x="103" y="8"/>
                      <a:pt x="104" y="7"/>
                      <a:pt x="104" y="6"/>
                    </a:cubicBezTo>
                    <a:cubicBezTo>
                      <a:pt x="104" y="3"/>
                      <a:pt x="101" y="0"/>
                      <a:pt x="97" y="0"/>
                    </a:cubicBezTo>
                    <a:cubicBezTo>
                      <a:pt x="94" y="0"/>
                      <a:pt x="91" y="3"/>
                      <a:pt x="91" y="6"/>
                    </a:cubicBezTo>
                    <a:cubicBezTo>
                      <a:pt x="91" y="7"/>
                      <a:pt x="91" y="8"/>
                      <a:pt x="92" y="8"/>
                    </a:cubicBezTo>
                    <a:cubicBezTo>
                      <a:pt x="91" y="8"/>
                      <a:pt x="91" y="9"/>
                      <a:pt x="91" y="9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86" y="8"/>
                      <a:pt x="86" y="8"/>
                    </a:cubicBezTo>
                    <a:cubicBezTo>
                      <a:pt x="86" y="8"/>
                      <a:pt x="86" y="7"/>
                      <a:pt x="86" y="6"/>
                    </a:cubicBezTo>
                    <a:cubicBezTo>
                      <a:pt x="86" y="3"/>
                      <a:pt x="83" y="0"/>
                      <a:pt x="80" y="0"/>
                    </a:cubicBezTo>
                    <a:cubicBezTo>
                      <a:pt x="77" y="0"/>
                      <a:pt x="74" y="3"/>
                      <a:pt x="74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4" y="8"/>
                      <a:pt x="73" y="9"/>
                      <a:pt x="73" y="9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8"/>
                      <a:pt x="68" y="8"/>
                    </a:cubicBezTo>
                    <a:cubicBezTo>
                      <a:pt x="69" y="8"/>
                      <a:pt x="69" y="7"/>
                      <a:pt x="69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Oval 24"/>
              <p:cNvSpPr>
                <a:spLocks noChangeArrowheads="1"/>
              </p:cNvSpPr>
              <p:nvPr/>
            </p:nvSpPr>
            <p:spPr bwMode="auto">
              <a:xfrm>
                <a:off x="2414588" y="2008188"/>
                <a:ext cx="25400" cy="30163"/>
              </a:xfrm>
              <a:prstGeom prst="ellipse">
                <a:avLst/>
              </a:pr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25"/>
              <p:cNvSpPr/>
              <p:nvPr/>
            </p:nvSpPr>
            <p:spPr bwMode="auto">
              <a:xfrm>
                <a:off x="23955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26"/>
              <p:cNvSpPr/>
              <p:nvPr/>
            </p:nvSpPr>
            <p:spPr bwMode="auto">
              <a:xfrm>
                <a:off x="24114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4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27"/>
              <p:cNvSpPr/>
              <p:nvPr/>
            </p:nvSpPr>
            <p:spPr bwMode="auto">
              <a:xfrm>
                <a:off x="2406651" y="2132013"/>
                <a:ext cx="38100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28"/>
              <p:cNvSpPr/>
              <p:nvPr/>
            </p:nvSpPr>
            <p:spPr bwMode="auto">
              <a:xfrm>
                <a:off x="2395538" y="2082800"/>
                <a:ext cx="7938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29"/>
              <p:cNvSpPr/>
              <p:nvPr/>
            </p:nvSpPr>
            <p:spPr bwMode="auto">
              <a:xfrm>
                <a:off x="2447926" y="2082800"/>
                <a:ext cx="11113" cy="7938"/>
              </a:xfrm>
              <a:custGeom>
                <a:gdLst>
                  <a:gd fmla="*/ 1 w 3" name="T0"/>
                  <a:gd fmla="*/ 1 h 2" name="T1"/>
                  <a:gd fmla="*/ 2 w 3" name="T2"/>
                  <a:gd fmla="*/ 2 h 2" name="T3"/>
                  <a:gd fmla="*/ 2 w 3" name="T4"/>
                  <a:gd fmla="*/ 0 h 2" name="T5"/>
                  <a:gd fmla="*/ 1 w 3" name="T6"/>
                  <a:gd fmla="*/ 0 h 2" name="T7"/>
                  <a:gd fmla="*/ 1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8C430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Oval 30"/>
              <p:cNvSpPr>
                <a:spLocks noChangeArrowheads="1"/>
              </p:cNvSpPr>
              <p:nvPr/>
            </p:nvSpPr>
            <p:spPr bwMode="auto">
              <a:xfrm>
                <a:off x="2478088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31"/>
              <p:cNvSpPr/>
              <p:nvPr/>
            </p:nvSpPr>
            <p:spPr bwMode="auto">
              <a:xfrm>
                <a:off x="24590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32"/>
              <p:cNvSpPr/>
              <p:nvPr/>
            </p:nvSpPr>
            <p:spPr bwMode="auto">
              <a:xfrm>
                <a:off x="24749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33"/>
              <p:cNvSpPr/>
              <p:nvPr/>
            </p:nvSpPr>
            <p:spPr bwMode="auto">
              <a:xfrm>
                <a:off x="2474913" y="2132013"/>
                <a:ext cx="36513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34"/>
              <p:cNvSpPr/>
              <p:nvPr/>
            </p:nvSpPr>
            <p:spPr bwMode="auto">
              <a:xfrm>
                <a:off x="2459038" y="2082800"/>
                <a:ext cx="11113" cy="7938"/>
              </a:xfrm>
              <a:custGeom>
                <a:gdLst>
                  <a:gd fmla="*/ 2 w 3" name="T0"/>
                  <a:gd fmla="*/ 1 h 2" name="T1"/>
                  <a:gd fmla="*/ 1 w 3" name="T2"/>
                  <a:gd fmla="*/ 2 h 2" name="T3"/>
                  <a:gd fmla="*/ 1 w 3" name="T4"/>
                  <a:gd fmla="*/ 0 h 2" name="T5"/>
                  <a:gd fmla="*/ 2 w 3" name="T6"/>
                  <a:gd fmla="*/ 0 h 2" name="T7"/>
                  <a:gd fmla="*/ 2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9" name="Freeform 35"/>
              <p:cNvSpPr/>
              <p:nvPr/>
            </p:nvSpPr>
            <p:spPr bwMode="auto">
              <a:xfrm>
                <a:off x="2516188" y="2082800"/>
                <a:ext cx="6350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0" name="Oval 36"/>
              <p:cNvSpPr>
                <a:spLocks noChangeArrowheads="1"/>
              </p:cNvSpPr>
              <p:nvPr/>
            </p:nvSpPr>
            <p:spPr bwMode="auto">
              <a:xfrm>
                <a:off x="2541588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1" name="Freeform 37"/>
              <p:cNvSpPr/>
              <p:nvPr/>
            </p:nvSpPr>
            <p:spPr bwMode="auto">
              <a:xfrm>
                <a:off x="2527301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30 w 38" name="T2"/>
                  <a:gd fmla="*/ 0 h 28" name="T3"/>
                  <a:gd fmla="*/ 30 w 38" name="T4"/>
                  <a:gd fmla="*/ 0 h 28" name="T5"/>
                  <a:gd fmla="*/ 9 w 38" name="T6"/>
                  <a:gd fmla="*/ 0 h 28" name="T7"/>
                  <a:gd fmla="*/ 0 w 38" name="T8"/>
                  <a:gd fmla="*/ 28 h 28" name="T9"/>
                  <a:gd fmla="*/ 4 w 38" name="T10"/>
                  <a:gd fmla="*/ 28 h 28" name="T11"/>
                  <a:gd fmla="*/ 9 w 38" name="T12"/>
                  <a:gd fmla="*/ 21 h 28" name="T13"/>
                  <a:gd fmla="*/ 9 w 38" name="T14"/>
                  <a:gd fmla="*/ 28 h 28" name="T15"/>
                  <a:gd fmla="*/ 30 w 38" name="T16"/>
                  <a:gd fmla="*/ 28 h 28" name="T17"/>
                  <a:gd fmla="*/ 30 w 38" name="T18"/>
                  <a:gd fmla="*/ 21 h 28" name="T19"/>
                  <a:gd fmla="*/ 33 w 38" name="T20"/>
                  <a:gd fmla="*/ 28 h 28" name="T21"/>
                  <a:gd fmla="*/ 38 w 38" name="T22"/>
                  <a:gd fmla="*/ 28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0" y="28"/>
                    </a:lnTo>
                    <a:lnTo>
                      <a:pt x="30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2" name="Freeform 38"/>
              <p:cNvSpPr/>
              <p:nvPr/>
            </p:nvSpPr>
            <p:spPr bwMode="auto">
              <a:xfrm>
                <a:off x="2541588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39"/>
              <p:cNvSpPr/>
              <p:nvPr/>
            </p:nvSpPr>
            <p:spPr bwMode="auto">
              <a:xfrm>
                <a:off x="2538413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40"/>
              <p:cNvSpPr/>
              <p:nvPr/>
            </p:nvSpPr>
            <p:spPr bwMode="auto">
              <a:xfrm>
                <a:off x="2527301" y="2082800"/>
                <a:ext cx="6350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41"/>
              <p:cNvSpPr/>
              <p:nvPr/>
            </p:nvSpPr>
            <p:spPr bwMode="auto">
              <a:xfrm>
                <a:off x="2579688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1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Oval 42"/>
              <p:cNvSpPr>
                <a:spLocks noChangeArrowheads="1"/>
              </p:cNvSpPr>
              <p:nvPr/>
            </p:nvSpPr>
            <p:spPr bwMode="auto">
              <a:xfrm>
                <a:off x="2609851" y="2008188"/>
                <a:ext cx="25400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43"/>
              <p:cNvSpPr/>
              <p:nvPr/>
            </p:nvSpPr>
            <p:spPr bwMode="auto">
              <a:xfrm>
                <a:off x="2590801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9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9 w 40" name="T10"/>
                  <a:gd fmla="*/ 21 h 28" name="T11"/>
                  <a:gd fmla="*/ 9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44"/>
              <p:cNvSpPr/>
              <p:nvPr/>
            </p:nvSpPr>
            <p:spPr bwMode="auto">
              <a:xfrm>
                <a:off x="2605088" y="2082800"/>
                <a:ext cx="34925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45"/>
              <p:cNvSpPr/>
              <p:nvPr/>
            </p:nvSpPr>
            <p:spPr bwMode="auto">
              <a:xfrm>
                <a:off x="2605088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46"/>
              <p:cNvSpPr/>
              <p:nvPr/>
            </p:nvSpPr>
            <p:spPr bwMode="auto">
              <a:xfrm>
                <a:off x="2590801" y="2082800"/>
                <a:ext cx="7938" cy="7938"/>
              </a:xfrm>
              <a:custGeom>
                <a:gdLst>
                  <a:gd fmla="*/ 2 w 2" name="T0"/>
                  <a:gd fmla="*/ 1 h 2" name="T1"/>
                  <a:gd fmla="*/ 1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47"/>
              <p:cNvSpPr/>
              <p:nvPr/>
            </p:nvSpPr>
            <p:spPr bwMode="auto">
              <a:xfrm>
                <a:off x="2646363" y="2082800"/>
                <a:ext cx="7938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48"/>
              <p:cNvSpPr>
                <a:spLocks noChangeArrowheads="1"/>
              </p:cNvSpPr>
              <p:nvPr/>
            </p:nvSpPr>
            <p:spPr bwMode="auto">
              <a:xfrm>
                <a:off x="2673351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49"/>
              <p:cNvSpPr/>
              <p:nvPr/>
            </p:nvSpPr>
            <p:spPr bwMode="auto">
              <a:xfrm>
                <a:off x="2657476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9 w 38" name="T2"/>
                  <a:gd fmla="*/ 0 h 28" name="T3"/>
                  <a:gd fmla="*/ 7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7 w 38" name="T10"/>
                  <a:gd fmla="*/ 21 h 28" name="T11"/>
                  <a:gd fmla="*/ 7 w 38" name="T12"/>
                  <a:gd fmla="*/ 28 h 28" name="T13"/>
                  <a:gd fmla="*/ 29 w 38" name="T14"/>
                  <a:gd fmla="*/ 28 h 28" name="T15"/>
                  <a:gd fmla="*/ 29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9" y="0"/>
                    </a:lnTo>
                    <a:lnTo>
                      <a:pt x="7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29" y="28"/>
                    </a:lnTo>
                    <a:lnTo>
                      <a:pt x="29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50"/>
              <p:cNvSpPr/>
              <p:nvPr/>
            </p:nvSpPr>
            <p:spPr bwMode="auto">
              <a:xfrm>
                <a:off x="2673351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51"/>
              <p:cNvSpPr/>
              <p:nvPr/>
            </p:nvSpPr>
            <p:spPr bwMode="auto">
              <a:xfrm>
                <a:off x="2668588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52"/>
              <p:cNvSpPr/>
              <p:nvPr/>
            </p:nvSpPr>
            <p:spPr bwMode="auto">
              <a:xfrm>
                <a:off x="2657476" y="2082800"/>
                <a:ext cx="7938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53"/>
              <p:cNvSpPr/>
              <p:nvPr/>
            </p:nvSpPr>
            <p:spPr bwMode="auto">
              <a:xfrm>
                <a:off x="2709863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Oval 54"/>
              <p:cNvSpPr>
                <a:spLocks noChangeArrowheads="1"/>
              </p:cNvSpPr>
              <p:nvPr/>
            </p:nvSpPr>
            <p:spPr bwMode="auto">
              <a:xfrm>
                <a:off x="2740026" y="2008188"/>
                <a:ext cx="26988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55"/>
              <p:cNvSpPr/>
              <p:nvPr/>
            </p:nvSpPr>
            <p:spPr bwMode="auto">
              <a:xfrm>
                <a:off x="2722563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0 w 40" name="T2"/>
                  <a:gd fmla="*/ 0 h 28" name="T3"/>
                  <a:gd fmla="*/ 30 w 40" name="T4"/>
                  <a:gd fmla="*/ 0 h 28" name="T5"/>
                  <a:gd fmla="*/ 9 w 40" name="T6"/>
                  <a:gd fmla="*/ 0 h 28" name="T7"/>
                  <a:gd fmla="*/ 0 w 40" name="T8"/>
                  <a:gd fmla="*/ 28 h 28" name="T9"/>
                  <a:gd fmla="*/ 7 w 40" name="T10"/>
                  <a:gd fmla="*/ 28 h 28" name="T11"/>
                  <a:gd fmla="*/ 9 w 40" name="T12"/>
                  <a:gd fmla="*/ 21 h 28" name="T13"/>
                  <a:gd fmla="*/ 9 w 40" name="T14"/>
                  <a:gd fmla="*/ 28 h 28" name="T15"/>
                  <a:gd fmla="*/ 30 w 40" name="T16"/>
                  <a:gd fmla="*/ 28 h 28" name="T17"/>
                  <a:gd fmla="*/ 30 w 40" name="T18"/>
                  <a:gd fmla="*/ 21 h 28" name="T19"/>
                  <a:gd fmla="*/ 33 w 40" name="T20"/>
                  <a:gd fmla="*/ 28 h 28" name="T21"/>
                  <a:gd fmla="*/ 40 w 40" name="T22"/>
                  <a:gd fmla="*/ 28 h 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30" y="28"/>
                    </a:lnTo>
                    <a:lnTo>
                      <a:pt x="30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56"/>
              <p:cNvSpPr/>
              <p:nvPr/>
            </p:nvSpPr>
            <p:spPr bwMode="auto">
              <a:xfrm>
                <a:off x="2736851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4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Freeform 57"/>
              <p:cNvSpPr/>
              <p:nvPr/>
            </p:nvSpPr>
            <p:spPr bwMode="auto">
              <a:xfrm>
                <a:off x="2733676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7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58"/>
              <p:cNvSpPr/>
              <p:nvPr/>
            </p:nvSpPr>
            <p:spPr bwMode="auto">
              <a:xfrm>
                <a:off x="2722563" y="2082800"/>
                <a:ext cx="6350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Freeform 59"/>
              <p:cNvSpPr/>
              <p:nvPr/>
            </p:nvSpPr>
            <p:spPr bwMode="auto">
              <a:xfrm>
                <a:off x="2774951" y="2082800"/>
                <a:ext cx="11113" cy="7938"/>
              </a:xfrm>
              <a:custGeom>
                <a:gdLst>
                  <a:gd fmla="*/ 1 w 3" name="T0"/>
                  <a:gd fmla="*/ 1 h 2" name="T1"/>
                  <a:gd fmla="*/ 2 w 3" name="T2"/>
                  <a:gd fmla="*/ 2 h 2" name="T3"/>
                  <a:gd fmla="*/ 2 w 3" name="T4"/>
                  <a:gd fmla="*/ 0 h 2" name="T5"/>
                  <a:gd fmla="*/ 1 w 3" name="T6"/>
                  <a:gd fmla="*/ 0 h 2" name="T7"/>
                  <a:gd fmla="*/ 1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Oval 60"/>
              <p:cNvSpPr>
                <a:spLocks noChangeArrowheads="1"/>
              </p:cNvSpPr>
              <p:nvPr/>
            </p:nvSpPr>
            <p:spPr bwMode="auto">
              <a:xfrm>
                <a:off x="2803526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Freeform 61"/>
              <p:cNvSpPr/>
              <p:nvPr/>
            </p:nvSpPr>
            <p:spPr bwMode="auto">
              <a:xfrm>
                <a:off x="2789238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8 w 38" name="T2"/>
                  <a:gd fmla="*/ 0 h 28" name="T3"/>
                  <a:gd fmla="*/ 7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7 w 38" name="T10"/>
                  <a:gd fmla="*/ 21 h 28" name="T11"/>
                  <a:gd fmla="*/ 7 w 38" name="T12"/>
                  <a:gd fmla="*/ 28 h 28" name="T13"/>
                  <a:gd fmla="*/ 28 w 38" name="T14"/>
                  <a:gd fmla="*/ 28 h 28" name="T15"/>
                  <a:gd fmla="*/ 28 w 38" name="T16"/>
                  <a:gd fmla="*/ 21 h 28" name="T17"/>
                  <a:gd fmla="*/ 31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8" y="0"/>
                    </a:lnTo>
                    <a:lnTo>
                      <a:pt x="7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1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62"/>
              <p:cNvSpPr/>
              <p:nvPr/>
            </p:nvSpPr>
            <p:spPr bwMode="auto">
              <a:xfrm>
                <a:off x="2803526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4 w 8" name="T12"/>
                  <a:gd fmla="*/ 5 h 13" name="T13"/>
                  <a:gd fmla="*/ 4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Freeform 63"/>
              <p:cNvSpPr/>
              <p:nvPr/>
            </p:nvSpPr>
            <p:spPr bwMode="auto">
              <a:xfrm>
                <a:off x="2800351" y="2132013"/>
                <a:ext cx="38100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64"/>
              <p:cNvSpPr/>
              <p:nvPr/>
            </p:nvSpPr>
            <p:spPr bwMode="auto">
              <a:xfrm>
                <a:off x="2786063" y="2082800"/>
                <a:ext cx="11113" cy="7938"/>
              </a:xfrm>
              <a:custGeom>
                <a:gdLst>
                  <a:gd fmla="*/ 2 w 3" name="T0"/>
                  <a:gd fmla="*/ 1 h 2" name="T1"/>
                  <a:gd fmla="*/ 1 w 3" name="T2"/>
                  <a:gd fmla="*/ 2 h 2" name="T3"/>
                  <a:gd fmla="*/ 1 w 3" name="T4"/>
                  <a:gd fmla="*/ 0 h 2" name="T5"/>
                  <a:gd fmla="*/ 2 w 3" name="T6"/>
                  <a:gd fmla="*/ 0 h 2" name="T7"/>
                  <a:gd fmla="*/ 2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65"/>
              <p:cNvSpPr/>
              <p:nvPr/>
            </p:nvSpPr>
            <p:spPr bwMode="auto">
              <a:xfrm>
                <a:off x="2841626" y="2082800"/>
                <a:ext cx="7938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Oval 66"/>
              <p:cNvSpPr>
                <a:spLocks noChangeArrowheads="1"/>
              </p:cNvSpPr>
              <p:nvPr/>
            </p:nvSpPr>
            <p:spPr bwMode="auto">
              <a:xfrm>
                <a:off x="2868613" y="2008188"/>
                <a:ext cx="28575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67"/>
              <p:cNvSpPr/>
              <p:nvPr/>
            </p:nvSpPr>
            <p:spPr bwMode="auto">
              <a:xfrm>
                <a:off x="2852738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31 w 38" name="T2"/>
                  <a:gd fmla="*/ 0 h 28" name="T3"/>
                  <a:gd fmla="*/ 10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10 w 38" name="T10"/>
                  <a:gd fmla="*/ 21 h 28" name="T11"/>
                  <a:gd fmla="*/ 10 w 38" name="T12"/>
                  <a:gd fmla="*/ 28 h 28" name="T13"/>
                  <a:gd fmla="*/ 31 w 38" name="T14"/>
                  <a:gd fmla="*/ 28 h 28" name="T15"/>
                  <a:gd fmla="*/ 31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68"/>
              <p:cNvSpPr/>
              <p:nvPr/>
            </p:nvSpPr>
            <p:spPr bwMode="auto">
              <a:xfrm>
                <a:off x="2868613" y="2082800"/>
                <a:ext cx="28575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69"/>
              <p:cNvSpPr/>
              <p:nvPr/>
            </p:nvSpPr>
            <p:spPr bwMode="auto">
              <a:xfrm>
                <a:off x="2863851" y="2132013"/>
                <a:ext cx="38100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3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70"/>
              <p:cNvSpPr/>
              <p:nvPr/>
            </p:nvSpPr>
            <p:spPr bwMode="auto">
              <a:xfrm>
                <a:off x="2852738" y="2082800"/>
                <a:ext cx="7938" cy="7938"/>
              </a:xfrm>
              <a:custGeom>
                <a:gdLst>
                  <a:gd fmla="*/ 2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71"/>
              <p:cNvSpPr/>
              <p:nvPr/>
            </p:nvSpPr>
            <p:spPr bwMode="auto">
              <a:xfrm>
                <a:off x="2905126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1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Oval 72"/>
              <p:cNvSpPr>
                <a:spLocks noChangeArrowheads="1"/>
              </p:cNvSpPr>
              <p:nvPr/>
            </p:nvSpPr>
            <p:spPr bwMode="auto">
              <a:xfrm>
                <a:off x="2935288" y="2008188"/>
                <a:ext cx="26988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73"/>
              <p:cNvSpPr/>
              <p:nvPr/>
            </p:nvSpPr>
            <p:spPr bwMode="auto">
              <a:xfrm>
                <a:off x="2916238" y="2038350"/>
                <a:ext cx="63500" cy="44450"/>
              </a:xfrm>
              <a:custGeom>
                <a:gdLst>
                  <a:gd fmla="*/ 40 w 40" name="T0"/>
                  <a:gd fmla="*/ 28 h 28" name="T1"/>
                  <a:gd fmla="*/ 31 w 40" name="T2"/>
                  <a:gd fmla="*/ 0 h 28" name="T3"/>
                  <a:gd fmla="*/ 10 w 40" name="T4"/>
                  <a:gd fmla="*/ 0 h 28" name="T5"/>
                  <a:gd fmla="*/ 0 w 40" name="T6"/>
                  <a:gd fmla="*/ 28 h 28" name="T7"/>
                  <a:gd fmla="*/ 7 w 40" name="T8"/>
                  <a:gd fmla="*/ 28 h 28" name="T9"/>
                  <a:gd fmla="*/ 10 w 40" name="T10"/>
                  <a:gd fmla="*/ 21 h 28" name="T11"/>
                  <a:gd fmla="*/ 10 w 40" name="T12"/>
                  <a:gd fmla="*/ 28 h 28" name="T13"/>
                  <a:gd fmla="*/ 31 w 40" name="T14"/>
                  <a:gd fmla="*/ 28 h 28" name="T15"/>
                  <a:gd fmla="*/ 31 w 40" name="T16"/>
                  <a:gd fmla="*/ 21 h 28" name="T17"/>
                  <a:gd fmla="*/ 33 w 40" name="T18"/>
                  <a:gd fmla="*/ 28 h 28" name="T19"/>
                  <a:gd fmla="*/ 40 w 40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40">
                    <a:moveTo>
                      <a:pt x="40" y="28"/>
                    </a:moveTo>
                    <a:lnTo>
                      <a:pt x="31" y="0"/>
                    </a:lnTo>
                    <a:lnTo>
                      <a:pt x="10" y="0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10" y="21"/>
                    </a:lnTo>
                    <a:lnTo>
                      <a:pt x="10" y="28"/>
                    </a:lnTo>
                    <a:lnTo>
                      <a:pt x="31" y="28"/>
                    </a:lnTo>
                    <a:lnTo>
                      <a:pt x="31" y="21"/>
                    </a:lnTo>
                    <a:lnTo>
                      <a:pt x="33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74"/>
              <p:cNvSpPr/>
              <p:nvPr/>
            </p:nvSpPr>
            <p:spPr bwMode="auto">
              <a:xfrm>
                <a:off x="2932113" y="2082800"/>
                <a:ext cx="33338" cy="49213"/>
              </a:xfrm>
              <a:custGeom>
                <a:gdLst>
                  <a:gd fmla="*/ 9 w 9" name="T0"/>
                  <a:gd fmla="*/ 0 h 13" name="T1"/>
                  <a:gd fmla="*/ 0 w 9" name="T2"/>
                  <a:gd fmla="*/ 0 h 13" name="T3"/>
                  <a:gd fmla="*/ 0 w 9" name="T4"/>
                  <a:gd fmla="*/ 13 h 13" name="T5"/>
                  <a:gd fmla="*/ 4 w 9" name="T6"/>
                  <a:gd fmla="*/ 13 h 13" name="T7"/>
                  <a:gd fmla="*/ 4 w 9" name="T8"/>
                  <a:gd fmla="*/ 5 h 13" name="T9"/>
                  <a:gd fmla="*/ 5 w 9" name="T10"/>
                  <a:gd fmla="*/ 5 h 13" name="T11"/>
                  <a:gd fmla="*/ 5 w 9" name="T12"/>
                  <a:gd fmla="*/ 5 h 13" name="T13"/>
                  <a:gd fmla="*/ 5 w 9" name="T14"/>
                  <a:gd fmla="*/ 13 h 13" name="T15"/>
                  <a:gd fmla="*/ 9 w 9" name="T16"/>
                  <a:gd fmla="*/ 13 h 13" name="T17"/>
                  <a:gd fmla="*/ 9 w 9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3"/>
                      <a:pt x="9" y="13"/>
                      <a:pt x="9" y="1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75"/>
              <p:cNvSpPr/>
              <p:nvPr/>
            </p:nvSpPr>
            <p:spPr bwMode="auto">
              <a:xfrm>
                <a:off x="2932113" y="2132013"/>
                <a:ext cx="36513" cy="11113"/>
              </a:xfrm>
              <a:custGeom>
                <a:gdLst>
                  <a:gd fmla="*/ 7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7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7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76"/>
              <p:cNvSpPr/>
              <p:nvPr/>
            </p:nvSpPr>
            <p:spPr bwMode="auto">
              <a:xfrm>
                <a:off x="2916238" y="2082800"/>
                <a:ext cx="7938" cy="7938"/>
              </a:xfrm>
              <a:custGeom>
                <a:gdLst>
                  <a:gd fmla="*/ 2 w 2" name="T0"/>
                  <a:gd fmla="*/ 1 h 2" name="T1"/>
                  <a:gd fmla="*/ 1 w 2" name="T2"/>
                  <a:gd fmla="*/ 2 h 2" name="T3"/>
                  <a:gd fmla="*/ 1 w 2" name="T4"/>
                  <a:gd fmla="*/ 0 h 2" name="T5"/>
                  <a:gd fmla="*/ 2 w 2" name="T6"/>
                  <a:gd fmla="*/ 0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77"/>
              <p:cNvSpPr/>
              <p:nvPr/>
            </p:nvSpPr>
            <p:spPr bwMode="auto">
              <a:xfrm>
                <a:off x="2973388" y="2082800"/>
                <a:ext cx="6350" cy="7938"/>
              </a:xfrm>
              <a:custGeom>
                <a:gdLst>
                  <a:gd fmla="*/ 0 w 2" name="T0"/>
                  <a:gd fmla="*/ 1 h 2" name="T1"/>
                  <a:gd fmla="*/ 2 w 2" name="T2"/>
                  <a:gd fmla="*/ 2 h 2" name="T3"/>
                  <a:gd fmla="*/ 1 w 2" name="T4"/>
                  <a:gd fmla="*/ 0 h 2" name="T5"/>
                  <a:gd fmla="*/ 0 w 2" name="T6"/>
                  <a:gd fmla="*/ 0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Oval 78"/>
              <p:cNvSpPr>
                <a:spLocks noChangeArrowheads="1"/>
              </p:cNvSpPr>
              <p:nvPr/>
            </p:nvSpPr>
            <p:spPr bwMode="auto">
              <a:xfrm>
                <a:off x="2998788" y="2008188"/>
                <a:ext cx="30163" cy="30163"/>
              </a:xfrm>
              <a:prstGeom prst="ellipse">
                <a:avLst/>
              </a:pr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79"/>
              <p:cNvSpPr/>
              <p:nvPr/>
            </p:nvSpPr>
            <p:spPr bwMode="auto">
              <a:xfrm>
                <a:off x="2984501" y="2038350"/>
                <a:ext cx="60325" cy="44450"/>
              </a:xfrm>
              <a:custGeom>
                <a:gdLst>
                  <a:gd fmla="*/ 38 w 38" name="T0"/>
                  <a:gd fmla="*/ 28 h 28" name="T1"/>
                  <a:gd fmla="*/ 28 w 38" name="T2"/>
                  <a:gd fmla="*/ 0 h 28" name="T3"/>
                  <a:gd fmla="*/ 9 w 38" name="T4"/>
                  <a:gd fmla="*/ 0 h 28" name="T5"/>
                  <a:gd fmla="*/ 0 w 38" name="T6"/>
                  <a:gd fmla="*/ 28 h 28" name="T7"/>
                  <a:gd fmla="*/ 5 w 38" name="T8"/>
                  <a:gd fmla="*/ 28 h 28" name="T9"/>
                  <a:gd fmla="*/ 9 w 38" name="T10"/>
                  <a:gd fmla="*/ 21 h 28" name="T11"/>
                  <a:gd fmla="*/ 9 w 38" name="T12"/>
                  <a:gd fmla="*/ 28 h 28" name="T13"/>
                  <a:gd fmla="*/ 28 w 38" name="T14"/>
                  <a:gd fmla="*/ 28 h 28" name="T15"/>
                  <a:gd fmla="*/ 28 w 38" name="T16"/>
                  <a:gd fmla="*/ 21 h 28" name="T17"/>
                  <a:gd fmla="*/ 33 w 38" name="T18"/>
                  <a:gd fmla="*/ 28 h 28" name="T19"/>
                  <a:gd fmla="*/ 38 w 38" name="T20"/>
                  <a:gd fmla="*/ 28 h 2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8">
                    <a:moveTo>
                      <a:pt x="38" y="28"/>
                    </a:moveTo>
                    <a:lnTo>
                      <a:pt x="28" y="0"/>
                    </a:lnTo>
                    <a:lnTo>
                      <a:pt x="9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9" y="21"/>
                    </a:lnTo>
                    <a:lnTo>
                      <a:pt x="9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33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80"/>
              <p:cNvSpPr/>
              <p:nvPr/>
            </p:nvSpPr>
            <p:spPr bwMode="auto">
              <a:xfrm>
                <a:off x="2998788" y="2082800"/>
                <a:ext cx="30163" cy="49213"/>
              </a:xfrm>
              <a:custGeom>
                <a:gdLst>
                  <a:gd fmla="*/ 8 w 8" name="T0"/>
                  <a:gd fmla="*/ 0 h 13" name="T1"/>
                  <a:gd fmla="*/ 0 w 8" name="T2"/>
                  <a:gd fmla="*/ 0 h 13" name="T3"/>
                  <a:gd fmla="*/ 0 w 8" name="T4"/>
                  <a:gd fmla="*/ 13 h 13" name="T5"/>
                  <a:gd fmla="*/ 3 w 8" name="T6"/>
                  <a:gd fmla="*/ 13 h 13" name="T7"/>
                  <a:gd fmla="*/ 3 w 8" name="T8"/>
                  <a:gd fmla="*/ 5 h 13" name="T9"/>
                  <a:gd fmla="*/ 4 w 8" name="T10"/>
                  <a:gd fmla="*/ 5 h 13" name="T11"/>
                  <a:gd fmla="*/ 5 w 8" name="T12"/>
                  <a:gd fmla="*/ 5 h 13" name="T13"/>
                  <a:gd fmla="*/ 5 w 8" name="T14"/>
                  <a:gd fmla="*/ 13 h 13" name="T15"/>
                  <a:gd fmla="*/ 8 w 8" name="T16"/>
                  <a:gd fmla="*/ 13 h 13" name="T17"/>
                  <a:gd fmla="*/ 8 w 8" name="T18"/>
                  <a:gd fmla="*/ 0 h 1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" w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81"/>
              <p:cNvSpPr/>
              <p:nvPr/>
            </p:nvSpPr>
            <p:spPr bwMode="auto">
              <a:xfrm>
                <a:off x="2995613" y="2132013"/>
                <a:ext cx="36513" cy="11113"/>
              </a:xfrm>
              <a:custGeom>
                <a:gdLst>
                  <a:gd fmla="*/ 8 w 10" name="T0"/>
                  <a:gd fmla="*/ 0 h 3" name="T1"/>
                  <a:gd fmla="*/ 5 w 10" name="T2"/>
                  <a:gd fmla="*/ 3 h 3" name="T3"/>
                  <a:gd fmla="*/ 2 w 10" name="T4"/>
                  <a:gd fmla="*/ 0 h 3" name="T5"/>
                  <a:gd fmla="*/ 0 w 10" name="T6"/>
                  <a:gd fmla="*/ 3 h 3" name="T7"/>
                  <a:gd fmla="*/ 5 w 10" name="T8"/>
                  <a:gd fmla="*/ 3 h 3" name="T9"/>
                  <a:gd fmla="*/ 10 w 10" name="T10"/>
                  <a:gd fmla="*/ 3 h 3" name="T11"/>
                  <a:gd fmla="*/ 8 w 10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10">
                    <a:moveTo>
                      <a:pt x="8" y="0"/>
                    </a:moveTo>
                    <a:cubicBezTo>
                      <a:pt x="6" y="0"/>
                      <a:pt x="5" y="1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82"/>
              <p:cNvSpPr/>
              <p:nvPr/>
            </p:nvSpPr>
            <p:spPr bwMode="auto">
              <a:xfrm>
                <a:off x="2984501" y="2082800"/>
                <a:ext cx="7938" cy="7938"/>
              </a:xfrm>
              <a:custGeom>
                <a:gdLst>
                  <a:gd fmla="*/ 1 w 2" name="T0"/>
                  <a:gd fmla="*/ 1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83"/>
              <p:cNvSpPr/>
              <p:nvPr/>
            </p:nvSpPr>
            <p:spPr bwMode="auto">
              <a:xfrm>
                <a:off x="3036888" y="2082800"/>
                <a:ext cx="7938" cy="7938"/>
              </a:xfrm>
              <a:custGeom>
                <a:gdLst>
                  <a:gd fmla="*/ 1 w 2" name="T0"/>
                  <a:gd fmla="*/ 1 h 2" name="T1"/>
                  <a:gd fmla="*/ 2 w 2" name="T2"/>
                  <a:gd fmla="*/ 2 h 2" name="T3"/>
                  <a:gd fmla="*/ 2 w 2" name="T4"/>
                  <a:gd fmla="*/ 0 h 2" name="T5"/>
                  <a:gd fmla="*/ 0 w 2" name="T6"/>
                  <a:gd fmla="*/ 0 h 2" name="T7"/>
                  <a:gd fmla="*/ 1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9EA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7490282" y="3579862"/>
              <a:ext cx="1122773" cy="1026315"/>
              <a:chOff x="747208" y="2435264"/>
              <a:chExt cx="1448742" cy="1324274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747208" y="2435264"/>
                <a:ext cx="1354544" cy="1324274"/>
                <a:chOff x="2373313" y="1689100"/>
                <a:chExt cx="284163" cy="277813"/>
              </a:xfrm>
            </p:grpSpPr>
            <p:sp>
              <p:nvSpPr>
                <p:cNvPr id="99" name="Freeform 17"/>
                <p:cNvSpPr/>
                <p:nvPr/>
              </p:nvSpPr>
              <p:spPr bwMode="auto">
                <a:xfrm>
                  <a:off x="2373313" y="1689100"/>
                  <a:ext cx="284163" cy="277813"/>
                </a:xfrm>
                <a:custGeom>
                  <a:gdLst>
                    <a:gd fmla="*/ 20 w 76" name="T0"/>
                    <a:gd fmla="*/ 0 h 74" name="T1"/>
                    <a:gd fmla="*/ 8 w 76" name="T2"/>
                    <a:gd fmla="*/ 12 h 74" name="T3"/>
                    <a:gd fmla="*/ 9 w 76" name="T4"/>
                    <a:gd fmla="*/ 16 h 74" name="T5"/>
                    <a:gd fmla="*/ 7 w 76" name="T6"/>
                    <a:gd fmla="*/ 18 h 74" name="T7"/>
                    <a:gd fmla="*/ 0 w 76" name="T8"/>
                    <a:gd fmla="*/ 39 h 74" name="T9"/>
                    <a:gd fmla="*/ 0 w 76" name="T10"/>
                    <a:gd fmla="*/ 42 h 74" name="T11"/>
                    <a:gd fmla="*/ 2 w 76" name="T12"/>
                    <a:gd fmla="*/ 47 h 74" name="T13"/>
                    <a:gd fmla="*/ 6 w 76" name="T14"/>
                    <a:gd fmla="*/ 49 h 74" name="T15"/>
                    <a:gd fmla="*/ 7 w 76" name="T16"/>
                    <a:gd fmla="*/ 49 h 74" name="T17"/>
                    <a:gd fmla="*/ 7 w 76" name="T18"/>
                    <a:gd fmla="*/ 64 h 74" name="T19"/>
                    <a:gd fmla="*/ 6 w 76" name="T20"/>
                    <a:gd fmla="*/ 69 h 74" name="T21"/>
                    <a:gd fmla="*/ 7 w 76" name="T22"/>
                    <a:gd fmla="*/ 73 h 74" name="T23"/>
                    <a:gd fmla="*/ 11 w 76" name="T24"/>
                    <a:gd fmla="*/ 74 h 74" name="T25"/>
                    <a:gd fmla="*/ 29 w 76" name="T26"/>
                    <a:gd fmla="*/ 74 h 74" name="T27"/>
                    <a:gd fmla="*/ 33 w 76" name="T28"/>
                    <a:gd fmla="*/ 73 h 74" name="T29"/>
                    <a:gd fmla="*/ 34 w 76" name="T30"/>
                    <a:gd fmla="*/ 70 h 74" name="T31"/>
                    <a:gd fmla="*/ 39 w 76" name="T32"/>
                    <a:gd fmla="*/ 74 h 74" name="T33"/>
                    <a:gd fmla="*/ 71 w 76" name="T34"/>
                    <a:gd fmla="*/ 74 h 74" name="T35"/>
                    <a:gd fmla="*/ 76 w 76" name="T36"/>
                    <a:gd fmla="*/ 69 h 74" name="T37"/>
                    <a:gd fmla="*/ 76 w 76" name="T38"/>
                    <a:gd fmla="*/ 20 h 74" name="T39"/>
                    <a:gd fmla="*/ 71 w 76" name="T40"/>
                    <a:gd fmla="*/ 15 h 74" name="T41"/>
                    <a:gd fmla="*/ 39 w 76" name="T42"/>
                    <a:gd fmla="*/ 15 h 74" name="T43"/>
                    <a:gd fmla="*/ 34 w 76" name="T44"/>
                    <a:gd fmla="*/ 20 h 74" name="T45"/>
                    <a:gd fmla="*/ 34 w 76" name="T46"/>
                    <a:gd fmla="*/ 21 h 74" name="T47"/>
                    <a:gd fmla="*/ 33 w 76" name="T48"/>
                    <a:gd fmla="*/ 18 h 74" name="T49"/>
                    <a:gd fmla="*/ 31 w 76" name="T50"/>
                    <a:gd fmla="*/ 16 h 74" name="T51"/>
                    <a:gd fmla="*/ 32 w 76" name="T52"/>
                    <a:gd fmla="*/ 12 h 74" name="T53"/>
                    <a:gd fmla="*/ 20 w 76" name="T54"/>
                    <a:gd fmla="*/ 0 h 74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74" w="76">
                      <a:moveTo>
                        <a:pt x="20" y="0"/>
                      </a:moveTo>
                      <a:cubicBezTo>
                        <a:pt x="13" y="0"/>
                        <a:pt x="8" y="6"/>
                        <a:pt x="8" y="12"/>
                      </a:cubicBezTo>
                      <a:cubicBezTo>
                        <a:pt x="8" y="13"/>
                        <a:pt x="8" y="15"/>
                        <a:pt x="9" y="16"/>
                      </a:cubicBezTo>
                      <a:cubicBezTo>
                        <a:pt x="8" y="16"/>
                        <a:pt x="7" y="17"/>
                        <a:pt x="7" y="18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40"/>
                        <a:pt x="0" y="41"/>
                        <a:pt x="0" y="42"/>
                      </a:cubicBezTo>
                      <a:cubicBezTo>
                        <a:pt x="0" y="44"/>
                        <a:pt x="1" y="46"/>
                        <a:pt x="2" y="47"/>
                      </a:cubicBezTo>
                      <a:cubicBezTo>
                        <a:pt x="3" y="48"/>
                        <a:pt x="5" y="49"/>
                        <a:pt x="6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6" y="66"/>
                        <a:pt x="6" y="68"/>
                        <a:pt x="6" y="69"/>
                      </a:cubicBezTo>
                      <a:cubicBezTo>
                        <a:pt x="6" y="71"/>
                        <a:pt x="6" y="72"/>
                        <a:pt x="7" y="73"/>
                      </a:cubicBezTo>
                      <a:cubicBezTo>
                        <a:pt x="8" y="74"/>
                        <a:pt x="9" y="74"/>
                        <a:pt x="11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30" y="74"/>
                        <a:pt x="32" y="74"/>
                        <a:pt x="33" y="73"/>
                      </a:cubicBezTo>
                      <a:cubicBezTo>
                        <a:pt x="33" y="72"/>
                        <a:pt x="34" y="71"/>
                        <a:pt x="34" y="70"/>
                      </a:cubicBezTo>
                      <a:cubicBezTo>
                        <a:pt x="34" y="73"/>
                        <a:pt x="36" y="74"/>
                        <a:pt x="39" y="74"/>
                      </a:cubicBezTo>
                      <a:cubicBezTo>
                        <a:pt x="71" y="74"/>
                        <a:pt x="71" y="74"/>
                        <a:pt x="71" y="74"/>
                      </a:cubicBezTo>
                      <a:cubicBezTo>
                        <a:pt x="73" y="74"/>
                        <a:pt x="76" y="72"/>
                        <a:pt x="76" y="69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17"/>
                        <a:pt x="73" y="15"/>
                        <a:pt x="71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6" y="15"/>
                        <a:pt x="34" y="17"/>
                        <a:pt x="34" y="20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2" y="17"/>
                        <a:pt x="32" y="16"/>
                        <a:pt x="31" y="16"/>
                      </a:cubicBezTo>
                      <a:cubicBezTo>
                        <a:pt x="32" y="15"/>
                        <a:pt x="32" y="13"/>
                        <a:pt x="32" y="12"/>
                      </a:cubicBezTo>
                      <a:cubicBezTo>
                        <a:pt x="32" y="6"/>
                        <a:pt x="26" y="0"/>
                        <a:pt x="2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algn="tl" blurRad="50800" dir="2700000" dist="254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0" name="Oval 134"/>
                <p:cNvSpPr>
                  <a:spLocks noChangeArrowheads="1"/>
                </p:cNvSpPr>
                <p:nvPr/>
              </p:nvSpPr>
              <p:spPr bwMode="auto">
                <a:xfrm>
                  <a:off x="2422526" y="1708150"/>
                  <a:ext cx="52388" cy="52388"/>
                </a:xfrm>
                <a:prstGeom prst="ellipse">
                  <a:avLst/>
                </a:prstGeom>
                <a:solidFill>
                  <a:srgbClr val="8C430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1" name="Freeform 135"/>
                <p:cNvSpPr/>
                <p:nvPr/>
              </p:nvSpPr>
              <p:spPr bwMode="auto">
                <a:xfrm>
                  <a:off x="2392363" y="1760538"/>
                  <a:ext cx="112713" cy="79375"/>
                </a:xfrm>
                <a:custGeom>
                  <a:gdLst>
                    <a:gd fmla="*/ 71 w 71" name="T0"/>
                    <a:gd fmla="*/ 50 h 50" name="T1"/>
                    <a:gd fmla="*/ 54 w 71" name="T2"/>
                    <a:gd fmla="*/ 0 h 50" name="T3"/>
                    <a:gd fmla="*/ 54 w 71" name="T4"/>
                    <a:gd fmla="*/ 0 h 50" name="T5"/>
                    <a:gd fmla="*/ 54 w 71" name="T6"/>
                    <a:gd fmla="*/ 0 h 50" name="T7"/>
                    <a:gd fmla="*/ 16 w 71" name="T8"/>
                    <a:gd fmla="*/ 0 h 50" name="T9"/>
                    <a:gd fmla="*/ 0 w 71" name="T10"/>
                    <a:gd fmla="*/ 50 h 50" name="T11"/>
                    <a:gd fmla="*/ 12 w 71" name="T12"/>
                    <a:gd fmla="*/ 50 h 50" name="T13"/>
                    <a:gd fmla="*/ 16 w 71" name="T14"/>
                    <a:gd fmla="*/ 40 h 50" name="T15"/>
                    <a:gd fmla="*/ 16 w 71" name="T16"/>
                    <a:gd fmla="*/ 50 h 50" name="T17"/>
                    <a:gd fmla="*/ 54 w 71" name="T18"/>
                    <a:gd fmla="*/ 50 h 50" name="T19"/>
                    <a:gd fmla="*/ 54 w 71" name="T20"/>
                    <a:gd fmla="*/ 40 h 50" name="T21"/>
                    <a:gd fmla="*/ 59 w 71" name="T22"/>
                    <a:gd fmla="*/ 50 h 50" name="T23"/>
                    <a:gd fmla="*/ 71 w 71" name="T24"/>
                    <a:gd fmla="*/ 50 h 5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0" w="71">
                      <a:moveTo>
                        <a:pt x="71" y="50"/>
                      </a:move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16" y="0"/>
                      </a:lnTo>
                      <a:lnTo>
                        <a:pt x="0" y="50"/>
                      </a:lnTo>
                      <a:lnTo>
                        <a:pt x="12" y="50"/>
                      </a:lnTo>
                      <a:lnTo>
                        <a:pt x="16" y="40"/>
                      </a:lnTo>
                      <a:lnTo>
                        <a:pt x="16" y="50"/>
                      </a:lnTo>
                      <a:lnTo>
                        <a:pt x="54" y="50"/>
                      </a:lnTo>
                      <a:lnTo>
                        <a:pt x="54" y="40"/>
                      </a:lnTo>
                      <a:lnTo>
                        <a:pt x="59" y="50"/>
                      </a:lnTo>
                      <a:lnTo>
                        <a:pt x="71" y="50"/>
                      </a:lnTo>
                      <a:close/>
                    </a:path>
                  </a:pathLst>
                </a:custGeom>
                <a:solidFill>
                  <a:srgbClr val="8C430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2" name="Freeform 136"/>
                <p:cNvSpPr/>
                <p:nvPr/>
              </p:nvSpPr>
              <p:spPr bwMode="auto">
                <a:xfrm>
                  <a:off x="2417763" y="1843088"/>
                  <a:ext cx="60325" cy="90488"/>
                </a:xfrm>
                <a:custGeom>
                  <a:gdLst>
                    <a:gd fmla="*/ 16 w 16" name="T0"/>
                    <a:gd fmla="*/ 0 h 24" name="T1"/>
                    <a:gd fmla="*/ 0 w 16" name="T2"/>
                    <a:gd fmla="*/ 0 h 24" name="T3"/>
                    <a:gd fmla="*/ 0 w 16" name="T4"/>
                    <a:gd fmla="*/ 24 h 24" name="T5"/>
                    <a:gd fmla="*/ 7 w 16" name="T6"/>
                    <a:gd fmla="*/ 24 h 24" name="T7"/>
                    <a:gd fmla="*/ 7 w 16" name="T8"/>
                    <a:gd fmla="*/ 10 h 24" name="T9"/>
                    <a:gd fmla="*/ 8 w 16" name="T10"/>
                    <a:gd fmla="*/ 8 h 24" name="T11"/>
                    <a:gd fmla="*/ 9 w 16" name="T12"/>
                    <a:gd fmla="*/ 10 h 24" name="T13"/>
                    <a:gd fmla="*/ 9 w 16" name="T14"/>
                    <a:gd fmla="*/ 24 h 24" name="T15"/>
                    <a:gd fmla="*/ 16 w 16" name="T16"/>
                    <a:gd fmla="*/ 24 h 24" name="T17"/>
                    <a:gd fmla="*/ 16 w 16" name="T18"/>
                    <a:gd fmla="*/ 0 h 2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4" w="16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C430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3" name="Freeform 137"/>
                <p:cNvSpPr/>
                <p:nvPr/>
              </p:nvSpPr>
              <p:spPr bwMode="auto">
                <a:xfrm>
                  <a:off x="2414588" y="1933575"/>
                  <a:ext cx="66675" cy="14288"/>
                </a:xfrm>
                <a:custGeom>
                  <a:gdLst>
                    <a:gd fmla="*/ 14 w 18" name="T0"/>
                    <a:gd fmla="*/ 0 h 4" name="T1"/>
                    <a:gd fmla="*/ 9 w 18" name="T2"/>
                    <a:gd fmla="*/ 4 h 4" name="T3"/>
                    <a:gd fmla="*/ 4 w 18" name="T4"/>
                    <a:gd fmla="*/ 0 h 4" name="T5"/>
                    <a:gd fmla="*/ 0 w 18" name="T6"/>
                    <a:gd fmla="*/ 4 h 4" name="T7"/>
                    <a:gd fmla="*/ 9 w 18" name="T8"/>
                    <a:gd fmla="*/ 4 h 4" name="T9"/>
                    <a:gd fmla="*/ 18 w 18" name="T10"/>
                    <a:gd fmla="*/ 4 h 4" name="T11"/>
                    <a:gd fmla="*/ 14 w 18" name="T12"/>
                    <a:gd fmla="*/ 0 h 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" w="18">
                      <a:moveTo>
                        <a:pt x="14" y="0"/>
                      </a:moveTo>
                      <a:cubicBezTo>
                        <a:pt x="11" y="0"/>
                        <a:pt x="9" y="2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8C430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4" name="Freeform 138"/>
                <p:cNvSpPr/>
                <p:nvPr/>
              </p:nvSpPr>
              <p:spPr bwMode="auto">
                <a:xfrm>
                  <a:off x="2392363" y="1839913"/>
                  <a:ext cx="14288" cy="14288"/>
                </a:xfrm>
                <a:custGeom>
                  <a:gdLst>
                    <a:gd fmla="*/ 3 w 4" name="T0"/>
                    <a:gd fmla="*/ 3 h 4" name="T1"/>
                    <a:gd fmla="*/ 0 w 4" name="T2"/>
                    <a:gd fmla="*/ 4 h 4" name="T3"/>
                    <a:gd fmla="*/ 1 w 4" name="T4"/>
                    <a:gd fmla="*/ 1 h 4" name="T5"/>
                    <a:gd fmla="*/ 3 w 4" name="T6"/>
                    <a:gd fmla="*/ 1 h 4" name="T7"/>
                    <a:gd fmla="*/ 3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3" y="3"/>
                      </a:move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4" y="1"/>
                        <a:pt x="4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8C4306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5" name="Freeform 139"/>
                <p:cNvSpPr/>
                <p:nvPr/>
              </p:nvSpPr>
              <p:spPr bwMode="auto">
                <a:xfrm>
                  <a:off x="2489201" y="1839913"/>
                  <a:ext cx="15875" cy="14288"/>
                </a:xfrm>
                <a:custGeom>
                  <a:gdLst>
                    <a:gd fmla="*/ 1 w 4" name="T0"/>
                    <a:gd fmla="*/ 3 h 4" name="T1"/>
                    <a:gd fmla="*/ 4 w 4" name="T2"/>
                    <a:gd fmla="*/ 4 h 4" name="T3"/>
                    <a:gd fmla="*/ 3 w 4" name="T4"/>
                    <a:gd fmla="*/ 1 h 4" name="T5"/>
                    <a:gd fmla="*/ 1 w 4" name="T6"/>
                    <a:gd fmla="*/ 1 h 4" name="T7"/>
                    <a:gd fmla="*/ 1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1" y="3"/>
                      </a:move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8C4306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6" name="Rectangle 140"/>
                <p:cNvSpPr>
                  <a:spLocks noChangeArrowheads="1"/>
                </p:cNvSpPr>
                <p:nvPr/>
              </p:nvSpPr>
              <p:spPr bwMode="auto">
                <a:xfrm>
                  <a:off x="2519363" y="1917899"/>
                  <a:ext cx="120650" cy="29964"/>
                </a:xfrm>
                <a:prstGeom prst="rect">
                  <a:avLst/>
                </a:prstGeom>
                <a:solidFill>
                  <a:srgbClr val="8C4306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98" name="矩形 97"/>
              <p:cNvSpPr/>
              <p:nvPr/>
            </p:nvSpPr>
            <p:spPr>
              <a:xfrm>
                <a:off x="1422689" y="3004683"/>
                <a:ext cx="773262" cy="432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en-US" spc="300" sz="16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13%</a:t>
                </a:r>
              </a:p>
            </p:txBody>
          </p:sp>
        </p:grpSp>
      </p:grpSp>
      <p:sp>
        <p:nvSpPr>
          <p:cNvPr id="168" name="矩形 167"/>
          <p:cNvSpPr/>
          <p:nvPr/>
        </p:nvSpPr>
        <p:spPr>
          <a:xfrm>
            <a:off x="415682" y="1190550"/>
            <a:ext cx="264369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pc="300" sz="4000">
                <a:solidFill>
                  <a:srgbClr val="FFFF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60.7%的调查者认为“现在的孩子缺失父教”</a:t>
            </a:r>
          </a:p>
        </p:txBody>
      </p:sp>
      <p:sp>
        <p:nvSpPr>
          <p:cNvPr id="169" name="矩形 168"/>
          <p:cNvSpPr/>
          <p:nvPr/>
        </p:nvSpPr>
        <p:spPr>
          <a:xfrm>
            <a:off x="5533504" y="1992785"/>
            <a:ext cx="202715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16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仅13%认为</a:t>
            </a:r>
          </a:p>
          <a:p>
            <a:r>
              <a:rPr altLang="zh-CN" lang="zh-CN" spc="300" sz="16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“父教并不缺失”</a:t>
            </a:r>
          </a:p>
        </p:txBody>
      </p:sp>
      <p:grpSp>
        <p:nvGrpSpPr>
          <p:cNvPr id="196" name="组合 195"/>
          <p:cNvGrpSpPr/>
          <p:nvPr/>
        </p:nvGrpSpPr>
        <p:grpSpPr>
          <a:xfrm>
            <a:off x="1712752" y="87094"/>
            <a:ext cx="5123771" cy="762395"/>
            <a:chOff x="1712752" y="87094"/>
            <a:chExt cx="5123771" cy="76239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1712752" y="87094"/>
              <a:ext cx="5123771" cy="762395"/>
              <a:chOff x="-465713" y="109174"/>
              <a:chExt cx="5123771" cy="762395"/>
            </a:xfrm>
          </p:grpSpPr>
          <p:grpSp>
            <p:nvGrpSpPr>
              <p:cNvPr id="177" name="组合 176"/>
              <p:cNvGrpSpPr/>
              <p:nvPr/>
            </p:nvGrpSpPr>
            <p:grpSpPr>
              <a:xfrm>
                <a:off x="-123647" y="109174"/>
                <a:ext cx="4781705" cy="762395"/>
                <a:chOff x="2511726" y="-1028650"/>
                <a:chExt cx="4958719" cy="790618"/>
              </a:xfrm>
            </p:grpSpPr>
            <p:pic>
              <p:nvPicPr>
                <p:cNvPr id="186" name="Picture 31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181440" y="-627090"/>
                  <a:ext cx="28683" cy="45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7" name="Freeform 39"/>
                <p:cNvSpPr/>
                <p:nvPr/>
              </p:nvSpPr>
              <p:spPr bwMode="auto">
                <a:xfrm>
                  <a:off x="2513933" y="-974962"/>
                  <a:ext cx="505260" cy="325072"/>
                </a:xfrm>
                <a:custGeom>
                  <a:gdLst>
                    <a:gd fmla="*/ 290 w 291" name="T0"/>
                    <a:gd fmla="*/ 4 h 187" name="T1"/>
                    <a:gd fmla="*/ 287 w 291" name="T2"/>
                    <a:gd fmla="*/ 11 h 187" name="T3"/>
                    <a:gd fmla="*/ 8 w 291" name="T4"/>
                    <a:gd fmla="*/ 186 h 187" name="T5"/>
                    <a:gd fmla="*/ 1 w 291" name="T6"/>
                    <a:gd fmla="*/ 183 h 187" name="T7"/>
                    <a:gd fmla="*/ 3 w 291" name="T8"/>
                    <a:gd fmla="*/ 176 h 187" name="T9"/>
                    <a:gd fmla="*/ 283 w 291" name="T10"/>
                    <a:gd fmla="*/ 1 h 187" name="T11"/>
                    <a:gd fmla="*/ 290 w 291" name="T12"/>
                    <a:gd fmla="*/ 4 h 18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87" w="291">
                      <a:moveTo>
                        <a:pt x="290" y="4"/>
                      </a:moveTo>
                      <a:cubicBezTo>
                        <a:pt x="291" y="6"/>
                        <a:pt x="290" y="9"/>
                        <a:pt x="287" y="11"/>
                      </a:cubicBezTo>
                      <a:cubicBezTo>
                        <a:pt x="8" y="186"/>
                        <a:pt x="8" y="186"/>
                        <a:pt x="8" y="186"/>
                      </a:cubicBezTo>
                      <a:cubicBezTo>
                        <a:pt x="5" y="187"/>
                        <a:pt x="2" y="186"/>
                        <a:pt x="1" y="183"/>
                      </a:cubicBezTo>
                      <a:cubicBezTo>
                        <a:pt x="0" y="181"/>
                        <a:pt x="1" y="178"/>
                        <a:pt x="3" y="176"/>
                      </a:cubicBezTo>
                      <a:cubicBezTo>
                        <a:pt x="283" y="1"/>
                        <a:pt x="283" y="1"/>
                        <a:pt x="283" y="1"/>
                      </a:cubicBezTo>
                      <a:cubicBezTo>
                        <a:pt x="286" y="0"/>
                        <a:pt x="289" y="1"/>
                        <a:pt x="290" y="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" name="Freeform 40"/>
                <p:cNvSpPr/>
                <p:nvPr/>
              </p:nvSpPr>
              <p:spPr bwMode="auto">
                <a:xfrm>
                  <a:off x="2511726" y="-669011"/>
                  <a:ext cx="493493" cy="378761"/>
                </a:xfrm>
                <a:custGeom>
                  <a:gdLst>
                    <a:gd fmla="*/ 283 w 284" name="T0"/>
                    <a:gd fmla="*/ 215 h 218" name="T1"/>
                    <a:gd fmla="*/ 276 w 284" name="T2"/>
                    <a:gd fmla="*/ 217 h 218" name="T3"/>
                    <a:gd fmla="*/ 4 w 284" name="T4"/>
                    <a:gd fmla="*/ 10 h 218" name="T5"/>
                    <a:gd fmla="*/ 1 w 284" name="T6"/>
                    <a:gd fmla="*/ 3 h 218" name="T7"/>
                    <a:gd fmla="*/ 9 w 284" name="T8"/>
                    <a:gd fmla="*/ 1 h 218" name="T9"/>
                    <a:gd fmla="*/ 281 w 284" name="T10"/>
                    <a:gd fmla="*/ 208 h 218" name="T11"/>
                    <a:gd fmla="*/ 283 w 284" name="T12"/>
                    <a:gd fmla="*/ 215 h 21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8" w="284">
                      <a:moveTo>
                        <a:pt x="283" y="215"/>
                      </a:moveTo>
                      <a:cubicBezTo>
                        <a:pt x="281" y="217"/>
                        <a:pt x="278" y="218"/>
                        <a:pt x="276" y="21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1" y="9"/>
                        <a:pt x="0" y="6"/>
                        <a:pt x="1" y="3"/>
                      </a:cubicBezTo>
                      <a:cubicBezTo>
                        <a:pt x="3" y="1"/>
                        <a:pt x="6" y="0"/>
                        <a:pt x="9" y="1"/>
                      </a:cubicBezTo>
                      <a:cubicBezTo>
                        <a:pt x="281" y="208"/>
                        <a:pt x="281" y="208"/>
                        <a:pt x="281" y="208"/>
                      </a:cubicBezTo>
                      <a:cubicBezTo>
                        <a:pt x="283" y="209"/>
                        <a:pt x="284" y="212"/>
                        <a:pt x="283" y="215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" name="Freeform 41"/>
                <p:cNvSpPr/>
                <p:nvPr/>
              </p:nvSpPr>
              <p:spPr bwMode="auto">
                <a:xfrm>
                  <a:off x="2983155" y="-1028650"/>
                  <a:ext cx="46334" cy="790618"/>
                </a:xfrm>
                <a:custGeom>
                  <a:gdLst>
                    <a:gd fmla="*/ 27 w 27" name="T0"/>
                    <a:gd fmla="*/ 441 h 455" name="T1"/>
                    <a:gd fmla="*/ 13 w 27" name="T2"/>
                    <a:gd fmla="*/ 455 h 455" name="T3"/>
                    <a:gd fmla="*/ 0 w 27" name="T4"/>
                    <a:gd fmla="*/ 441 h 455" name="T5"/>
                    <a:gd fmla="*/ 0 w 27" name="T6"/>
                    <a:gd fmla="*/ 13 h 455" name="T7"/>
                    <a:gd fmla="*/ 13 w 27" name="T8"/>
                    <a:gd fmla="*/ 0 h 455" name="T9"/>
                    <a:gd fmla="*/ 27 w 27" name="T10"/>
                    <a:gd fmla="*/ 13 h 455" name="T11"/>
                    <a:gd fmla="*/ 27 w 27" name="T12"/>
                    <a:gd fmla="*/ 441 h 45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55" w="27">
                      <a:moveTo>
                        <a:pt x="27" y="441"/>
                      </a:moveTo>
                      <a:cubicBezTo>
                        <a:pt x="27" y="449"/>
                        <a:pt x="21" y="455"/>
                        <a:pt x="13" y="455"/>
                      </a:cubicBezTo>
                      <a:cubicBezTo>
                        <a:pt x="6" y="455"/>
                        <a:pt x="0" y="449"/>
                        <a:pt x="0" y="44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cubicBezTo>
                        <a:pt x="27" y="441"/>
                        <a:pt x="27" y="441"/>
                        <a:pt x="27" y="4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" name="Freeform 65"/>
                <p:cNvSpPr/>
                <p:nvPr/>
              </p:nvSpPr>
              <p:spPr bwMode="auto">
                <a:xfrm>
                  <a:off x="3014043" y="-899945"/>
                  <a:ext cx="4456402" cy="566303"/>
                </a:xfrm>
                <a:custGeom>
                  <a:gdLst>
                    <a:gd fmla="*/ 4104 w 4104" name="T0"/>
                    <a:gd fmla="*/ 0 h 770" name="T1"/>
                    <a:gd fmla="*/ 3893 w 4104" name="T2"/>
                    <a:gd fmla="*/ 385 h 770" name="T3"/>
                    <a:gd fmla="*/ 4104 w 4104" name="T4"/>
                    <a:gd fmla="*/ 770 h 770" name="T5"/>
                    <a:gd fmla="*/ 0 w 4104" name="T6"/>
                    <a:gd fmla="*/ 770 h 770" name="T7"/>
                    <a:gd fmla="*/ 0 w 4104" name="T8"/>
                    <a:gd fmla="*/ 0 h 770" name="T9"/>
                    <a:gd fmla="*/ 4104 w 4104" name="T10"/>
                    <a:gd fmla="*/ 0 h 770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70" w="4104">
                      <a:moveTo>
                        <a:pt x="4104" y="0"/>
                      </a:moveTo>
                      <a:lnTo>
                        <a:pt x="3893" y="385"/>
                      </a:lnTo>
                      <a:lnTo>
                        <a:pt x="4104" y="770"/>
                      </a:lnTo>
                      <a:lnTo>
                        <a:pt x="0" y="770"/>
                      </a:lnTo>
                      <a:lnTo>
                        <a:pt x="0" y="0"/>
                      </a:lnTo>
                      <a:lnTo>
                        <a:pt x="410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80" name="组合 179"/>
              <p:cNvGrpSpPr/>
              <p:nvPr/>
            </p:nvGrpSpPr>
            <p:grpSpPr>
              <a:xfrm>
                <a:off x="-465713" y="254243"/>
                <a:ext cx="580004" cy="433657"/>
                <a:chOff x="179512" y="202034"/>
                <a:chExt cx="580004" cy="433657"/>
              </a:xfrm>
            </p:grpSpPr>
            <p:sp>
              <p:nvSpPr>
                <p:cNvPr id="181" name="Freeform 26"/>
                <p:cNvSpPr/>
                <p:nvPr/>
              </p:nvSpPr>
              <p:spPr bwMode="auto">
                <a:xfrm>
                  <a:off x="179512" y="202034"/>
                  <a:ext cx="580004" cy="433657"/>
                </a:xfrm>
                <a:custGeom>
                  <a:gdLst>
                    <a:gd fmla="*/ 248 w 987" name="T0"/>
                    <a:gd fmla="*/ 211 h 811" name="T1"/>
                    <a:gd fmla="*/ 0 w 987" name="T2"/>
                    <a:gd fmla="*/ 396 h 811" name="T3"/>
                    <a:gd fmla="*/ 284 w 987" name="T4"/>
                    <a:gd fmla="*/ 553 h 811" name="T5"/>
                    <a:gd fmla="*/ 614 w 987" name="T6"/>
                    <a:gd fmla="*/ 601 h 811" name="T7"/>
                    <a:gd fmla="*/ 854 w 987" name="T8"/>
                    <a:gd fmla="*/ 451 h 811" name="T9"/>
                    <a:gd fmla="*/ 962 w 987" name="T10"/>
                    <a:gd fmla="*/ 331 h 811" name="T11"/>
                    <a:gd fmla="*/ 698 w 987" name="T12"/>
                    <a:gd fmla="*/ 181 h 811" name="T13"/>
                    <a:gd fmla="*/ 434 w 987" name="T14"/>
                    <a:gd fmla="*/ 30 h 811" name="T15"/>
                    <a:gd fmla="*/ 248 w 987" name="T16"/>
                    <a:gd fmla="*/ 211 h 811" name="T17"/>
                    <a:gd fmla="*/ 1973 w 10068" name="connsiteX0"/>
                    <a:gd fmla="*/ 3445 h 10206" name="connsiteY0"/>
                    <a:gd fmla="*/ 2436 w 10068" name="connsiteX1"/>
                    <a:gd fmla="*/ 7929 h 10206" name="connsiteY1"/>
                    <a:gd fmla="*/ 6342 w 10068" name="connsiteX2"/>
                    <a:gd fmla="*/ 8356 h 10206" name="connsiteY2"/>
                    <a:gd fmla="*/ 9243 w 10068" name="connsiteX3"/>
                    <a:gd fmla="*/ 4812 h 10206" name="connsiteY3"/>
                    <a:gd fmla="*/ 7410 w 10068" name="connsiteX4"/>
                    <a:gd fmla="*/ 2143 h 10206" name="connsiteY4"/>
                    <a:gd fmla="*/ 1973 w 10068" name="connsiteX5"/>
                    <a:gd fmla="*/ 3445 h 10206" name="connsiteY5"/>
                    <a:gd fmla="*/ 2178 w 10780" name="connsiteX6"/>
                    <a:gd fmla="*/ 3437 h 10005" name="connsiteY6"/>
                    <a:gd fmla="*/ 1665 w 10000" name="connsiteX7"/>
                    <a:gd fmla="*/ 3010 h 10000" name="connsiteY7"/>
                    <a:gd fmla="*/ 1661 w 10000" name="connsiteX8"/>
                    <a:gd fmla="*/ 2748 h 10000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0206" w="10068">
                      <a:moveTo>
                        <a:pt x="1973" y="3445"/>
                      </a:moveTo>
                      <a:cubicBezTo>
                        <a:pt x="-1652" y="4511"/>
                        <a:pt x="454" y="10071"/>
                        <a:pt x="2436" y="7929"/>
                      </a:cubicBezTo>
                      <a:cubicBezTo>
                        <a:pt x="2362" y="10356"/>
                        <a:pt x="5539" y="11342"/>
                        <a:pt x="6342" y="8356"/>
                      </a:cubicBezTo>
                      <a:cubicBezTo>
                        <a:pt x="7558" y="10071"/>
                        <a:pt x="10210" y="7561"/>
                        <a:pt x="9243" y="4812"/>
                      </a:cubicBezTo>
                      <a:cubicBezTo>
                        <a:pt x="11226" y="3945"/>
                        <a:pt x="9243" y="-451"/>
                        <a:pt x="7410" y="2143"/>
                      </a:cubicBezTo>
                      <a:cubicBezTo>
                        <a:pt x="6530" y="-776"/>
                        <a:pt x="2127" y="-1050"/>
                        <a:pt x="1973" y="34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2" name="Freeform 26"/>
                <p:cNvSpPr/>
                <p:nvPr/>
              </p:nvSpPr>
              <p:spPr bwMode="auto">
                <a:xfrm>
                  <a:off x="215035" y="230411"/>
                  <a:ext cx="502441" cy="375665"/>
                </a:xfrm>
                <a:custGeom>
                  <a:gdLst>
                    <a:gd fmla="*/ 248 w 987" name="T0"/>
                    <a:gd fmla="*/ 211 h 811" name="T1"/>
                    <a:gd fmla="*/ 0 w 987" name="T2"/>
                    <a:gd fmla="*/ 396 h 811" name="T3"/>
                    <a:gd fmla="*/ 284 w 987" name="T4"/>
                    <a:gd fmla="*/ 553 h 811" name="T5"/>
                    <a:gd fmla="*/ 614 w 987" name="T6"/>
                    <a:gd fmla="*/ 601 h 811" name="T7"/>
                    <a:gd fmla="*/ 854 w 987" name="T8"/>
                    <a:gd fmla="*/ 451 h 811" name="T9"/>
                    <a:gd fmla="*/ 962 w 987" name="T10"/>
                    <a:gd fmla="*/ 331 h 811" name="T11"/>
                    <a:gd fmla="*/ 698 w 987" name="T12"/>
                    <a:gd fmla="*/ 181 h 811" name="T13"/>
                    <a:gd fmla="*/ 434 w 987" name="T14"/>
                    <a:gd fmla="*/ 30 h 811" name="T15"/>
                    <a:gd fmla="*/ 248 w 987" name="T16"/>
                    <a:gd fmla="*/ 211 h 811" name="T17"/>
                    <a:gd fmla="*/ 1973 w 10068" name="connsiteX0"/>
                    <a:gd fmla="*/ 3445 h 10206" name="connsiteY0"/>
                    <a:gd fmla="*/ 2436 w 10068" name="connsiteX1"/>
                    <a:gd fmla="*/ 7929 h 10206" name="connsiteY1"/>
                    <a:gd fmla="*/ 6342 w 10068" name="connsiteX2"/>
                    <a:gd fmla="*/ 8356 h 10206" name="connsiteY2"/>
                    <a:gd fmla="*/ 9243 w 10068" name="connsiteX3"/>
                    <a:gd fmla="*/ 4812 h 10206" name="connsiteY3"/>
                    <a:gd fmla="*/ 7410 w 10068" name="connsiteX4"/>
                    <a:gd fmla="*/ 2143 h 10206" name="connsiteY4"/>
                    <a:gd fmla="*/ 1973 w 10068" name="connsiteX5"/>
                    <a:gd fmla="*/ 3445 h 10206" name="connsiteY5"/>
                    <a:gd fmla="*/ 2178 w 10780" name="connsiteX6"/>
                    <a:gd fmla="*/ 3437 h 10005" name="connsiteY6"/>
                    <a:gd fmla="*/ 1665 w 10000" name="connsiteX7"/>
                    <a:gd fmla="*/ 3010 h 10000" name="connsiteY7"/>
                    <a:gd fmla="*/ 1661 w 10000" name="connsiteX8"/>
                    <a:gd fmla="*/ 2748 h 10000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0206" w="10068">
                      <a:moveTo>
                        <a:pt x="1973" y="3445"/>
                      </a:moveTo>
                      <a:cubicBezTo>
                        <a:pt x="-1652" y="4511"/>
                        <a:pt x="454" y="10071"/>
                        <a:pt x="2436" y="7929"/>
                      </a:cubicBezTo>
                      <a:cubicBezTo>
                        <a:pt x="2362" y="10356"/>
                        <a:pt x="5539" y="11342"/>
                        <a:pt x="6342" y="8356"/>
                      </a:cubicBezTo>
                      <a:cubicBezTo>
                        <a:pt x="7558" y="10071"/>
                        <a:pt x="10210" y="7561"/>
                        <a:pt x="9243" y="4812"/>
                      </a:cubicBezTo>
                      <a:cubicBezTo>
                        <a:pt x="11226" y="3945"/>
                        <a:pt x="9243" y="-451"/>
                        <a:pt x="7410" y="2143"/>
                      </a:cubicBezTo>
                      <a:cubicBezTo>
                        <a:pt x="6530" y="-776"/>
                        <a:pt x="2127" y="-1050"/>
                        <a:pt x="1973" y="344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rgbClr val="68ACB5"/>
                  </a:solidFill>
                  <a:prstDash val="dash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174" name="矩形 173"/>
            <p:cNvSpPr/>
            <p:nvPr/>
          </p:nvSpPr>
          <p:spPr>
            <a:xfrm>
              <a:off x="2855316" y="263509"/>
              <a:ext cx="3807971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父教缺失引发热议</a:t>
              </a:r>
            </a:p>
          </p:txBody>
        </p:sp>
      </p:grpSp>
      <p:grpSp>
        <p:nvGrpSpPr>
          <p:cNvPr id="197" name="组合 196"/>
          <p:cNvGrpSpPr/>
          <p:nvPr/>
        </p:nvGrpSpPr>
        <p:grpSpPr>
          <a:xfrm rot="1703194">
            <a:off x="6037548" y="1027961"/>
            <a:ext cx="1251477" cy="935703"/>
            <a:chOff x="179512" y="202034"/>
            <a:chExt cx="580004" cy="433657"/>
          </a:xfrm>
        </p:grpSpPr>
        <p:sp>
          <p:nvSpPr>
            <p:cNvPr id="198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99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205" name="右大括号 204"/>
          <p:cNvSpPr/>
          <p:nvPr/>
        </p:nvSpPr>
        <p:spPr>
          <a:xfrm flipV="1" rot="5400000">
            <a:off x="4290483" y="-461174"/>
            <a:ext cx="480629" cy="7889488"/>
          </a:xfrm>
          <a:prstGeom prst="rightBrace">
            <a:avLst>
              <a:gd fmla="val 8333" name="adj1"/>
              <a:gd fmla="val 79666" name="adj2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sp>
        <p:nvSpPr>
          <p:cNvPr id="207" name="任意多边形 206"/>
          <p:cNvSpPr/>
          <p:nvPr/>
        </p:nvSpPr>
        <p:spPr>
          <a:xfrm>
            <a:off x="-3178" y="4925943"/>
            <a:ext cx="612601" cy="239405"/>
          </a:xfrm>
          <a:custGeom>
            <a:rect b="b" l="l" r="r" t="t"/>
            <a:pathLst>
              <a:path h="239405" w="612601">
                <a:moveTo>
                  <a:pt x="0" y="0"/>
                </a:moveTo>
                <a:cubicBezTo>
                  <a:pt x="205766" y="74211"/>
                  <a:pt x="406226" y="166825"/>
                  <a:pt x="612601" y="239405"/>
                </a:cubicBezTo>
                <a:lnTo>
                  <a:pt x="0" y="239405"/>
                </a:lnTo>
                <a:close/>
              </a:path>
            </a:pathLst>
          </a:custGeom>
          <a:solidFill>
            <a:srgbClr val="71D994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9" name="矩形 208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58738879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9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1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7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1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14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1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7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21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7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4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5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6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2.83951E-06 L 1.17327 0.00185" pathEditMode="relative" ptsTypes="AA" rAng="0">
                                      <p:cBhvr>
                                        <p:cTn dur="800" fill="hold" id="33" spd="-100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3" presetSubtype="32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38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39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 id="43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8"/>
      <p:bldP grpId="0" spid="169"/>
      <p:bldP grpId="0" spid="205"/>
      <p:bldP grpId="0" spid="20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35496" y="4858521"/>
            <a:ext cx="914501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67544" y="484401"/>
            <a:ext cx="3024336" cy="677666"/>
            <a:chOff x="467544" y="484401"/>
            <a:chExt cx="3024336" cy="677666"/>
          </a:xfrm>
        </p:grpSpPr>
        <p:sp>
          <p:nvSpPr>
            <p:cNvPr id="4" name="矩形 9"/>
            <p:cNvSpPr/>
            <p:nvPr/>
          </p:nvSpPr>
          <p:spPr>
            <a:xfrm>
              <a:off x="467544" y="484401"/>
              <a:ext cx="2668616" cy="677666"/>
            </a:xfrm>
            <a:custGeom>
              <a:rect b="b" l="l" r="r" t="t"/>
              <a:pathLst>
                <a:path h="677666" w="2510612">
                  <a:moveTo>
                    <a:pt x="2351107" y="457402"/>
                  </a:moveTo>
                  <a:cubicBezTo>
                    <a:pt x="2308874" y="457402"/>
                    <a:pt x="2274637" y="491639"/>
                    <a:pt x="2274637" y="533872"/>
                  </a:cubicBezTo>
                  <a:cubicBezTo>
                    <a:pt x="2274637" y="576105"/>
                    <a:pt x="2308874" y="610342"/>
                    <a:pt x="2351107" y="610342"/>
                  </a:cubicBezTo>
                  <a:cubicBezTo>
                    <a:pt x="2393340" y="610342"/>
                    <a:pt x="2427577" y="576105"/>
                    <a:pt x="2427577" y="533872"/>
                  </a:cubicBezTo>
                  <a:cubicBezTo>
                    <a:pt x="2427577" y="491639"/>
                    <a:pt x="2393340" y="457402"/>
                    <a:pt x="2351107" y="457402"/>
                  </a:cubicBezTo>
                  <a:close/>
                  <a:moveTo>
                    <a:pt x="0" y="0"/>
                  </a:moveTo>
                  <a:lnTo>
                    <a:pt x="2161419" y="0"/>
                  </a:lnTo>
                  <a:lnTo>
                    <a:pt x="2510612" y="164335"/>
                  </a:lnTo>
                  <a:lnTo>
                    <a:pt x="2510612" y="677666"/>
                  </a:lnTo>
                  <a:lnTo>
                    <a:pt x="0" y="67766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3234" y="602256"/>
              <a:ext cx="2888646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父教的重要性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137351" y="2892390"/>
            <a:ext cx="66811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en-US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VS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90084" y="1399271"/>
            <a:ext cx="3822912" cy="1563769"/>
            <a:chOff x="490084" y="1399271"/>
            <a:chExt cx="3822912" cy="1563769"/>
          </a:xfrm>
        </p:grpSpPr>
        <p:sp>
          <p:nvSpPr>
            <p:cNvPr id="6" name="矩形 5"/>
            <p:cNvSpPr/>
            <p:nvPr/>
          </p:nvSpPr>
          <p:spPr>
            <a:xfrm>
              <a:off x="1237783" y="1827212"/>
              <a:ext cx="3075213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lang="zh-CN" spc="300" sz="20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妈妈：喜欢帮孩子做她们力所能及的事。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90084" y="1399271"/>
              <a:ext cx="814127" cy="1563769"/>
              <a:chOff x="-2433638" y="-249238"/>
              <a:chExt cx="481013" cy="923925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-2433638" y="-249238"/>
                <a:ext cx="481013" cy="923925"/>
              </a:xfrm>
              <a:custGeom>
                <a:gdLst>
                  <a:gd fmla="*/ 1 w 36" name="T0"/>
                  <a:gd fmla="*/ 60 h 69" name="T1"/>
                  <a:gd fmla="*/ 8 w 36" name="T2"/>
                  <a:gd fmla="*/ 62 h 69" name="T3"/>
                  <a:gd fmla="*/ 6 w 36" name="T4"/>
                  <a:gd fmla="*/ 66 h 69" name="T5"/>
                  <a:gd fmla="*/ 7 w 36" name="T6"/>
                  <a:gd fmla="*/ 68 h 69" name="T7"/>
                  <a:gd fmla="*/ 9 w 36" name="T8"/>
                  <a:gd fmla="*/ 69 h 69" name="T9"/>
                  <a:gd fmla="*/ 27 w 36" name="T10"/>
                  <a:gd fmla="*/ 69 h 69" name="T11"/>
                  <a:gd fmla="*/ 29 w 36" name="T12"/>
                  <a:gd fmla="*/ 68 h 69" name="T13"/>
                  <a:gd fmla="*/ 29 w 36" name="T14"/>
                  <a:gd fmla="*/ 66 h 69" name="T15"/>
                  <a:gd fmla="*/ 28 w 36" name="T16"/>
                  <a:gd fmla="*/ 62 h 69" name="T17"/>
                  <a:gd fmla="*/ 34 w 36" name="T18"/>
                  <a:gd fmla="*/ 60 h 69" name="T19"/>
                  <a:gd fmla="*/ 35 w 36" name="T20"/>
                  <a:gd fmla="*/ 59 h 69" name="T21"/>
                  <a:gd fmla="*/ 36 w 36" name="T22"/>
                  <a:gd fmla="*/ 57 h 69" name="T23"/>
                  <a:gd fmla="*/ 30 w 36" name="T24"/>
                  <a:gd fmla="*/ 43 h 69" name="T25"/>
                  <a:gd fmla="*/ 31 w 36" name="T26"/>
                  <a:gd fmla="*/ 43 h 69" name="T27"/>
                  <a:gd fmla="*/ 34 w 36" name="T28"/>
                  <a:gd fmla="*/ 42 h 69" name="T29"/>
                  <a:gd fmla="*/ 35 w 36" name="T30"/>
                  <a:gd fmla="*/ 38 h 69" name="T31"/>
                  <a:gd fmla="*/ 35 w 36" name="T32"/>
                  <a:gd fmla="*/ 36 h 69" name="T33"/>
                  <a:gd fmla="*/ 28 w 36" name="T34"/>
                  <a:gd fmla="*/ 16 h 69" name="T35"/>
                  <a:gd fmla="*/ 26 w 36" name="T36"/>
                  <a:gd fmla="*/ 14 h 69" name="T37"/>
                  <a:gd fmla="*/ 26 w 36" name="T38"/>
                  <a:gd fmla="*/ 14 h 69" name="T39"/>
                  <a:gd fmla="*/ 27 w 36" name="T40"/>
                  <a:gd fmla="*/ 9 h 69" name="T41"/>
                  <a:gd fmla="*/ 18 w 36" name="T42"/>
                  <a:gd fmla="*/ 0 h 69" name="T43"/>
                  <a:gd fmla="*/ 8 w 36" name="T44"/>
                  <a:gd fmla="*/ 9 h 69" name="T45"/>
                  <a:gd fmla="*/ 10 w 36" name="T46"/>
                  <a:gd fmla="*/ 14 h 69" name="T47"/>
                  <a:gd fmla="*/ 10 w 36" name="T48"/>
                  <a:gd fmla="*/ 14 h 69" name="T49"/>
                  <a:gd fmla="*/ 7 w 36" name="T50"/>
                  <a:gd fmla="*/ 16 h 69" name="T51"/>
                  <a:gd fmla="*/ 0 w 36" name="T52"/>
                  <a:gd fmla="*/ 36 h 69" name="T53"/>
                  <a:gd fmla="*/ 1 w 36" name="T54"/>
                  <a:gd fmla="*/ 38 h 69" name="T55"/>
                  <a:gd fmla="*/ 1 w 36" name="T56"/>
                  <a:gd fmla="*/ 42 h 69" name="T57"/>
                  <a:gd fmla="*/ 4 w 36" name="T58"/>
                  <a:gd fmla="*/ 43 h 69" name="T59"/>
                  <a:gd fmla="*/ 5 w 36" name="T60"/>
                  <a:gd fmla="*/ 43 h 69" name="T61"/>
                  <a:gd fmla="*/ 0 w 36" name="T62"/>
                  <a:gd fmla="*/ 57 h 69" name="T63"/>
                  <a:gd fmla="*/ 0 w 36" name="T64"/>
                  <a:gd fmla="*/ 59 h 69" name="T65"/>
                  <a:gd fmla="*/ 1 w 36" name="T66"/>
                  <a:gd fmla="*/ 60 h 69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69" w="36">
                    <a:moveTo>
                      <a:pt x="1" y="60"/>
                    </a:moveTo>
                    <a:cubicBezTo>
                      <a:pt x="3" y="61"/>
                      <a:pt x="5" y="62"/>
                      <a:pt x="8" y="62"/>
                    </a:cubicBezTo>
                    <a:cubicBezTo>
                      <a:pt x="7" y="63"/>
                      <a:pt x="6" y="65"/>
                      <a:pt x="6" y="66"/>
                    </a:cubicBezTo>
                    <a:cubicBezTo>
                      <a:pt x="6" y="67"/>
                      <a:pt x="6" y="68"/>
                      <a:pt x="7" y="68"/>
                    </a:cubicBezTo>
                    <a:cubicBezTo>
                      <a:pt x="7" y="69"/>
                      <a:pt x="8" y="69"/>
                      <a:pt x="9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8" y="69"/>
                      <a:pt x="28" y="69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9" y="63"/>
                      <a:pt x="28" y="62"/>
                    </a:cubicBezTo>
                    <a:cubicBezTo>
                      <a:pt x="30" y="62"/>
                      <a:pt x="32" y="61"/>
                      <a:pt x="34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6" y="57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3"/>
                    </a:cubicBezTo>
                    <a:cubicBezTo>
                      <a:pt x="32" y="43"/>
                      <a:pt x="33" y="43"/>
                      <a:pt x="34" y="42"/>
                    </a:cubicBezTo>
                    <a:cubicBezTo>
                      <a:pt x="35" y="41"/>
                      <a:pt x="35" y="40"/>
                      <a:pt x="35" y="38"/>
                    </a:cubicBezTo>
                    <a:cubicBezTo>
                      <a:pt x="35" y="38"/>
                      <a:pt x="35" y="37"/>
                      <a:pt x="35" y="3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5"/>
                      <a:pt x="27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3"/>
                      <a:pt x="27" y="11"/>
                      <a:pt x="27" y="9"/>
                    </a:cubicBezTo>
                    <a:cubicBezTo>
                      <a:pt x="27" y="4"/>
                      <a:pt x="23" y="0"/>
                      <a:pt x="18" y="0"/>
                    </a:cubicBezTo>
                    <a:cubicBezTo>
                      <a:pt x="13" y="0"/>
                      <a:pt x="8" y="4"/>
                      <a:pt x="8" y="9"/>
                    </a:cubicBezTo>
                    <a:cubicBezTo>
                      <a:pt x="8" y="11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0" y="40"/>
                      <a:pt x="0" y="41"/>
                      <a:pt x="1" y="42"/>
                    </a:cubicBezTo>
                    <a:cubicBezTo>
                      <a:pt x="2" y="43"/>
                      <a:pt x="3" y="43"/>
                      <a:pt x="4" y="43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0" y="59"/>
                      <a:pt x="1" y="60"/>
                      <a:pt x="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Oval 134"/>
              <p:cNvSpPr>
                <a:spLocks noChangeArrowheads="1"/>
              </p:cNvSpPr>
              <p:nvPr/>
            </p:nvSpPr>
            <p:spPr bwMode="auto">
              <a:xfrm>
                <a:off x="-2286000" y="-222250"/>
                <a:ext cx="187325" cy="18732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5"/>
              <p:cNvSpPr/>
              <p:nvPr/>
            </p:nvSpPr>
            <p:spPr bwMode="auto">
              <a:xfrm>
                <a:off x="-2312988" y="581025"/>
                <a:ext cx="241300" cy="52388"/>
              </a:xfrm>
              <a:custGeom>
                <a:gdLst>
                  <a:gd fmla="*/ 13 w 18" name="T0"/>
                  <a:gd fmla="*/ 0 h 4" name="T1"/>
                  <a:gd fmla="*/ 9 w 18" name="T2"/>
                  <a:gd fmla="*/ 4 h 4" name="T3"/>
                  <a:gd fmla="*/ 4 w 18" name="T4"/>
                  <a:gd fmla="*/ 0 h 4" name="T5"/>
                  <a:gd fmla="*/ 0 w 18" name="T6"/>
                  <a:gd fmla="*/ 4 h 4" name="T7"/>
                  <a:gd fmla="*/ 9 w 18" name="T8"/>
                  <a:gd fmla="*/ 4 h 4" name="T9"/>
                  <a:gd fmla="*/ 18 w 18" name="T10"/>
                  <a:gd fmla="*/ 4 h 4" name="T11"/>
                  <a:gd fmla="*/ 13 w 18" name="T12"/>
                  <a:gd fmla="*/ 0 h 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" w="18">
                    <a:moveTo>
                      <a:pt x="13" y="0"/>
                    </a:moveTo>
                    <a:cubicBezTo>
                      <a:pt x="11" y="0"/>
                      <a:pt x="9" y="2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2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36"/>
              <p:cNvSpPr/>
              <p:nvPr/>
            </p:nvSpPr>
            <p:spPr bwMode="auto">
              <a:xfrm>
                <a:off x="-2393950" y="246062"/>
                <a:ext cx="53975" cy="52388"/>
              </a:xfrm>
              <a:custGeom>
                <a:gdLst>
                  <a:gd fmla="*/ 3 w 4" name="T0"/>
                  <a:gd fmla="*/ 3 h 4" name="T1"/>
                  <a:gd fmla="*/ 0 w 4" name="T2"/>
                  <a:gd fmla="*/ 4 h 4" name="T3"/>
                  <a:gd fmla="*/ 1 w 4" name="T4"/>
                  <a:gd fmla="*/ 1 h 4" name="T5"/>
                  <a:gd fmla="*/ 3 w 4" name="T6"/>
                  <a:gd fmla="*/ 1 h 4" name="T7"/>
                  <a:gd fmla="*/ 3 w 4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3" y="3"/>
                    </a:move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37"/>
              <p:cNvSpPr/>
              <p:nvPr/>
            </p:nvSpPr>
            <p:spPr bwMode="auto">
              <a:xfrm>
                <a:off x="-2046288" y="246062"/>
                <a:ext cx="53975" cy="52388"/>
              </a:xfrm>
              <a:custGeom>
                <a:gdLst>
                  <a:gd fmla="*/ 1 w 4" name="T0"/>
                  <a:gd fmla="*/ 3 h 4" name="T1"/>
                  <a:gd fmla="*/ 3 w 4" name="T2"/>
                  <a:gd fmla="*/ 4 h 4" name="T3"/>
                  <a:gd fmla="*/ 3 w 4" name="T4"/>
                  <a:gd fmla="*/ 1 h 4" name="T5"/>
                  <a:gd fmla="*/ 0 w 4" name="T6"/>
                  <a:gd fmla="*/ 1 h 4" name="T7"/>
                  <a:gd fmla="*/ 1 w 4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1" y="3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38"/>
              <p:cNvSpPr/>
              <p:nvPr/>
            </p:nvSpPr>
            <p:spPr bwMode="auto">
              <a:xfrm>
                <a:off x="-2406649" y="-34925"/>
                <a:ext cx="414337" cy="615950"/>
              </a:xfrm>
              <a:custGeom>
                <a:gdLst>
                  <a:gd fmla="*/ 23 w 31" name="T0"/>
                  <a:gd fmla="*/ 20 h 46" name="T1"/>
                  <a:gd fmla="*/ 24 w 31" name="T2"/>
                  <a:gd fmla="*/ 17 h 46" name="T3"/>
                  <a:gd fmla="*/ 26 w 31" name="T4"/>
                  <a:gd fmla="*/ 21 h 46" name="T5"/>
                  <a:gd fmla="*/ 31 w 31" name="T6"/>
                  <a:gd fmla="*/ 21 h 46" name="T7"/>
                  <a:gd fmla="*/ 24 w 31" name="T8"/>
                  <a:gd fmla="*/ 0 h 46" name="T9"/>
                  <a:gd fmla="*/ 24 w 31" name="T10"/>
                  <a:gd fmla="*/ 0 h 46" name="T11"/>
                  <a:gd fmla="*/ 24 w 31" name="T12"/>
                  <a:gd fmla="*/ 0 h 46" name="T13"/>
                  <a:gd fmla="*/ 8 w 31" name="T14"/>
                  <a:gd fmla="*/ 0 h 46" name="T15"/>
                  <a:gd fmla="*/ 1 w 31" name="T16"/>
                  <a:gd fmla="*/ 21 h 46" name="T17"/>
                  <a:gd fmla="*/ 5 w 31" name="T18"/>
                  <a:gd fmla="*/ 21 h 46" name="T19"/>
                  <a:gd fmla="*/ 8 w 31" name="T20"/>
                  <a:gd fmla="*/ 17 h 46" name="T21"/>
                  <a:gd fmla="*/ 9 w 31" name="T22"/>
                  <a:gd fmla="*/ 20 h 46" name="T23"/>
                  <a:gd fmla="*/ 0 w 31" name="T24"/>
                  <a:gd fmla="*/ 42 h 46" name="T25"/>
                  <a:gd fmla="*/ 31 w 31" name="T26"/>
                  <a:gd fmla="*/ 42 h 46" name="T27"/>
                  <a:gd fmla="*/ 23 w 31" name="T28"/>
                  <a:gd fmla="*/ 20 h 4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" w="31">
                    <a:moveTo>
                      <a:pt x="23" y="20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6" y="27"/>
                      <a:pt x="3" y="35"/>
                      <a:pt x="0" y="42"/>
                    </a:cubicBezTo>
                    <a:cubicBezTo>
                      <a:pt x="10" y="46"/>
                      <a:pt x="21" y="46"/>
                      <a:pt x="31" y="42"/>
                    </a:cubicBezTo>
                    <a:cubicBezTo>
                      <a:pt x="28" y="35"/>
                      <a:pt x="26" y="27"/>
                      <a:pt x="23" y="2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25590" y="3027712"/>
            <a:ext cx="3814375" cy="1638679"/>
            <a:chOff x="425590" y="3027712"/>
            <a:chExt cx="3814375" cy="1638679"/>
          </a:xfrm>
        </p:grpSpPr>
        <p:sp>
          <p:nvSpPr>
            <p:cNvPr id="8" name="矩形 7"/>
            <p:cNvSpPr/>
            <p:nvPr/>
          </p:nvSpPr>
          <p:spPr>
            <a:xfrm>
              <a:off x="1164751" y="3603023"/>
              <a:ext cx="3075214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zh-CN" spc="300" sz="20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爸爸：一般鼓励孩子自己动手动脑做事。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25590" y="3027712"/>
              <a:ext cx="812193" cy="1638679"/>
              <a:chOff x="-1409985" y="2917198"/>
              <a:chExt cx="457486" cy="923023"/>
            </a:xfrm>
          </p:grpSpPr>
          <p:sp>
            <p:nvSpPr>
              <p:cNvPr id="20" name="Freeform 11"/>
              <p:cNvSpPr/>
              <p:nvPr/>
            </p:nvSpPr>
            <p:spPr bwMode="auto">
              <a:xfrm flipH="1">
                <a:off x="-1409985" y="2917198"/>
                <a:ext cx="457486" cy="923023"/>
              </a:xfrm>
              <a:custGeom>
                <a:rect b="b" l="l" r="r" t="t"/>
                <a:pathLst>
                  <a:path h="923022" w="457486">
                    <a:moveTo>
                      <a:pt x="228743" y="0"/>
                    </a:moveTo>
                    <a:cubicBezTo>
                      <a:pt x="163991" y="1537"/>
                      <a:pt x="112909" y="54179"/>
                      <a:pt x="112909" y="119610"/>
                    </a:cubicBezTo>
                    <a:cubicBezTo>
                      <a:pt x="112909" y="146390"/>
                      <a:pt x="112909" y="173171"/>
                      <a:pt x="126280" y="186561"/>
                    </a:cubicBezTo>
                    <a:cubicBezTo>
                      <a:pt x="112909" y="186561"/>
                      <a:pt x="99538" y="199951"/>
                      <a:pt x="86167" y="213342"/>
                    </a:cubicBezTo>
                    <a:cubicBezTo>
                      <a:pt x="6638" y="478826"/>
                      <a:pt x="5949" y="481126"/>
                      <a:pt x="5943" y="481146"/>
                    </a:cubicBezTo>
                    <a:cubicBezTo>
                      <a:pt x="-7412" y="494521"/>
                      <a:pt x="5912" y="507895"/>
                      <a:pt x="5943" y="507926"/>
                    </a:cubicBezTo>
                    <a:cubicBezTo>
                      <a:pt x="-7428" y="534707"/>
                      <a:pt x="5943" y="548097"/>
                      <a:pt x="19314" y="561487"/>
                    </a:cubicBezTo>
                    <a:cubicBezTo>
                      <a:pt x="19314" y="574877"/>
                      <a:pt x="32684" y="574877"/>
                      <a:pt x="46055" y="574877"/>
                    </a:cubicBezTo>
                    <a:cubicBezTo>
                      <a:pt x="59426" y="574877"/>
                      <a:pt x="86167" y="574877"/>
                      <a:pt x="99538" y="561487"/>
                    </a:cubicBezTo>
                    <a:cubicBezTo>
                      <a:pt x="99538" y="826967"/>
                      <a:pt x="99538" y="829272"/>
                      <a:pt x="99538" y="829292"/>
                    </a:cubicBezTo>
                    <a:cubicBezTo>
                      <a:pt x="86167" y="842682"/>
                      <a:pt x="72797" y="869462"/>
                      <a:pt x="72797" y="882852"/>
                    </a:cubicBezTo>
                    <a:cubicBezTo>
                      <a:pt x="72797" y="896229"/>
                      <a:pt x="86139" y="909605"/>
                      <a:pt x="86167" y="909633"/>
                    </a:cubicBezTo>
                    <a:cubicBezTo>
                      <a:pt x="99538" y="923023"/>
                      <a:pt x="99538" y="923023"/>
                      <a:pt x="112909" y="923023"/>
                    </a:cubicBezTo>
                    <a:cubicBezTo>
                      <a:pt x="160206" y="923023"/>
                      <a:pt x="198209" y="923023"/>
                      <a:pt x="228743" y="923023"/>
                    </a:cubicBezTo>
                    <a:close/>
                    <a:moveTo>
                      <a:pt x="228744" y="0"/>
                    </a:moveTo>
                    <a:lnTo>
                      <a:pt x="228744" y="923023"/>
                    </a:lnTo>
                    <a:cubicBezTo>
                      <a:pt x="259278" y="923023"/>
                      <a:pt x="297281" y="923023"/>
                      <a:pt x="344578" y="923023"/>
                    </a:cubicBezTo>
                    <a:cubicBezTo>
                      <a:pt x="357949" y="923023"/>
                      <a:pt x="357949" y="923023"/>
                      <a:pt x="371320" y="909633"/>
                    </a:cubicBezTo>
                    <a:cubicBezTo>
                      <a:pt x="371348" y="909605"/>
                      <a:pt x="384690" y="896229"/>
                      <a:pt x="384690" y="882852"/>
                    </a:cubicBezTo>
                    <a:cubicBezTo>
                      <a:pt x="384690" y="869462"/>
                      <a:pt x="371320" y="842682"/>
                      <a:pt x="357949" y="829292"/>
                    </a:cubicBezTo>
                    <a:cubicBezTo>
                      <a:pt x="357949" y="829272"/>
                      <a:pt x="357949" y="826967"/>
                      <a:pt x="357949" y="561487"/>
                    </a:cubicBezTo>
                    <a:cubicBezTo>
                      <a:pt x="371320" y="574877"/>
                      <a:pt x="398061" y="574877"/>
                      <a:pt x="411432" y="574877"/>
                    </a:cubicBezTo>
                    <a:cubicBezTo>
                      <a:pt x="424803" y="574877"/>
                      <a:pt x="438173" y="574877"/>
                      <a:pt x="438173" y="561487"/>
                    </a:cubicBezTo>
                    <a:cubicBezTo>
                      <a:pt x="451544" y="548097"/>
                      <a:pt x="464915" y="534707"/>
                      <a:pt x="451544" y="507926"/>
                    </a:cubicBezTo>
                    <a:cubicBezTo>
                      <a:pt x="451575" y="507895"/>
                      <a:pt x="464899" y="494521"/>
                      <a:pt x="451544" y="481146"/>
                    </a:cubicBezTo>
                    <a:cubicBezTo>
                      <a:pt x="451538" y="481126"/>
                      <a:pt x="450849" y="478826"/>
                      <a:pt x="371320" y="213342"/>
                    </a:cubicBezTo>
                    <a:cubicBezTo>
                      <a:pt x="357949" y="199951"/>
                      <a:pt x="344578" y="186561"/>
                      <a:pt x="331207" y="186561"/>
                    </a:cubicBezTo>
                    <a:cubicBezTo>
                      <a:pt x="344578" y="173171"/>
                      <a:pt x="344578" y="146390"/>
                      <a:pt x="344578" y="119610"/>
                    </a:cubicBezTo>
                    <a:cubicBezTo>
                      <a:pt x="344578" y="54179"/>
                      <a:pt x="293496" y="1537"/>
                      <a:pt x="2287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1380329" y="2946115"/>
                <a:ext cx="401638" cy="855663"/>
                <a:chOff x="-874996" y="2979930"/>
                <a:chExt cx="401638" cy="855663"/>
              </a:xfrm>
              <a:solidFill>
                <a:srgbClr val="8C4306"/>
              </a:solidFill>
            </p:grpSpPr>
            <p:sp>
              <p:nvSpPr>
                <p:cNvPr id="22" name="Oval 124"/>
                <p:cNvSpPr>
                  <a:spLocks noChangeArrowheads="1"/>
                </p:cNvSpPr>
                <p:nvPr/>
              </p:nvSpPr>
              <p:spPr bwMode="auto">
                <a:xfrm>
                  <a:off x="-768634" y="2979930"/>
                  <a:ext cx="187325" cy="187325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" name="Freeform 125"/>
                <p:cNvSpPr/>
                <p:nvPr/>
              </p:nvSpPr>
              <p:spPr bwMode="auto">
                <a:xfrm>
                  <a:off x="-874996" y="3167255"/>
                  <a:ext cx="401638" cy="280988"/>
                </a:xfrm>
                <a:custGeom>
                  <a:gdLst>
                    <a:gd fmla="*/ 253 w 253" name="T0"/>
                    <a:gd fmla="*/ 177 h 177" name="T1"/>
                    <a:gd fmla="*/ 194 w 253" name="T2"/>
                    <a:gd fmla="*/ 0 h 177" name="T3"/>
                    <a:gd fmla="*/ 194 w 253" name="T4"/>
                    <a:gd fmla="*/ 0 h 177" name="T5"/>
                    <a:gd fmla="*/ 194 w 253" name="T6"/>
                    <a:gd fmla="*/ 0 h 177" name="T7"/>
                    <a:gd fmla="*/ 59 w 253" name="T8"/>
                    <a:gd fmla="*/ 0 h 177" name="T9"/>
                    <a:gd fmla="*/ 0 w 253" name="T10"/>
                    <a:gd fmla="*/ 177 h 177" name="T11"/>
                    <a:gd fmla="*/ 42 w 253" name="T12"/>
                    <a:gd fmla="*/ 177 h 177" name="T13"/>
                    <a:gd fmla="*/ 59 w 253" name="T14"/>
                    <a:gd fmla="*/ 143 h 177" name="T15"/>
                    <a:gd fmla="*/ 59 w 253" name="T16"/>
                    <a:gd fmla="*/ 177 h 177" name="T17"/>
                    <a:gd fmla="*/ 194 w 253" name="T18"/>
                    <a:gd fmla="*/ 177 h 177" name="T19"/>
                    <a:gd fmla="*/ 194 w 253" name="T20"/>
                    <a:gd fmla="*/ 143 h 177" name="T21"/>
                    <a:gd fmla="*/ 211 w 253" name="T22"/>
                    <a:gd fmla="*/ 177 h 177" name="T23"/>
                    <a:gd fmla="*/ 253 w 253" name="T24"/>
                    <a:gd fmla="*/ 177 h 17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77" w="253">
                      <a:moveTo>
                        <a:pt x="253" y="177"/>
                      </a:moveTo>
                      <a:lnTo>
                        <a:pt x="194" y="0"/>
                      </a:lnTo>
                      <a:lnTo>
                        <a:pt x="194" y="0"/>
                      </a:lnTo>
                      <a:lnTo>
                        <a:pt x="194" y="0"/>
                      </a:lnTo>
                      <a:lnTo>
                        <a:pt x="59" y="0"/>
                      </a:lnTo>
                      <a:lnTo>
                        <a:pt x="0" y="177"/>
                      </a:lnTo>
                      <a:lnTo>
                        <a:pt x="42" y="177"/>
                      </a:lnTo>
                      <a:lnTo>
                        <a:pt x="59" y="143"/>
                      </a:lnTo>
                      <a:lnTo>
                        <a:pt x="59" y="177"/>
                      </a:lnTo>
                      <a:lnTo>
                        <a:pt x="194" y="177"/>
                      </a:lnTo>
                      <a:lnTo>
                        <a:pt x="194" y="143"/>
                      </a:lnTo>
                      <a:lnTo>
                        <a:pt x="211" y="177"/>
                      </a:lnTo>
                      <a:lnTo>
                        <a:pt x="253" y="177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" name="Freeform 126"/>
                <p:cNvSpPr/>
                <p:nvPr/>
              </p:nvSpPr>
              <p:spPr bwMode="auto">
                <a:xfrm>
                  <a:off x="-781334" y="3460942"/>
                  <a:ext cx="214313" cy="322263"/>
                </a:xfrm>
                <a:custGeom>
                  <a:gdLst>
                    <a:gd fmla="*/ 16 w 16" name="T0"/>
                    <a:gd fmla="*/ 0 h 24" name="T1"/>
                    <a:gd fmla="*/ 0 w 16" name="T2"/>
                    <a:gd fmla="*/ 0 h 24" name="T3"/>
                    <a:gd fmla="*/ 0 w 16" name="T4"/>
                    <a:gd fmla="*/ 24 h 24" name="T5"/>
                    <a:gd fmla="*/ 7 w 16" name="T6"/>
                    <a:gd fmla="*/ 24 h 24" name="T7"/>
                    <a:gd fmla="*/ 7 w 16" name="T8"/>
                    <a:gd fmla="*/ 10 h 24" name="T9"/>
                    <a:gd fmla="*/ 8 w 16" name="T10"/>
                    <a:gd fmla="*/ 8 h 24" name="T11"/>
                    <a:gd fmla="*/ 9 w 16" name="T12"/>
                    <a:gd fmla="*/ 10 h 24" name="T13"/>
                    <a:gd fmla="*/ 9 w 16" name="T14"/>
                    <a:gd fmla="*/ 24 h 24" name="T15"/>
                    <a:gd fmla="*/ 16 w 16" name="T16"/>
                    <a:gd fmla="*/ 24 h 24" name="T17"/>
                    <a:gd fmla="*/ 16 w 16" name="T18"/>
                    <a:gd fmla="*/ 0 h 2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4" w="16">
                      <a:moveTo>
                        <a:pt x="1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" name="Freeform 127"/>
                <p:cNvSpPr/>
                <p:nvPr/>
              </p:nvSpPr>
              <p:spPr bwMode="auto">
                <a:xfrm>
                  <a:off x="-794034" y="3783205"/>
                  <a:ext cx="239713" cy="52388"/>
                </a:xfrm>
                <a:custGeom>
                  <a:gdLst>
                    <a:gd fmla="*/ 14 w 18" name="T0"/>
                    <a:gd fmla="*/ 0 h 4" name="T1"/>
                    <a:gd fmla="*/ 9 w 18" name="T2"/>
                    <a:gd fmla="*/ 4 h 4" name="T3"/>
                    <a:gd fmla="*/ 4 w 18" name="T4"/>
                    <a:gd fmla="*/ 0 h 4" name="T5"/>
                    <a:gd fmla="*/ 0 w 18" name="T6"/>
                    <a:gd fmla="*/ 4 h 4" name="T7"/>
                    <a:gd fmla="*/ 9 w 18" name="T8"/>
                    <a:gd fmla="*/ 4 h 4" name="T9"/>
                    <a:gd fmla="*/ 18 w 18" name="T10"/>
                    <a:gd fmla="*/ 4 h 4" name="T11"/>
                    <a:gd fmla="*/ 14 w 18" name="T12"/>
                    <a:gd fmla="*/ 0 h 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" w="18">
                      <a:moveTo>
                        <a:pt x="14" y="0"/>
                      </a:moveTo>
                      <a:cubicBezTo>
                        <a:pt x="11" y="0"/>
                        <a:pt x="9" y="2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Freeform 128"/>
                <p:cNvSpPr/>
                <p:nvPr/>
              </p:nvSpPr>
              <p:spPr bwMode="auto">
                <a:xfrm>
                  <a:off x="-874996" y="3448242"/>
                  <a:ext cx="53975" cy="52388"/>
                </a:xfrm>
                <a:custGeom>
                  <a:gdLst>
                    <a:gd fmla="*/ 3 w 4" name="T0"/>
                    <a:gd fmla="*/ 3 h 4" name="T1"/>
                    <a:gd fmla="*/ 0 w 4" name="T2"/>
                    <a:gd fmla="*/ 4 h 4" name="T3"/>
                    <a:gd fmla="*/ 1 w 4" name="T4"/>
                    <a:gd fmla="*/ 1 h 4" name="T5"/>
                    <a:gd fmla="*/ 3 w 4" name="T6"/>
                    <a:gd fmla="*/ 1 h 4" name="T7"/>
                    <a:gd fmla="*/ 3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3" y="3"/>
                      </a:move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4" y="1"/>
                        <a:pt x="4" y="2"/>
                        <a:pt x="3" y="3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Freeform 129"/>
                <p:cNvSpPr/>
                <p:nvPr/>
              </p:nvSpPr>
              <p:spPr bwMode="auto">
                <a:xfrm>
                  <a:off x="-527334" y="3448242"/>
                  <a:ext cx="53975" cy="52388"/>
                </a:xfrm>
                <a:custGeom>
                  <a:gdLst>
                    <a:gd fmla="*/ 1 w 4" name="T0"/>
                    <a:gd fmla="*/ 3 h 4" name="T1"/>
                    <a:gd fmla="*/ 4 w 4" name="T2"/>
                    <a:gd fmla="*/ 4 h 4" name="T3"/>
                    <a:gd fmla="*/ 3 w 4" name="T4"/>
                    <a:gd fmla="*/ 1 h 4" name="T5"/>
                    <a:gd fmla="*/ 1 w 4" name="T6"/>
                    <a:gd fmla="*/ 1 h 4" name="T7"/>
                    <a:gd fmla="*/ 1 w 4" name="T8"/>
                    <a:gd fmla="*/ 3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">
                      <a:moveTo>
                        <a:pt x="1" y="3"/>
                      </a:move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4" y="2"/>
                        <a:pt x="3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4260781" y="3876080"/>
            <a:ext cx="2473712" cy="1084888"/>
            <a:chOff x="9126343" y="3090028"/>
            <a:chExt cx="3858570" cy="171895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29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9126343" y="3144826"/>
              <a:ext cx="3858570" cy="16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293" l="100000" r="-23684" t="-3293"/>
            <a:stretch>
              <a:fillRect/>
            </a:stretch>
          </p:blipFill>
          <p:spPr bwMode="auto">
            <a:xfrm>
              <a:off x="9143976" y="3090028"/>
              <a:ext cx="1875993" cy="16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6696306" y="3876080"/>
            <a:ext cx="2484205" cy="1084888"/>
            <a:chOff x="9074320" y="3090028"/>
            <a:chExt cx="3874936" cy="171895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id="32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9090686" y="3144826"/>
              <a:ext cx="3858570" cy="16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3293" l="99121" r="-23684" t="-3293"/>
            <a:stretch>
              <a:fillRect/>
            </a:stretch>
          </p:blipFill>
          <p:spPr bwMode="auto">
            <a:xfrm>
              <a:off x="9074320" y="3090028"/>
              <a:ext cx="1945650" cy="16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6804248" y="285632"/>
            <a:ext cx="1202218" cy="898875"/>
            <a:chOff x="7445970" y="2104101"/>
            <a:chExt cx="1178207" cy="880922"/>
          </a:xfrm>
        </p:grpSpPr>
        <p:sp>
          <p:nvSpPr>
            <p:cNvPr id="35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866008" y="982241"/>
            <a:ext cx="456456" cy="921261"/>
          </a:xfrm>
          <a:custGeom>
            <a:gdLst>
              <a:gd fmla="*/ 171450 w 639263" name="connsiteX0"/>
              <a:gd fmla="*/ 84196 h 1141471" name="connsiteY0"/>
              <a:gd fmla="*/ 219075 w 639263" name="connsiteX1"/>
              <a:gd fmla="*/ 36571 h 1141471" name="connsiteY1"/>
              <a:gd fmla="*/ 257175 w 639263" name="connsiteX2"/>
              <a:gd fmla="*/ 27046 h 1141471" name="connsiteY2"/>
              <a:gd fmla="*/ 323850 w 639263" name="connsiteX3"/>
              <a:gd fmla="*/ 17521 h 1141471" name="connsiteY3"/>
              <a:gd fmla="*/ 552450 w 639263" name="connsiteX4"/>
              <a:gd fmla="*/ 17521 h 1141471" name="connsiteY4"/>
              <a:gd fmla="*/ 581025 w 639263" name="connsiteX5"/>
              <a:gd fmla="*/ 27046 h 1141471" name="connsiteY5"/>
              <a:gd fmla="*/ 609600 w 639263" name="connsiteX6"/>
              <a:gd fmla="*/ 46096 h 1141471" name="connsiteY6"/>
              <a:gd fmla="*/ 619125 w 639263" name="connsiteX7"/>
              <a:gd fmla="*/ 74671 h 1141471" name="connsiteY7"/>
              <a:gd fmla="*/ 638175 w 639263" name="connsiteX8"/>
              <a:gd fmla="*/ 103246 h 1141471" name="connsiteY8"/>
              <a:gd fmla="*/ 628650 w 639263" name="connsiteX9"/>
              <a:gd fmla="*/ 227071 h 1141471" name="connsiteY9"/>
              <a:gd fmla="*/ 590550 w 639263" name="connsiteX10"/>
              <a:gd fmla="*/ 284221 h 1141471" name="connsiteY10"/>
              <a:gd fmla="*/ 533400 w 639263" name="connsiteX11"/>
              <a:gd fmla="*/ 322321 h 1141471" name="connsiteY11"/>
              <a:gd fmla="*/ 514350 w 639263" name="connsiteX12"/>
              <a:gd fmla="*/ 350896 h 1141471" name="connsiteY12"/>
              <a:gd fmla="*/ 457200 w 639263" name="connsiteX13"/>
              <a:gd fmla="*/ 369946 h 1141471" name="connsiteY13"/>
              <a:gd fmla="*/ 400050 w 639263" name="connsiteX14"/>
              <a:gd fmla="*/ 398521 h 1141471" name="connsiteY14"/>
              <a:gd fmla="*/ 285750 w 639263" name="connsiteX15"/>
              <a:gd fmla="*/ 388996 h 1141471" name="connsiteY15"/>
              <a:gd fmla="*/ 257175 w 639263" name="connsiteX16"/>
              <a:gd fmla="*/ 379471 h 1141471" name="connsiteY16"/>
              <a:gd fmla="*/ 190500 w 639263" name="connsiteX17"/>
              <a:gd fmla="*/ 398521 h 1141471" name="connsiteY17"/>
              <a:gd fmla="*/ 114300 w 639263" name="connsiteX18"/>
              <a:gd fmla="*/ 465196 h 1141471" name="connsiteY18"/>
              <a:gd fmla="*/ 85725 w 639263" name="connsiteX19"/>
              <a:gd fmla="*/ 484246 h 1141471" name="connsiteY19"/>
              <a:gd fmla="*/ 57150 w 639263" name="connsiteX20"/>
              <a:gd fmla="*/ 503296 h 1141471" name="connsiteY20"/>
              <a:gd fmla="*/ 47625 w 639263" name="connsiteX21"/>
              <a:gd fmla="*/ 531871 h 1141471" name="connsiteY21"/>
              <a:gd fmla="*/ 28575 w 639263" name="connsiteX22"/>
              <a:gd fmla="*/ 560446 h 1141471" name="connsiteY22"/>
              <a:gd fmla="*/ 9525 w 639263" name="connsiteX23"/>
              <a:gd fmla="*/ 617596 h 1141471" name="connsiteY23"/>
              <a:gd fmla="*/ 0 w 639263" name="connsiteX24"/>
              <a:gd fmla="*/ 646171 h 1141471" name="connsiteY24"/>
              <a:gd fmla="*/ 9525 w 639263" name="connsiteX25"/>
              <a:gd fmla="*/ 741421 h 1141471" name="connsiteY25"/>
              <a:gd fmla="*/ 28575 w 639263" name="connsiteX26"/>
              <a:gd fmla="*/ 769996 h 1141471" name="connsiteY26"/>
              <a:gd fmla="*/ 85725 w 639263" name="connsiteX27"/>
              <a:gd fmla="*/ 827146 h 1141471" name="connsiteY27"/>
              <a:gd fmla="*/ 114300 w 639263" name="connsiteX28"/>
              <a:gd fmla="*/ 855721 h 1141471" name="connsiteY28"/>
              <a:gd fmla="*/ 171450 w 639263" name="connsiteX29"/>
              <a:gd fmla="*/ 893821 h 1141471" name="connsiteY29"/>
              <a:gd fmla="*/ 190500 w 639263" name="connsiteX30"/>
              <a:gd fmla="*/ 922396 h 1141471" name="connsiteY30"/>
              <a:gd fmla="*/ 247650 w 639263" name="connsiteX31"/>
              <a:gd fmla="*/ 960496 h 1141471" name="connsiteY31"/>
              <a:gd fmla="*/ 285750 w 639263" name="connsiteX32"/>
              <a:gd fmla="*/ 1008121 h 1141471" name="connsiteY32"/>
              <a:gd fmla="*/ 295275 w 639263" name="connsiteX33"/>
              <a:gd fmla="*/ 1036696 h 1141471" name="connsiteY33"/>
              <a:gd fmla="*/ 314325 w 639263" name="connsiteX34"/>
              <a:gd fmla="*/ 1065271 h 1141471" name="connsiteY34"/>
              <a:gd fmla="*/ 333375 w 639263" name="connsiteX35"/>
              <a:gd fmla="*/ 1122421 h 1141471" name="connsiteY35"/>
              <a:gd fmla="*/ 342900 w 639263" name="connsiteX36"/>
              <a:gd fmla="*/ 1141471 h 1141471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1141471" w="639263">
                <a:moveTo>
                  <a:pt x="171450" y="84196"/>
                </a:moveTo>
                <a:cubicBezTo>
                  <a:pt x="187325" y="68321"/>
                  <a:pt x="200395" y="49024"/>
                  <a:pt x="219075" y="36571"/>
                </a:cubicBezTo>
                <a:cubicBezTo>
                  <a:pt x="229967" y="29309"/>
                  <a:pt x="244295" y="29388"/>
                  <a:pt x="257175" y="27046"/>
                </a:cubicBezTo>
                <a:cubicBezTo>
                  <a:pt x="279264" y="23030"/>
                  <a:pt x="301625" y="20696"/>
                  <a:pt x="323850" y="17521"/>
                </a:cubicBezTo>
                <a:cubicBezTo>
                  <a:pt x="413042" y="-12210"/>
                  <a:pt x="360401" y="1517"/>
                  <a:pt x="552450" y="17521"/>
                </a:cubicBezTo>
                <a:cubicBezTo>
                  <a:pt x="562456" y="18355"/>
                  <a:pt x="572045" y="22556"/>
                  <a:pt x="581025" y="27046"/>
                </a:cubicBezTo>
                <a:cubicBezTo>
                  <a:pt x="591264" y="32166"/>
                  <a:pt x="600075" y="39746"/>
                  <a:pt x="609600" y="46096"/>
                </a:cubicBezTo>
                <a:cubicBezTo>
                  <a:pt x="612775" y="55621"/>
                  <a:pt x="614635" y="65691"/>
                  <a:pt x="619125" y="74671"/>
                </a:cubicBezTo>
                <a:cubicBezTo>
                  <a:pt x="624245" y="84910"/>
                  <a:pt x="637461" y="91821"/>
                  <a:pt x="638175" y="103246"/>
                </a:cubicBezTo>
                <a:cubicBezTo>
                  <a:pt x="640757" y="144562"/>
                  <a:pt x="639185" y="187037"/>
                  <a:pt x="628650" y="227071"/>
                </a:cubicBezTo>
                <a:cubicBezTo>
                  <a:pt x="622823" y="249212"/>
                  <a:pt x="609600" y="271521"/>
                  <a:pt x="590550" y="284221"/>
                </a:cubicBezTo>
                <a:lnTo>
                  <a:pt x="533400" y="322321"/>
                </a:lnTo>
                <a:cubicBezTo>
                  <a:pt x="527050" y="331846"/>
                  <a:pt x="524058" y="344829"/>
                  <a:pt x="514350" y="350896"/>
                </a:cubicBezTo>
                <a:cubicBezTo>
                  <a:pt x="497322" y="361539"/>
                  <a:pt x="473908" y="358807"/>
                  <a:pt x="457200" y="369946"/>
                </a:cubicBezTo>
                <a:cubicBezTo>
                  <a:pt x="420271" y="394565"/>
                  <a:pt x="439485" y="385376"/>
                  <a:pt x="400050" y="398521"/>
                </a:cubicBezTo>
                <a:cubicBezTo>
                  <a:pt x="361950" y="395346"/>
                  <a:pt x="323647" y="394049"/>
                  <a:pt x="285750" y="388996"/>
                </a:cubicBezTo>
                <a:cubicBezTo>
                  <a:pt x="275798" y="387669"/>
                  <a:pt x="267215" y="379471"/>
                  <a:pt x="257175" y="379471"/>
                </a:cubicBezTo>
                <a:cubicBezTo>
                  <a:pt x="245215" y="379471"/>
                  <a:pt x="203975" y="394029"/>
                  <a:pt x="190500" y="398521"/>
                </a:cubicBezTo>
                <a:cubicBezTo>
                  <a:pt x="158750" y="446146"/>
                  <a:pt x="180975" y="420746"/>
                  <a:pt x="114300" y="465196"/>
                </a:cubicBezTo>
                <a:lnTo>
                  <a:pt x="85725" y="484246"/>
                </a:lnTo>
                <a:lnTo>
                  <a:pt x="57150" y="503296"/>
                </a:lnTo>
                <a:cubicBezTo>
                  <a:pt x="53975" y="512821"/>
                  <a:pt x="52115" y="522891"/>
                  <a:pt x="47625" y="531871"/>
                </a:cubicBezTo>
                <a:cubicBezTo>
                  <a:pt x="42505" y="542110"/>
                  <a:pt x="33224" y="549985"/>
                  <a:pt x="28575" y="560446"/>
                </a:cubicBezTo>
                <a:cubicBezTo>
                  <a:pt x="20420" y="578796"/>
                  <a:pt x="15875" y="598546"/>
                  <a:pt x="9525" y="617596"/>
                </a:cubicBezTo>
                <a:lnTo>
                  <a:pt x="0" y="646171"/>
                </a:lnTo>
                <a:cubicBezTo>
                  <a:pt x="3175" y="677921"/>
                  <a:pt x="2350" y="710330"/>
                  <a:pt x="9525" y="741421"/>
                </a:cubicBezTo>
                <a:cubicBezTo>
                  <a:pt x="12099" y="752575"/>
                  <a:pt x="20970" y="761440"/>
                  <a:pt x="28575" y="769996"/>
                </a:cubicBezTo>
                <a:cubicBezTo>
                  <a:pt x="46473" y="790132"/>
                  <a:pt x="66675" y="808096"/>
                  <a:pt x="85725" y="827146"/>
                </a:cubicBezTo>
                <a:cubicBezTo>
                  <a:pt x="95250" y="836671"/>
                  <a:pt x="103092" y="848249"/>
                  <a:pt x="114300" y="855721"/>
                </a:cubicBezTo>
                <a:lnTo>
                  <a:pt x="171450" y="893821"/>
                </a:lnTo>
                <a:cubicBezTo>
                  <a:pt x="177800" y="903346"/>
                  <a:pt x="181885" y="914858"/>
                  <a:pt x="190500" y="922396"/>
                </a:cubicBezTo>
                <a:cubicBezTo>
                  <a:pt x="207730" y="937473"/>
                  <a:pt x="247650" y="960496"/>
                  <a:pt x="247650" y="960496"/>
                </a:cubicBezTo>
                <a:cubicBezTo>
                  <a:pt x="271591" y="1032320"/>
                  <a:pt x="236511" y="946573"/>
                  <a:pt x="285750" y="1008121"/>
                </a:cubicBezTo>
                <a:cubicBezTo>
                  <a:pt x="292022" y="1015961"/>
                  <a:pt x="290785" y="1027716"/>
                  <a:pt x="295275" y="1036696"/>
                </a:cubicBezTo>
                <a:cubicBezTo>
                  <a:pt x="300395" y="1046935"/>
                  <a:pt x="309676" y="1054810"/>
                  <a:pt x="314325" y="1065271"/>
                </a:cubicBezTo>
                <a:cubicBezTo>
                  <a:pt x="322480" y="1083621"/>
                  <a:pt x="324395" y="1104460"/>
                  <a:pt x="333375" y="1122421"/>
                </a:cubicBezTo>
                <a:lnTo>
                  <a:pt x="342900" y="1141471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69111" y="1412685"/>
            <a:ext cx="4565078" cy="1762068"/>
            <a:chOff x="3923929" y="1346010"/>
            <a:chExt cx="4565078" cy="1762068"/>
          </a:xfrm>
        </p:grpSpPr>
        <p:sp>
          <p:nvSpPr>
            <p:cNvPr id="39" name="矩形 38"/>
            <p:cNvSpPr/>
            <p:nvPr/>
          </p:nvSpPr>
          <p:spPr>
            <a:xfrm>
              <a:off x="3981076" y="1563638"/>
              <a:ext cx="4268105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zh-CN" smtClean="0" spc="-150" sz="20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爸爸对孩子非智力因素的影响，超过妈妈。大事情上父亲要多把关。特别是在关键人格的形成时期，父亲不要缺位。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3923929" y="1346010"/>
              <a:ext cx="4565078" cy="17620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47975" y="1085850"/>
            <a:ext cx="1424110" cy="504825"/>
            <a:chOff x="2876550" y="1019175"/>
            <a:chExt cx="1478282" cy="504825"/>
          </a:xfrm>
        </p:grpSpPr>
        <p:sp>
          <p:nvSpPr>
            <p:cNvPr id="42" name="椭圆 41"/>
            <p:cNvSpPr/>
            <p:nvPr/>
          </p:nvSpPr>
          <p:spPr>
            <a:xfrm>
              <a:off x="2900049" y="1252746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876550" y="1019175"/>
              <a:ext cx="1478282" cy="504825"/>
              <a:chOff x="2876550" y="1019175"/>
              <a:chExt cx="1478282" cy="504825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2876550" y="1019175"/>
                <a:ext cx="676275" cy="504825"/>
              </a:xfrm>
              <a:custGeom>
                <a:gdLst>
                  <a:gd fmla="*/ 114300 w 676275" name="connsiteX0"/>
                  <a:gd fmla="*/ 0 h 504825" name="connsiteY0"/>
                  <a:gd fmla="*/ 76200 w 676275" name="connsiteX1"/>
                  <a:gd fmla="*/ 47625 h 504825" name="connsiteY1"/>
                  <a:gd fmla="*/ 47625 w 676275" name="connsiteX2"/>
                  <a:gd fmla="*/ 57150 h 504825" name="connsiteY2"/>
                  <a:gd fmla="*/ 19050 w 676275" name="connsiteX3"/>
                  <a:gd fmla="*/ 114300 h 504825" name="connsiteY3"/>
                  <a:gd fmla="*/ 0 w 676275" name="connsiteX4"/>
                  <a:gd fmla="*/ 142875 h 504825" name="connsiteY4"/>
                  <a:gd fmla="*/ 28575 w 676275" name="connsiteX5"/>
                  <a:gd fmla="*/ 247650 h 504825" name="connsiteY5"/>
                  <a:gd fmla="*/ 57150 w 676275" name="connsiteX6"/>
                  <a:gd fmla="*/ 266700 h 504825" name="connsiteY6"/>
                  <a:gd fmla="*/ 66675 w 676275" name="connsiteX7"/>
                  <a:gd fmla="*/ 295275 h 504825" name="connsiteY7"/>
                  <a:gd fmla="*/ 142875 w 676275" name="connsiteX8"/>
                  <a:gd fmla="*/ 361950 h 504825" name="connsiteY8"/>
                  <a:gd fmla="*/ 171450 w 676275" name="connsiteX9"/>
                  <a:gd fmla="*/ 381000 h 504825" name="connsiteY9"/>
                  <a:gd fmla="*/ 228600 w 676275" name="connsiteX10"/>
                  <a:gd fmla="*/ 400050 h 504825" name="connsiteY10"/>
                  <a:gd fmla="*/ 257175 w 676275" name="connsiteX11"/>
                  <a:gd fmla="*/ 409575 h 504825" name="connsiteY11"/>
                  <a:gd fmla="*/ 314325 w 676275" name="connsiteX12"/>
                  <a:gd fmla="*/ 447675 h 504825" name="connsiteY12"/>
                  <a:gd fmla="*/ 342900 w 676275" name="connsiteX13"/>
                  <a:gd fmla="*/ 457200 h 504825" name="connsiteY13"/>
                  <a:gd fmla="*/ 428625 w 676275" name="connsiteX14"/>
                  <a:gd fmla="*/ 495300 h 504825" name="connsiteY14"/>
                  <a:gd fmla="*/ 495300 w 676275" name="connsiteX15"/>
                  <a:gd fmla="*/ 504825 h 504825" name="connsiteY15"/>
                  <a:gd fmla="*/ 676275 w 676275" name="connsiteX16"/>
                  <a:gd fmla="*/ 495300 h 504825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504825" w="676275">
                    <a:moveTo>
                      <a:pt x="114300" y="0"/>
                    </a:moveTo>
                    <a:cubicBezTo>
                      <a:pt x="101600" y="15875"/>
                      <a:pt x="91636" y="34394"/>
                      <a:pt x="76200" y="47625"/>
                    </a:cubicBezTo>
                    <a:cubicBezTo>
                      <a:pt x="68577" y="54159"/>
                      <a:pt x="55465" y="50878"/>
                      <a:pt x="47625" y="57150"/>
                    </a:cubicBezTo>
                    <a:cubicBezTo>
                      <a:pt x="24877" y="75348"/>
                      <a:pt x="30554" y="91293"/>
                      <a:pt x="19050" y="114300"/>
                    </a:cubicBezTo>
                    <a:cubicBezTo>
                      <a:pt x="13930" y="124539"/>
                      <a:pt x="6350" y="133350"/>
                      <a:pt x="0" y="142875"/>
                    </a:cubicBezTo>
                    <a:cubicBezTo>
                      <a:pt x="5634" y="187950"/>
                      <a:pt x="-2299" y="216776"/>
                      <a:pt x="28575" y="247650"/>
                    </a:cubicBezTo>
                    <a:cubicBezTo>
                      <a:pt x="36670" y="255745"/>
                      <a:pt x="47625" y="260350"/>
                      <a:pt x="57150" y="266700"/>
                    </a:cubicBezTo>
                    <a:cubicBezTo>
                      <a:pt x="60325" y="276225"/>
                      <a:pt x="62185" y="286295"/>
                      <a:pt x="66675" y="295275"/>
                    </a:cubicBezTo>
                    <a:cubicBezTo>
                      <a:pt x="86519" y="334962"/>
                      <a:pt x="100012" y="333375"/>
                      <a:pt x="142875" y="361950"/>
                    </a:cubicBezTo>
                    <a:cubicBezTo>
                      <a:pt x="152400" y="368300"/>
                      <a:pt x="160590" y="377380"/>
                      <a:pt x="171450" y="381000"/>
                    </a:cubicBezTo>
                    <a:lnTo>
                      <a:pt x="228600" y="400050"/>
                    </a:lnTo>
                    <a:cubicBezTo>
                      <a:pt x="238125" y="403225"/>
                      <a:pt x="248821" y="404006"/>
                      <a:pt x="257175" y="409575"/>
                    </a:cubicBezTo>
                    <a:cubicBezTo>
                      <a:pt x="276225" y="422275"/>
                      <a:pt x="292605" y="440435"/>
                      <a:pt x="314325" y="447675"/>
                    </a:cubicBezTo>
                    <a:cubicBezTo>
                      <a:pt x="323850" y="450850"/>
                      <a:pt x="333920" y="452710"/>
                      <a:pt x="342900" y="457200"/>
                    </a:cubicBezTo>
                    <a:cubicBezTo>
                      <a:pt x="388637" y="480068"/>
                      <a:pt x="359819" y="485471"/>
                      <a:pt x="428625" y="495300"/>
                    </a:cubicBezTo>
                    <a:lnTo>
                      <a:pt x="495300" y="504825"/>
                    </a:lnTo>
                    <a:lnTo>
                      <a:pt x="676275" y="4953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3550919" y="1346008"/>
                <a:ext cx="803913" cy="170371"/>
              </a:xfrm>
              <a:custGeom>
                <a:gdLst>
                  <a:gd fmla="*/ 0 w 373380" name="connsiteX0"/>
                  <a:gd fmla="*/ 182924 h 182924" name="connsiteY0"/>
                  <a:gd fmla="*/ 38100 w 373380" name="connsiteX1"/>
                  <a:gd fmla="*/ 175304 h 182924" name="connsiteY1"/>
                  <a:gd fmla="*/ 83820 w 373380" name="connsiteX2"/>
                  <a:gd fmla="*/ 160064 h 182924" name="connsiteY2"/>
                  <a:gd fmla="*/ 175260 w 373380" name="connsiteX3"/>
                  <a:gd fmla="*/ 129584 h 182924" name="connsiteY3"/>
                  <a:gd fmla="*/ 220980 w 373380" name="connsiteX4"/>
                  <a:gd fmla="*/ 106724 h 182924" name="connsiteY4"/>
                  <a:gd fmla="*/ 266700 w 373380" name="connsiteX5"/>
                  <a:gd fmla="*/ 91484 h 182924" name="connsiteY5"/>
                  <a:gd fmla="*/ 327660 w 373380" name="connsiteX6"/>
                  <a:gd fmla="*/ 38144 h 182924" name="connsiteY6"/>
                  <a:gd fmla="*/ 350520 w 373380" name="connsiteX7"/>
                  <a:gd fmla="*/ 22904 h 182924" name="connsiteY7"/>
                  <a:gd fmla="*/ 373380 w 373380" name="connsiteX8"/>
                  <a:gd fmla="*/ 44 h 1829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182924" w="373380">
                    <a:moveTo>
                      <a:pt x="0" y="182924"/>
                    </a:moveTo>
                    <a:cubicBezTo>
                      <a:pt x="12700" y="180384"/>
                      <a:pt x="25605" y="178712"/>
                      <a:pt x="38100" y="175304"/>
                    </a:cubicBezTo>
                    <a:cubicBezTo>
                      <a:pt x="53598" y="171077"/>
                      <a:pt x="68580" y="165144"/>
                      <a:pt x="83820" y="160064"/>
                    </a:cubicBezTo>
                    <a:lnTo>
                      <a:pt x="175260" y="129584"/>
                    </a:lnTo>
                    <a:cubicBezTo>
                      <a:pt x="258630" y="101794"/>
                      <a:pt x="132350" y="146115"/>
                      <a:pt x="220980" y="106724"/>
                    </a:cubicBezTo>
                    <a:cubicBezTo>
                      <a:pt x="235660" y="100200"/>
                      <a:pt x="266700" y="91484"/>
                      <a:pt x="266700" y="91484"/>
                    </a:cubicBezTo>
                    <a:cubicBezTo>
                      <a:pt x="292100" y="53384"/>
                      <a:pt x="274320" y="73704"/>
                      <a:pt x="327660" y="38144"/>
                    </a:cubicBezTo>
                    <a:lnTo>
                      <a:pt x="350520" y="22904"/>
                    </a:lnTo>
                    <a:cubicBezTo>
                      <a:pt x="367169" y="-2069"/>
                      <a:pt x="356602" y="44"/>
                      <a:pt x="373380" y="4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50365835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3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2" presetSubtype="8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1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7"/>
      <p:bldP grpId="0" spid="4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7697163" y="1993952"/>
            <a:ext cx="1459363" cy="1973902"/>
            <a:chOff x="2125660" y="523893"/>
            <a:chExt cx="2468247" cy="3338495"/>
          </a:xfrm>
        </p:grpSpPr>
        <p:sp>
          <p:nvSpPr>
            <p:cNvPr id="3" name="任意多边形 2"/>
            <p:cNvSpPr/>
            <p:nvPr/>
          </p:nvSpPr>
          <p:spPr>
            <a:xfrm>
              <a:off x="2195513" y="544514"/>
              <a:ext cx="2082921" cy="3317874"/>
            </a:xfrm>
            <a:custGeom>
              <a:gdLst>
                <a:gd fmla="*/ 941387 w 2082921" name="connsiteX0"/>
                <a:gd fmla="*/ 0 h 3317875" name="connsiteY0"/>
                <a:gd fmla="*/ 614362 w 2082921" name="connsiteX1"/>
                <a:gd fmla="*/ 127000 h 3317875" name="connsiteY1"/>
                <a:gd fmla="*/ 490537 w 2082921" name="connsiteX2"/>
                <a:gd fmla="*/ 531812 h 3317875" name="connsiteY2"/>
                <a:gd fmla="*/ 585787 w 2082921" name="connsiteX3"/>
                <a:gd fmla="*/ 874712 h 3317875" name="connsiteY3"/>
                <a:gd fmla="*/ 566737 w 2082921" name="connsiteX4"/>
                <a:gd fmla="*/ 1003300 h 3317875" name="connsiteY4"/>
                <a:gd fmla="*/ 347662 w 2082921" name="connsiteX5"/>
                <a:gd fmla="*/ 1089025 h 3317875" name="connsiteY5"/>
                <a:gd fmla="*/ 228600 w 2082921" name="connsiteX6"/>
                <a:gd fmla="*/ 1260475 h 3317875" name="connsiteY6"/>
                <a:gd fmla="*/ 19050 w 2082921" name="connsiteX7"/>
                <a:gd fmla="*/ 1531937 h 3317875" name="connsiteY7"/>
                <a:gd fmla="*/ 0 w 2082921" name="connsiteX8"/>
                <a:gd fmla="*/ 2646362 h 3317875" name="connsiteY8"/>
                <a:gd fmla="*/ 285750 w 2082921" name="connsiteX9"/>
                <a:gd fmla="*/ 3089275 h 3317875" name="connsiteY9"/>
                <a:gd fmla="*/ 433387 w 2082921" name="connsiteX10"/>
                <a:gd fmla="*/ 3079750 h 3317875" name="connsiteY10"/>
                <a:gd fmla="*/ 390525 w 2082921" name="connsiteX11"/>
                <a:gd fmla="*/ 3317875 h 3317875" name="connsiteY11"/>
                <a:gd fmla="*/ 1614487 w 2082921" name="connsiteX12"/>
                <a:gd fmla="*/ 3308350 h 3317875" name="connsiteY12"/>
                <a:gd fmla="*/ 1709737 w 2082921" name="connsiteX13"/>
                <a:gd fmla="*/ 3136900 h 3317875" name="connsiteY13"/>
                <a:gd fmla="*/ 1695450 w 2082921" name="connsiteX14"/>
                <a:gd fmla="*/ 2765425 h 3317875" name="connsiteY14"/>
                <a:gd fmla="*/ 1866900 w 2082921" name="connsiteX15"/>
                <a:gd fmla="*/ 2298700 h 3317875" name="connsiteY15"/>
                <a:gd fmla="*/ 2076450 w 2082921" name="connsiteX16"/>
                <a:gd fmla="*/ 2070100 h 3317875" name="connsiteY16"/>
                <a:gd fmla="*/ 2071687 w 2082921" name="connsiteX17"/>
                <a:gd fmla="*/ 1584325 h 3317875" name="connsiteY17"/>
                <a:gd fmla="*/ 2076450 w 2082921" name="connsiteX18"/>
                <a:gd fmla="*/ 1412875 h 3317875" name="connsiteY18"/>
                <a:gd fmla="*/ 1973789 w 2082921" name="connsiteX19"/>
                <a:gd fmla="*/ 1242736 h 3317875" name="connsiteY19"/>
                <a:gd fmla="*/ 1723412 w 2082921" name="connsiteX20"/>
                <a:gd fmla="*/ 1246596 h 3317875" name="connsiteY20"/>
                <a:gd fmla="*/ 1514475 w 2082921" name="connsiteX21"/>
                <a:gd fmla="*/ 1474787 h 3317875" name="connsiteY21"/>
                <a:gd fmla="*/ 1223962 w 2082921" name="connsiteX22"/>
                <a:gd fmla="*/ 1074737 h 3317875" name="connsiteY22"/>
                <a:gd fmla="*/ 1347787 w 2082921" name="connsiteX23"/>
                <a:gd fmla="*/ 760412 h 3317875" name="connsiteY23"/>
                <a:gd fmla="*/ 1403350 w 2082921" name="connsiteX24"/>
                <a:gd fmla="*/ 328612 h 3317875" name="connsiteY24"/>
                <a:gd fmla="*/ 1227137 w 2082921" name="connsiteX25"/>
                <a:gd fmla="*/ 84137 h 3317875" name="connsiteY25"/>
                <a:gd fmla="*/ 941387 w 2082921" name="connsiteX26"/>
                <a:gd fmla="*/ 0 h 3317875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3317875" w="2082921">
                  <a:moveTo>
                    <a:pt x="941387" y="0"/>
                  </a:moveTo>
                  <a:lnTo>
                    <a:pt x="614362" y="127000"/>
                  </a:lnTo>
                  <a:lnTo>
                    <a:pt x="490537" y="531812"/>
                  </a:lnTo>
                  <a:lnTo>
                    <a:pt x="585787" y="874712"/>
                  </a:lnTo>
                  <a:lnTo>
                    <a:pt x="566737" y="1003300"/>
                  </a:lnTo>
                  <a:lnTo>
                    <a:pt x="347662" y="1089025"/>
                  </a:lnTo>
                  <a:lnTo>
                    <a:pt x="228600" y="1260475"/>
                  </a:lnTo>
                  <a:lnTo>
                    <a:pt x="19050" y="1531937"/>
                  </a:lnTo>
                  <a:lnTo>
                    <a:pt x="0" y="2646362"/>
                  </a:lnTo>
                  <a:lnTo>
                    <a:pt x="285750" y="3089275"/>
                  </a:lnTo>
                  <a:lnTo>
                    <a:pt x="433387" y="3079750"/>
                  </a:lnTo>
                  <a:lnTo>
                    <a:pt x="390525" y="3317875"/>
                  </a:lnTo>
                  <a:lnTo>
                    <a:pt x="1614487" y="3308350"/>
                  </a:lnTo>
                  <a:lnTo>
                    <a:pt x="1709737" y="3136900"/>
                  </a:lnTo>
                  <a:lnTo>
                    <a:pt x="1695450" y="2765425"/>
                  </a:lnTo>
                  <a:lnTo>
                    <a:pt x="1866900" y="2298700"/>
                  </a:lnTo>
                  <a:lnTo>
                    <a:pt x="2076450" y="2070100"/>
                  </a:lnTo>
                  <a:cubicBezTo>
                    <a:pt x="2074862" y="1908175"/>
                    <a:pt x="2073275" y="1746250"/>
                    <a:pt x="2071687" y="1584325"/>
                  </a:cubicBezTo>
                  <a:cubicBezTo>
                    <a:pt x="2073275" y="1527175"/>
                    <a:pt x="2092766" y="1469806"/>
                    <a:pt x="2076450" y="1412875"/>
                  </a:cubicBezTo>
                  <a:cubicBezTo>
                    <a:pt x="2060134" y="1355944"/>
                    <a:pt x="2032629" y="1270449"/>
                    <a:pt x="1973789" y="1242736"/>
                  </a:cubicBezTo>
                  <a:cubicBezTo>
                    <a:pt x="1914949" y="1215023"/>
                    <a:pt x="1805081" y="1234570"/>
                    <a:pt x="1723412" y="1246596"/>
                  </a:cubicBezTo>
                  <a:lnTo>
                    <a:pt x="1514475" y="1474787"/>
                  </a:lnTo>
                  <a:lnTo>
                    <a:pt x="1223962" y="1074737"/>
                  </a:lnTo>
                  <a:lnTo>
                    <a:pt x="1347787" y="760412"/>
                  </a:lnTo>
                  <a:lnTo>
                    <a:pt x="1403350" y="328612"/>
                  </a:lnTo>
                  <a:lnTo>
                    <a:pt x="1227137" y="84137"/>
                  </a:lnTo>
                  <a:lnTo>
                    <a:pt x="941387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老大和小宝贝.png" id="4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brightnessContrast bright="19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125660" y="523893"/>
              <a:ext cx="2468247" cy="330016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6526993" y="-146774"/>
            <a:ext cx="1605139" cy="880922"/>
            <a:chOff x="7445970" y="2104101"/>
            <a:chExt cx="1178207" cy="880922"/>
          </a:xfrm>
        </p:grpSpPr>
        <p:sp>
          <p:nvSpPr>
            <p:cNvPr id="9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pic>
        <p:nvPicPr>
          <p:cNvPr id="1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1286"/>
          <a:stretch>
            <a:fillRect/>
          </a:stretch>
        </p:blipFill>
        <p:spPr bwMode="auto">
          <a:xfrm>
            <a:off x="-2958" y="3910664"/>
            <a:ext cx="2473713" cy="1050303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50892" r="25147"/>
          <a:stretch>
            <a:fillRect/>
          </a:stretch>
        </p:blipFill>
        <p:spPr bwMode="auto">
          <a:xfrm>
            <a:off x="2459058" y="3910664"/>
            <a:ext cx="1216748" cy="1050303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1217" y="3155744"/>
            <a:ext cx="1185141" cy="754002"/>
            <a:chOff x="996950" y="2692400"/>
            <a:chExt cx="1911350" cy="1216026"/>
          </a:xfrm>
          <a:solidFill>
            <a:schemeClr val="bg1">
              <a:alpha val="70000"/>
            </a:schemeClr>
          </a:solidFill>
        </p:grpSpPr>
        <p:sp>
          <p:nvSpPr>
            <p:cNvPr id="14" name="Freeform 7"/>
            <p:cNvSpPr/>
            <p:nvPr/>
          </p:nvSpPr>
          <p:spPr bwMode="auto">
            <a:xfrm>
              <a:off x="1241425" y="3516313"/>
              <a:ext cx="615950" cy="392113"/>
            </a:xfrm>
            <a:custGeom>
              <a:gdLst>
                <a:gd fmla="*/ 0 w 388" name="T0"/>
                <a:gd fmla="*/ 59 h 247" name="T1"/>
                <a:gd fmla="*/ 388 w 388" name="T2"/>
                <a:gd fmla="*/ 247 h 247" name="T3"/>
                <a:gd fmla="*/ 202 w 388" name="T4"/>
                <a:gd fmla="*/ 0 h 247" name="T5"/>
                <a:gd fmla="*/ 0 w 388" name="T6"/>
                <a:gd fmla="*/ 59 h 2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6" w="388">
                  <a:moveTo>
                    <a:pt x="0" y="59"/>
                  </a:moveTo>
                  <a:lnTo>
                    <a:pt x="388" y="247"/>
                  </a:lnTo>
                  <a:lnTo>
                    <a:pt x="202" y="0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96950" y="2692400"/>
              <a:ext cx="1911350" cy="881063"/>
            </a:xfrm>
            <a:custGeom>
              <a:gdLst>
                <a:gd fmla="*/ 0 w 1204" name="T0"/>
                <a:gd fmla="*/ 225 h 555" name="T1"/>
                <a:gd fmla="*/ 121 w 1204" name="T2"/>
                <a:gd fmla="*/ 555 h 555" name="T3"/>
                <a:gd fmla="*/ 1204 w 1204" name="T4"/>
                <a:gd fmla="*/ 241 h 555" name="T5"/>
                <a:gd fmla="*/ 444 w 1204" name="T6"/>
                <a:gd fmla="*/ 0 h 555" name="T7"/>
                <a:gd fmla="*/ 0 w 1204" name="T8"/>
                <a:gd fmla="*/ 225 h 5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5" w="1204">
                  <a:moveTo>
                    <a:pt x="0" y="225"/>
                  </a:moveTo>
                  <a:lnTo>
                    <a:pt x="121" y="555"/>
                  </a:lnTo>
                  <a:lnTo>
                    <a:pt x="1204" y="241"/>
                  </a:lnTo>
                  <a:lnTo>
                    <a:pt x="444" y="0"/>
                  </a:lnTo>
                  <a:lnTo>
                    <a:pt x="0" y="22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85826" y="1275606"/>
            <a:ext cx="7305623" cy="2051011"/>
          </a:xfrm>
          <a:custGeom>
            <a:gdLst>
              <a:gd fmla="*/ 0 w 7470401" name="connsiteX0"/>
              <a:gd fmla="*/ 0 h 2362379" name="connsiteY0"/>
              <a:gd fmla="*/ 7289725 w 7470401" name="connsiteX1"/>
              <a:gd fmla="*/ 0 h 2362379" name="connsiteY1"/>
              <a:gd fmla="*/ 7070018 w 7470401" name="connsiteX2"/>
              <a:gd fmla="*/ 797594 h 2362379" name="connsiteY2"/>
              <a:gd fmla="*/ 7470401 w 7470401" name="connsiteX3"/>
              <a:gd fmla="*/ 1502737 h 2362379" name="connsiteY3"/>
              <a:gd fmla="*/ 6533176 w 7470401" name="connsiteX4"/>
              <a:gd fmla="*/ 2362379 h 2362379" name="connsiteY4"/>
              <a:gd fmla="*/ 910830 w 7470401" name="connsiteX5"/>
              <a:gd fmla="*/ 2342842 h 2362379" name="connsiteY5"/>
              <a:gd fmla="*/ 0 w 7470401" name="connsiteX6"/>
              <a:gd fmla="*/ 2051718 h 2362379" name="connsiteY6"/>
              <a:gd fmla="*/ 0 w 7470401" name="connsiteX7"/>
              <a:gd fmla="*/ 0 h 236237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362379" w="7470401">
                <a:moveTo>
                  <a:pt x="0" y="0"/>
                </a:moveTo>
                <a:lnTo>
                  <a:pt x="7289725" y="0"/>
                </a:lnTo>
                <a:lnTo>
                  <a:pt x="7070018" y="797594"/>
                </a:lnTo>
                <a:lnTo>
                  <a:pt x="7470401" y="1502737"/>
                </a:lnTo>
                <a:lnTo>
                  <a:pt x="6533176" y="2362379"/>
                </a:lnTo>
                <a:lnTo>
                  <a:pt x="910830" y="2342842"/>
                </a:lnTo>
                <a:lnTo>
                  <a:pt x="0" y="20517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548313" y="1176171"/>
            <a:ext cx="6815428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rgbClr val="8C4306"/>
                </a:solidFill>
                <a:latin charset="-128" panose="02020600040205080304" pitchFamily="18" typeface="MS PMincho"/>
                <a:ea charset="-128" panose="02020600040205080304" pitchFamily="18" typeface="MS PMincho"/>
                <a:cs charset="-122" panose="020b0604020202020204" pitchFamily="34" typeface="Arial Unicode MS"/>
              </a:rPr>
              <a:t> </a:t>
            </a:r>
          </a:p>
          <a:p>
            <a:r>
              <a:rPr altLang="zh-CN" b="1" lang="en-US">
                <a:solidFill>
                  <a:srgbClr val="8C4306"/>
                </a:solidFill>
                <a:latin charset="-128" panose="02020600040205080304" pitchFamily="18" typeface="MS PMincho"/>
                <a:ea charset="-128" panose="02020600040205080304" pitchFamily="18" typeface="MS PMincho"/>
                <a:cs charset="-122" panose="020b0604020202020204" pitchFamily="34" typeface="Arial Unicode MS"/>
              </a:rPr>
              <a:t>除去明星这个光环和芒果台的强大制作，节目如此火爆可以体现“父教”这个引人关注的问题。传说《爸爸去哪儿》第二季将海选一对草根父子，大家看新添宝贝儿子的@Chinakui带宝贝儿子去怎么样啊~？个人感觉魁哥亲子模式应该是类似于王岳伦“哈哈哈哈”的“嘿嘿嘿嘿”型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653281" y="3909746"/>
            <a:ext cx="5490720" cy="1050303"/>
            <a:chOff x="3356315" y="3144826"/>
            <a:chExt cx="8564587" cy="1664160"/>
          </a:xfrm>
        </p:grpSpPr>
        <p:pic>
          <p:nvPicPr>
            <p:cNvPr id="20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3356315" y="3144826"/>
              <a:ext cx="5787685" cy="1664160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51286" r="12983"/>
            <a:stretch>
              <a:fillRect/>
            </a:stretch>
          </p:blipFill>
          <p:spPr bwMode="auto">
            <a:xfrm>
              <a:off x="9090688" y="3144826"/>
              <a:ext cx="2830214" cy="1664160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圆角矩形标注 21"/>
          <p:cNvSpPr/>
          <p:nvPr/>
        </p:nvSpPr>
        <p:spPr>
          <a:xfrm>
            <a:off x="7695516" y="1134711"/>
            <a:ext cx="1190181" cy="716959"/>
          </a:xfrm>
          <a:prstGeom prst="wedgeRoundRectCallout">
            <a:avLst>
              <a:gd fmla="val -6428" name="adj1"/>
              <a:gd fmla="val 77115" name="adj2"/>
              <a:gd fmla="val 16667" name="adj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7628456" y="1176171"/>
            <a:ext cx="13893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pc="300" sz="16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“嘿嘿嘿嘿</a:t>
            </a:r>
          </a:p>
        </p:txBody>
      </p:sp>
      <p:sp>
        <p:nvSpPr>
          <p:cNvPr id="24" name="矩形 23"/>
          <p:cNvSpPr/>
          <p:nvPr/>
        </p:nvSpPr>
        <p:spPr>
          <a:xfrm>
            <a:off x="7631781" y="1451391"/>
            <a:ext cx="138938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16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嘿嘿嘿嘿”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2407575" y="241916"/>
            <a:ext cx="3487970" cy="762395"/>
            <a:chOff x="1660095" y="87094"/>
            <a:chExt cx="3487970" cy="762395"/>
          </a:xfrm>
        </p:grpSpPr>
        <p:grpSp>
          <p:nvGrpSpPr>
            <p:cNvPr id="30" name="组合 29"/>
            <p:cNvGrpSpPr/>
            <p:nvPr/>
          </p:nvGrpSpPr>
          <p:grpSpPr>
            <a:xfrm>
              <a:off x="2054818" y="87094"/>
              <a:ext cx="3093247" cy="762395"/>
              <a:chOff x="2511726" y="-1028650"/>
              <a:chExt cx="3207756" cy="790618"/>
            </a:xfrm>
          </p:grpSpPr>
          <p:pic>
            <p:nvPicPr>
              <p:cNvPr id="34" name="Picture 31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gdLst>
                  <a:gd fmla="*/ 290 w 291" name="T0"/>
                  <a:gd fmla="*/ 4 h 187" name="T1"/>
                  <a:gd fmla="*/ 287 w 291" name="T2"/>
                  <a:gd fmla="*/ 11 h 187" name="T3"/>
                  <a:gd fmla="*/ 8 w 291" name="T4"/>
                  <a:gd fmla="*/ 186 h 187" name="T5"/>
                  <a:gd fmla="*/ 1 w 291" name="T6"/>
                  <a:gd fmla="*/ 183 h 187" name="T7"/>
                  <a:gd fmla="*/ 3 w 291" name="T8"/>
                  <a:gd fmla="*/ 176 h 187" name="T9"/>
                  <a:gd fmla="*/ 283 w 291" name="T10"/>
                  <a:gd fmla="*/ 1 h 187" name="T11"/>
                  <a:gd fmla="*/ 290 w 291" name="T12"/>
                  <a:gd fmla="*/ 4 h 1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7" w="291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gdLst>
                  <a:gd fmla="*/ 283 w 284" name="T0"/>
                  <a:gd fmla="*/ 215 h 218" name="T1"/>
                  <a:gd fmla="*/ 276 w 284" name="T2"/>
                  <a:gd fmla="*/ 217 h 218" name="T3"/>
                  <a:gd fmla="*/ 4 w 284" name="T4"/>
                  <a:gd fmla="*/ 10 h 218" name="T5"/>
                  <a:gd fmla="*/ 1 w 284" name="T6"/>
                  <a:gd fmla="*/ 3 h 218" name="T7"/>
                  <a:gd fmla="*/ 9 w 284" name="T8"/>
                  <a:gd fmla="*/ 1 h 218" name="T9"/>
                  <a:gd fmla="*/ 281 w 284" name="T10"/>
                  <a:gd fmla="*/ 208 h 218" name="T11"/>
                  <a:gd fmla="*/ 283 w 284" name="T12"/>
                  <a:gd fmla="*/ 215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284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gdLst>
                  <a:gd fmla="*/ 27 w 27" name="T0"/>
                  <a:gd fmla="*/ 441 h 455" name="T1"/>
                  <a:gd fmla="*/ 13 w 27" name="T2"/>
                  <a:gd fmla="*/ 455 h 455" name="T3"/>
                  <a:gd fmla="*/ 0 w 27" name="T4"/>
                  <a:gd fmla="*/ 441 h 455" name="T5"/>
                  <a:gd fmla="*/ 0 w 27" name="T6"/>
                  <a:gd fmla="*/ 13 h 455" name="T7"/>
                  <a:gd fmla="*/ 13 w 27" name="T8"/>
                  <a:gd fmla="*/ 0 h 455" name="T9"/>
                  <a:gd fmla="*/ 27 w 27" name="T10"/>
                  <a:gd fmla="*/ 13 h 455" name="T11"/>
                  <a:gd fmla="*/ 27 w 27" name="T12"/>
                  <a:gd fmla="*/ 441 h 4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5" w="27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65"/>
              <p:cNvSpPr/>
              <p:nvPr/>
            </p:nvSpPr>
            <p:spPr bwMode="auto">
              <a:xfrm>
                <a:off x="3014045" y="-899944"/>
                <a:ext cx="2705437" cy="506414"/>
              </a:xfrm>
              <a:custGeom>
                <a:gdLst>
                  <a:gd fmla="*/ 4104 w 4104" name="T0"/>
                  <a:gd fmla="*/ 0 h 770" name="T1"/>
                  <a:gd fmla="*/ 3893 w 4104" name="T2"/>
                  <a:gd fmla="*/ 385 h 770" name="T3"/>
                  <a:gd fmla="*/ 4104 w 4104" name="T4"/>
                  <a:gd fmla="*/ 770 h 770" name="T5"/>
                  <a:gd fmla="*/ 0 w 4104" name="T6"/>
                  <a:gd fmla="*/ 770 h 770" name="T7"/>
                  <a:gd fmla="*/ 0 w 4104" name="T8"/>
                  <a:gd fmla="*/ 0 h 770" name="T9"/>
                  <a:gd fmla="*/ 4104 w 4104" name="T10"/>
                  <a:gd fmla="*/ 0 h 7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70" w="4104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660095" y="198666"/>
              <a:ext cx="632207" cy="472688"/>
              <a:chOff x="179512" y="202034"/>
              <a:chExt cx="580004" cy="433657"/>
            </a:xfrm>
          </p:grpSpPr>
          <p:sp>
            <p:nvSpPr>
              <p:cNvPr id="32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2855316" y="210169"/>
              <a:ext cx="190398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mtClean="0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锐普点评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84921418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4" presetSubtype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3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1.60494E-06 L 0.08559 -1.60494E-06" pathEditMode="relative" ptsTypes="AA" rAng="0">
                                      <p:cBhvr>
                                        <p:cTn dur="2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0" id="2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60696" y="489152"/>
            <a:ext cx="1019901" cy="762559"/>
            <a:chOff x="179512" y="202034"/>
            <a:chExt cx="580004" cy="433657"/>
          </a:xfrm>
        </p:grpSpPr>
        <p:sp>
          <p:nvSpPr>
            <p:cNvPr id="3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4893" y="191901"/>
            <a:ext cx="580004" cy="433657"/>
            <a:chOff x="179512" y="202034"/>
            <a:chExt cx="580004" cy="433657"/>
          </a:xfrm>
        </p:grpSpPr>
        <p:sp>
          <p:nvSpPr>
            <p:cNvPr id="6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7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0" y="4858521"/>
            <a:ext cx="9144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4441" y="2947586"/>
            <a:ext cx="43832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 sz="2000">
                <a:solidFill>
                  <a:srgbClr val="8C4306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lang="zh-CN" sz="2400"/>
              <a:t>锐普，专业PPT设计领跑者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22932" y="3490121"/>
            <a:ext cx="5920336" cy="230832"/>
            <a:chOff x="1718156" y="3795886"/>
            <a:chExt cx="5920336" cy="230832"/>
          </a:xfrm>
        </p:grpSpPr>
        <p:sp>
          <p:nvSpPr>
            <p:cNvPr id="11" name="TextBox 3"/>
            <p:cNvSpPr txBox="1">
              <a:spLocks noChangeArrowheads="1"/>
            </p:cNvSpPr>
            <p:nvPr/>
          </p:nvSpPr>
          <p:spPr bwMode="auto">
            <a:xfrm>
              <a:off x="1718156" y="3795886"/>
              <a:ext cx="2003953" cy="228600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50">
                  <a:latin charset="-122" pitchFamily="34" typeface="微软雅黑"/>
                  <a:ea charset="-122" pitchFamily="34" typeface="微软雅黑"/>
                  <a:cs charset="-122" pitchFamily="49" typeface="经典平黑简"/>
                </a:defRPr>
              </a:lvl1pPr>
            </a:lstStyle>
            <a:p>
              <a:r>
                <a:rPr lang="zh-CN" sz="900"/>
                <a:t>锐普PPT设计  www.rapidesign.cn</a:t>
              </a:r>
            </a:p>
          </p:txBody>
        </p:sp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3662372" y="3795886"/>
              <a:ext cx="3410644" cy="228600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50">
                  <a:latin charset="-122" pitchFamily="34" typeface="微软雅黑"/>
                  <a:ea charset="-122" pitchFamily="34" typeface="微软雅黑"/>
                  <a:cs charset="-122" pitchFamily="49" typeface="经典平黑简"/>
                </a:defRPr>
              </a:lvl1pPr>
            </a:lstStyle>
            <a:p>
              <a:r>
                <a:rPr lang="zh-CN" sz="900"/>
                <a:t>锐普PPT商城  www.rapidppt.com </a:t>
              </a:r>
            </a:p>
          </p:txBody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5622268" y="3795886"/>
              <a:ext cx="2016224" cy="228600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50">
                  <a:latin charset="-122" pitchFamily="34" typeface="微软雅黑"/>
                  <a:ea charset="-122" pitchFamily="34" typeface="微软雅黑"/>
                  <a:cs charset="-122" pitchFamily="49" typeface="经典平黑简"/>
                </a:defRPr>
              </a:lvl1pPr>
            </a:lstStyle>
            <a:p>
              <a:r>
                <a:rPr lang="zh-CN" sz="900"/>
                <a:t>锐普PPT论坛  www.rapidbbs.cn  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3671054" y="3853594"/>
              <a:ext cx="0" cy="1154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5632876" y="3853594"/>
              <a:ext cx="0" cy="115416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3746299" y="1457326"/>
            <a:ext cx="1397402" cy="1389880"/>
            <a:chOff x="3623625" y="1511031"/>
            <a:chExt cx="1896751" cy="1886541"/>
          </a:xfrm>
        </p:grpSpPr>
        <p:pic>
          <p:nvPicPr>
            <p:cNvPr descr="C:\Users\admin\Desktop\锐普PPT微信二维码.jpg" id="18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-1" t="539"/>
            <a:stretch>
              <a:fillRect/>
            </a:stretch>
          </p:blipFill>
          <p:spPr bwMode="auto">
            <a:xfrm>
              <a:off x="3623625" y="1511031"/>
              <a:ext cx="1896751" cy="188654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3623625" y="1511031"/>
              <a:ext cx="1896751" cy="1883674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74175" y="3807042"/>
            <a:ext cx="2341650" cy="243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000">
                <a:latin charset="-122" pitchFamily="34" typeface="微软雅黑"/>
                <a:ea charset="-122" pitchFamily="34" typeface="微软雅黑"/>
              </a:rPr>
              <a:t>策划：亚子        设计：小星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060666" y="1261237"/>
            <a:ext cx="431115" cy="322336"/>
            <a:chOff x="179512" y="202034"/>
            <a:chExt cx="580004" cy="433657"/>
          </a:xfrm>
        </p:grpSpPr>
        <p:sp>
          <p:nvSpPr>
            <p:cNvPr id="22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pic>
        <p:nvPicPr>
          <p:cNvPr id="2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74872" r="12983"/>
          <a:stretch>
            <a:fillRect/>
          </a:stretch>
        </p:blipFill>
        <p:spPr bwMode="auto">
          <a:xfrm flipH="1">
            <a:off x="2778" y="3910664"/>
            <a:ext cx="616744" cy="1050303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等腰三角形 76"/>
          <p:cNvSpPr/>
          <p:nvPr/>
        </p:nvSpPr>
        <p:spPr>
          <a:xfrm flipH="1" rot="16798176">
            <a:off x="7747008" y="938579"/>
            <a:ext cx="536664" cy="2072538"/>
          </a:xfrm>
          <a:custGeom>
            <a:gdLst>
              <a:gd fmla="*/ 0 w 536664" name="connsiteX0"/>
              <a:gd fmla="*/ 416035 h 2239653" name="connsiteY0"/>
              <a:gd fmla="*/ 1844 w 536664" name="connsiteX1"/>
              <a:gd fmla="*/ 416068 h 2239653" name="connsiteY1"/>
              <a:gd fmla="*/ 275917 w 536664" name="connsiteX2"/>
              <a:gd fmla="*/ 0 h 2239653" name="connsiteY2"/>
              <a:gd fmla="*/ 536664 w 536664" name="connsiteX3"/>
              <a:gd fmla="*/ 432048 h 2239653" name="connsiteY3"/>
              <a:gd fmla="*/ 531727 w 536664" name="connsiteX4"/>
              <a:gd fmla="*/ 431916 h 2239653" name="connsiteY4"/>
              <a:gd fmla="*/ 479524 w 536664" name="connsiteX5"/>
              <a:gd fmla="*/ 2239653 h 2239653" name="connsiteY5"/>
              <a:gd fmla="*/ 9526 w 536664" name="connsiteX6"/>
              <a:gd fmla="*/ 2239653 h 2239653" name="connsiteY6"/>
              <a:gd fmla="*/ 0 w 536664" name="connsiteX7"/>
              <a:gd fmla="*/ 416035 h 223965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239653" w="536664">
                <a:moveTo>
                  <a:pt x="0" y="416035"/>
                </a:moveTo>
                <a:lnTo>
                  <a:pt x="1844" y="416068"/>
                </a:lnTo>
                <a:lnTo>
                  <a:pt x="275917" y="0"/>
                </a:lnTo>
                <a:lnTo>
                  <a:pt x="536664" y="432048"/>
                </a:lnTo>
                <a:lnTo>
                  <a:pt x="531727" y="431916"/>
                </a:lnTo>
                <a:lnTo>
                  <a:pt x="479524" y="2239653"/>
                </a:lnTo>
                <a:lnTo>
                  <a:pt x="9526" y="2239653"/>
                </a:lnTo>
                <a:cubicBezTo>
                  <a:pt x="6351" y="1631780"/>
                  <a:pt x="3175" y="1023908"/>
                  <a:pt x="0" y="41603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 flipH="1">
            <a:off x="8342905" y="2265531"/>
            <a:ext cx="136894" cy="2592990"/>
          </a:xfrm>
          <a:custGeom>
            <a:gdLst>
              <a:gd fmla="*/ 0 w 136894" name="connsiteX0"/>
              <a:gd fmla="*/ 21431 h 2581448" name="connsiteY0"/>
              <a:gd fmla="*/ 136894 w 136894" name="connsiteX1"/>
              <a:gd fmla="*/ 0 h 2581448" name="connsiteY1"/>
              <a:gd fmla="*/ 132132 w 136894" name="connsiteX2"/>
              <a:gd fmla="*/ 2581448 h 2581448" name="connsiteY2"/>
              <a:gd fmla="*/ 9525 w 136894" name="connsiteX3"/>
              <a:gd fmla="*/ 2581448 h 2581448" name="connsiteY3"/>
              <a:gd fmla="*/ 0 w 136894" name="connsiteX4"/>
              <a:gd fmla="*/ 21431 h 258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81448" w="136894">
                <a:moveTo>
                  <a:pt x="0" y="21431"/>
                </a:moveTo>
                <a:lnTo>
                  <a:pt x="136894" y="0"/>
                </a:lnTo>
                <a:cubicBezTo>
                  <a:pt x="135307" y="860483"/>
                  <a:pt x="133719" y="1720965"/>
                  <a:pt x="132132" y="2581448"/>
                </a:cubicBezTo>
                <a:lnTo>
                  <a:pt x="9525" y="2581448"/>
                </a:lnTo>
                <a:lnTo>
                  <a:pt x="0" y="21431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 flipH="1">
            <a:off x="8342941" y="1467008"/>
            <a:ext cx="118432" cy="317228"/>
          </a:xfrm>
          <a:custGeom>
            <a:gdLst>
              <a:gd fmla="*/ 0 w 118433" name="connsiteX0"/>
              <a:gd fmla="*/ 105236 h 1401972" name="connsiteY0"/>
              <a:gd fmla="*/ 113603 w 118433" name="connsiteX1"/>
              <a:gd fmla="*/ 0 h 1401972" name="connsiteY1"/>
              <a:gd fmla="*/ 118365 w 118433" name="connsiteX2"/>
              <a:gd fmla="*/ 1318193 h 1401972" name="connsiteY2"/>
              <a:gd fmla="*/ 4762 w 118433" name="connsiteX3"/>
              <a:gd fmla="*/ 1401972 h 1401972" name="connsiteY3"/>
              <a:gd fmla="*/ 0 w 118433" name="connsiteX4"/>
              <a:gd fmla="*/ 105236 h 140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01972" w="118433">
                <a:moveTo>
                  <a:pt x="0" y="105236"/>
                </a:moveTo>
                <a:lnTo>
                  <a:pt x="113603" y="0"/>
                </a:lnTo>
                <a:cubicBezTo>
                  <a:pt x="112809" y="439397"/>
                  <a:pt x="119159" y="878796"/>
                  <a:pt x="118365" y="1318193"/>
                </a:cubicBezTo>
                <a:lnTo>
                  <a:pt x="4762" y="1401972"/>
                </a:lnTo>
                <a:cubicBezTo>
                  <a:pt x="4762" y="980251"/>
                  <a:pt x="0" y="526957"/>
                  <a:pt x="0" y="105236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等腰三角形 76"/>
          <p:cNvSpPr/>
          <p:nvPr/>
        </p:nvSpPr>
        <p:spPr>
          <a:xfrm rot="5853275">
            <a:off x="8086820" y="452927"/>
            <a:ext cx="444526" cy="1604861"/>
          </a:xfrm>
          <a:custGeom>
            <a:gdLst>
              <a:gd fmla="*/ 0 w 536664" name="connsiteX0"/>
              <a:gd fmla="*/ 416035 h 2239653" name="connsiteY0"/>
              <a:gd fmla="*/ 1844 w 536664" name="connsiteX1"/>
              <a:gd fmla="*/ 416068 h 2239653" name="connsiteY1"/>
              <a:gd fmla="*/ 275917 w 536664" name="connsiteX2"/>
              <a:gd fmla="*/ 0 h 2239653" name="connsiteY2"/>
              <a:gd fmla="*/ 536664 w 536664" name="connsiteX3"/>
              <a:gd fmla="*/ 432048 h 2239653" name="connsiteY3"/>
              <a:gd fmla="*/ 531727 w 536664" name="connsiteX4"/>
              <a:gd fmla="*/ 431916 h 2239653" name="connsiteY4"/>
              <a:gd fmla="*/ 479524 w 536664" name="connsiteX5"/>
              <a:gd fmla="*/ 2239653 h 2239653" name="connsiteY5"/>
              <a:gd fmla="*/ 9526 w 536664" name="connsiteX6"/>
              <a:gd fmla="*/ 2239653 h 2239653" name="connsiteY6"/>
              <a:gd fmla="*/ 0 w 536664" name="connsiteX7"/>
              <a:gd fmla="*/ 416035 h 223965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239653" w="536664">
                <a:moveTo>
                  <a:pt x="0" y="416035"/>
                </a:moveTo>
                <a:lnTo>
                  <a:pt x="1844" y="416068"/>
                </a:lnTo>
                <a:lnTo>
                  <a:pt x="275917" y="0"/>
                </a:lnTo>
                <a:lnTo>
                  <a:pt x="536664" y="432048"/>
                </a:lnTo>
                <a:lnTo>
                  <a:pt x="531727" y="431916"/>
                </a:lnTo>
                <a:lnTo>
                  <a:pt x="479524" y="2239653"/>
                </a:lnTo>
                <a:lnTo>
                  <a:pt x="9526" y="2239653"/>
                </a:lnTo>
                <a:cubicBezTo>
                  <a:pt x="6351" y="1631780"/>
                  <a:pt x="3175" y="1023908"/>
                  <a:pt x="0" y="41603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668165" y="4414659"/>
            <a:ext cx="782457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lang="zh-CN" spc="300" sz="2000">
                <a:solidFill>
                  <a:srgbClr val="8C4306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rPr>
              <a:t>锐普PPT演世界公益娱乐作品，版权所有，欢迎分享交流。</a:t>
            </a:r>
          </a:p>
        </p:txBody>
      </p:sp>
      <p:sp>
        <p:nvSpPr>
          <p:cNvPr id="36" name="矩形 33"/>
          <p:cNvSpPr/>
          <p:nvPr/>
        </p:nvSpPr>
        <p:spPr>
          <a:xfrm flipH="1">
            <a:off x="8357227" y="739301"/>
            <a:ext cx="118432" cy="317228"/>
          </a:xfrm>
          <a:custGeom>
            <a:gdLst>
              <a:gd fmla="*/ 0 w 118433" name="connsiteX0"/>
              <a:gd fmla="*/ 21045 h 1401972" name="connsiteY0"/>
              <a:gd fmla="*/ 113603 w 118433" name="connsiteX1"/>
              <a:gd fmla="*/ 0 h 1401972" name="connsiteY1"/>
              <a:gd fmla="*/ 118365 w 118433" name="connsiteX2"/>
              <a:gd fmla="*/ 1318193 h 1401972" name="connsiteY2"/>
              <a:gd fmla="*/ 4762 w 118433" name="connsiteX3"/>
              <a:gd fmla="*/ 1401972 h 1401972" name="connsiteY3"/>
              <a:gd fmla="*/ 0 w 118433" name="connsiteX4"/>
              <a:gd fmla="*/ 21045 h 14019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01972" w="118433">
                <a:moveTo>
                  <a:pt x="0" y="21045"/>
                </a:moveTo>
                <a:lnTo>
                  <a:pt x="113603" y="0"/>
                </a:lnTo>
                <a:cubicBezTo>
                  <a:pt x="112809" y="439397"/>
                  <a:pt x="119159" y="878796"/>
                  <a:pt x="118365" y="1318193"/>
                </a:cubicBezTo>
                <a:lnTo>
                  <a:pt x="4762" y="1401972"/>
                </a:lnTo>
                <a:cubicBezTo>
                  <a:pt x="4762" y="980251"/>
                  <a:pt x="0" y="442766"/>
                  <a:pt x="0" y="21045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矩形 36"/>
          <p:cNvSpPr/>
          <p:nvPr/>
        </p:nvSpPr>
        <p:spPr>
          <a:xfrm rot="487709">
            <a:off x="7756629" y="1056551"/>
            <a:ext cx="12960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en-US" smtClean="0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STOP</a:t>
            </a:r>
          </a:p>
        </p:txBody>
      </p:sp>
      <p:pic>
        <p:nvPicPr>
          <p:cNvPr descr="C:\Users\Administrator.MICROSO-BQCPAHA\Desktop\20110708新LOGO应用\锐普PPT白LOGO-02.png" id="409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22720">
            <a:off x="7432750" y="1690330"/>
            <a:ext cx="1407523" cy="5480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241098860"/>
      </p:ext>
    </p:extLst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utoRev="1" fill="hold" id="5" nodeType="withEffect" presetClass="path" presetID="63" presetSubtype="0" repeatCount="indefinite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7" nodeType="withEffect" presetClass="path" presetID="63" presetSubtype="0" repeatCount="indefinite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id="9" nodeType="withEffect" presetClass="path" presetID="63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06 -4.44444E-06 L 0.04652 -4.44444E-06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409423" y="1521426"/>
            <a:ext cx="2262153" cy="2129085"/>
            <a:chOff x="6127514" y="1076095"/>
            <a:chExt cx="2735318" cy="2574417"/>
          </a:xfrm>
        </p:grpSpPr>
        <p:sp>
          <p:nvSpPr>
            <p:cNvPr id="3" name="椭圆形标注 2"/>
            <p:cNvSpPr/>
            <p:nvPr/>
          </p:nvSpPr>
          <p:spPr>
            <a:xfrm>
              <a:off x="6127514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381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形标注 3"/>
            <p:cNvSpPr/>
            <p:nvPr/>
          </p:nvSpPr>
          <p:spPr>
            <a:xfrm>
              <a:off x="6159165" y="1108146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37836" y="1265023"/>
            <a:ext cx="2534580" cy="2385488"/>
            <a:chOff x="3231871" y="1076095"/>
            <a:chExt cx="2735318" cy="2574417"/>
          </a:xfrm>
        </p:grpSpPr>
        <p:sp>
          <p:nvSpPr>
            <p:cNvPr id="6" name="椭圆形标注 5"/>
            <p:cNvSpPr/>
            <p:nvPr/>
          </p:nvSpPr>
          <p:spPr>
            <a:xfrm>
              <a:off x="3231871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381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形标注 6"/>
            <p:cNvSpPr/>
            <p:nvPr/>
          </p:nvSpPr>
          <p:spPr>
            <a:xfrm>
              <a:off x="3259678" y="1108146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2776" y="1146003"/>
            <a:ext cx="2711315" cy="2551824"/>
            <a:chOff x="336228" y="1076095"/>
            <a:chExt cx="2735318" cy="2574417"/>
          </a:xfrm>
        </p:grpSpPr>
        <p:sp>
          <p:nvSpPr>
            <p:cNvPr id="9" name="椭圆形标注 8"/>
            <p:cNvSpPr/>
            <p:nvPr/>
          </p:nvSpPr>
          <p:spPr>
            <a:xfrm>
              <a:off x="336228" y="1076095"/>
              <a:ext cx="2735318" cy="2574417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381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形标注 9"/>
            <p:cNvSpPr/>
            <p:nvPr/>
          </p:nvSpPr>
          <p:spPr>
            <a:xfrm>
              <a:off x="367156" y="1098090"/>
              <a:ext cx="2679704" cy="2522074"/>
            </a:xfrm>
            <a:prstGeom prst="wedgeEllipseCallout">
              <a:avLst/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61863" y="1590267"/>
            <a:ext cx="2528291" cy="935591"/>
            <a:chOff x="5928246" y="1258698"/>
            <a:chExt cx="3017197" cy="1116512"/>
          </a:xfrm>
        </p:grpSpPr>
        <p:sp>
          <p:nvSpPr>
            <p:cNvPr id="12" name="椭圆形标注 155"/>
            <p:cNvSpPr/>
            <p:nvPr/>
          </p:nvSpPr>
          <p:spPr>
            <a:xfrm>
              <a:off x="6196204" y="1258698"/>
              <a:ext cx="2540450" cy="1116512"/>
            </a:xfrm>
            <a:custGeom>
              <a:rect b="b" l="l" r="r" t="t"/>
              <a:pathLst>
                <a:path h="1297247" w="273379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28246" y="1575458"/>
              <a:ext cx="3017197" cy="70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pc="300" sz="1200">
                  <a:solidFill>
                    <a:srgbClr val="8C4306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defRPr>
              </a:lvl1pPr>
            </a:lstStyle>
            <a:p>
              <a:pPr algn="ctr"/>
              <a:r>
                <a:rPr altLang="zh-CN" lang="en-US" spc="0" sz="11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《人生第一次》浙江卫视</a:t>
              </a:r>
            </a:p>
            <a:p>
              <a:pPr algn="ctr"/>
              <a:r>
                <a:rPr altLang="zh-CN" lang="en-US" spc="0" sz="11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《老爸老妈看我的》青海卫视</a:t>
              </a:r>
            </a:p>
            <a:p>
              <a:pPr algn="ctr"/>
              <a:r>
                <a:rPr altLang="zh-CN" lang="en-US" spc="0" sz="11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《好爸爸坏爸爸》陕西卫视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03885" y="2785760"/>
            <a:ext cx="236944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>
                <a:solidFill>
                  <a:srgbClr val="8C4306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b="1" lang="zh-CN" sz="12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收视惨到查不到数据…</a:t>
            </a:r>
          </a:p>
        </p:txBody>
      </p:sp>
      <p:sp>
        <p:nvSpPr>
          <p:cNvPr id="15" name="椭圆形标注 173"/>
          <p:cNvSpPr/>
          <p:nvPr/>
        </p:nvSpPr>
        <p:spPr>
          <a:xfrm>
            <a:off x="528809" y="2564230"/>
            <a:ext cx="2525460" cy="1380676"/>
          </a:xfrm>
          <a:custGeom>
            <a:rect b="b" l="l" r="r" t="t"/>
            <a:pathLst>
              <a:path h="1470679" w="2711566">
                <a:moveTo>
                  <a:pt x="201635" y="125319"/>
                </a:moveTo>
                <a:cubicBezTo>
                  <a:pt x="204493" y="126170"/>
                  <a:pt x="206249" y="126760"/>
                  <a:pt x="201635" y="125319"/>
                </a:cubicBezTo>
                <a:close/>
                <a:moveTo>
                  <a:pt x="591822" y="110715"/>
                </a:moveTo>
                <a:cubicBezTo>
                  <a:pt x="592559" y="110202"/>
                  <a:pt x="592438" y="110335"/>
                  <a:pt x="590562" y="111656"/>
                </a:cubicBezTo>
                <a:cubicBezTo>
                  <a:pt x="575333" y="122800"/>
                  <a:pt x="589161" y="112562"/>
                  <a:pt x="591822" y="110715"/>
                </a:cubicBezTo>
                <a:close/>
                <a:moveTo>
                  <a:pt x="2704353" y="3921"/>
                </a:moveTo>
                <a:cubicBezTo>
                  <a:pt x="2704824" y="3143"/>
                  <a:pt x="2704796" y="3368"/>
                  <a:pt x="2703613" y="5384"/>
                </a:cubicBezTo>
                <a:close/>
                <a:moveTo>
                  <a:pt x="1901572" y="0"/>
                </a:moveTo>
                <a:cubicBezTo>
                  <a:pt x="1927132" y="5112"/>
                  <a:pt x="1985630" y="14764"/>
                  <a:pt x="2006347" y="28575"/>
                </a:cubicBezTo>
                <a:lnTo>
                  <a:pt x="2034922" y="47625"/>
                </a:lnTo>
                <a:cubicBezTo>
                  <a:pt x="2070121" y="100423"/>
                  <a:pt x="2033833" y="58662"/>
                  <a:pt x="2082547" y="85725"/>
                </a:cubicBezTo>
                <a:cubicBezTo>
                  <a:pt x="2102561" y="96844"/>
                  <a:pt x="2120647" y="111125"/>
                  <a:pt x="2139697" y="123825"/>
                </a:cubicBezTo>
                <a:cubicBezTo>
                  <a:pt x="2149222" y="130175"/>
                  <a:pt x="2157412" y="139255"/>
                  <a:pt x="2168272" y="142875"/>
                </a:cubicBezTo>
                <a:cubicBezTo>
                  <a:pt x="2187322" y="149225"/>
                  <a:pt x="2205941" y="157055"/>
                  <a:pt x="2225422" y="161925"/>
                </a:cubicBezTo>
                <a:cubicBezTo>
                  <a:pt x="2279228" y="175377"/>
                  <a:pt x="2250685" y="168883"/>
                  <a:pt x="2311147" y="180975"/>
                </a:cubicBezTo>
                <a:cubicBezTo>
                  <a:pt x="2358772" y="177800"/>
                  <a:pt x="2406771" y="178200"/>
                  <a:pt x="2454022" y="171450"/>
                </a:cubicBezTo>
                <a:cubicBezTo>
                  <a:pt x="2484098" y="167153"/>
                  <a:pt x="2516090" y="153064"/>
                  <a:pt x="2539747" y="133350"/>
                </a:cubicBezTo>
                <a:cubicBezTo>
                  <a:pt x="2550095" y="124726"/>
                  <a:pt x="2557114" y="112247"/>
                  <a:pt x="2568322" y="104775"/>
                </a:cubicBezTo>
                <a:cubicBezTo>
                  <a:pt x="2576676" y="99206"/>
                  <a:pt x="2588120" y="100126"/>
                  <a:pt x="2596897" y="95250"/>
                </a:cubicBezTo>
                <a:cubicBezTo>
                  <a:pt x="2616911" y="84131"/>
                  <a:pt x="2634997" y="69850"/>
                  <a:pt x="2654047" y="57150"/>
                </a:cubicBezTo>
                <a:lnTo>
                  <a:pt x="2682622" y="38100"/>
                </a:lnTo>
                <a:cubicBezTo>
                  <a:pt x="2695759" y="18395"/>
                  <a:pt x="2701526" y="9011"/>
                  <a:pt x="2703613" y="5384"/>
                </a:cubicBezTo>
                <a:cubicBezTo>
                  <a:pt x="2701714" y="8855"/>
                  <a:pt x="2698567" y="16158"/>
                  <a:pt x="2702755" y="16619"/>
                </a:cubicBezTo>
                <a:lnTo>
                  <a:pt x="2711566" y="13376"/>
                </a:lnTo>
                <a:cubicBezTo>
                  <a:pt x="2705841" y="70117"/>
                  <a:pt x="2694571" y="126837"/>
                  <a:pt x="2679052" y="183415"/>
                </a:cubicBezTo>
                <a:cubicBezTo>
                  <a:pt x="2506454" y="812681"/>
                  <a:pt x="1862545" y="1222150"/>
                  <a:pt x="1177837" y="1138056"/>
                </a:cubicBezTo>
                <a:lnTo>
                  <a:pt x="784957" y="1470679"/>
                </a:lnTo>
                <a:lnTo>
                  <a:pt x="682696" y="982720"/>
                </a:lnTo>
                <a:cubicBezTo>
                  <a:pt x="295230" y="776946"/>
                  <a:pt x="53958" y="418659"/>
                  <a:pt x="0" y="31031"/>
                </a:cubicBezTo>
                <a:cubicBezTo>
                  <a:pt x="17666" y="40424"/>
                  <a:pt x="34824" y="50851"/>
                  <a:pt x="53722" y="57150"/>
                </a:cubicBezTo>
                <a:cubicBezTo>
                  <a:pt x="72772" y="63500"/>
                  <a:pt x="94164" y="65061"/>
                  <a:pt x="110872" y="76200"/>
                </a:cubicBezTo>
                <a:cubicBezTo>
                  <a:pt x="129922" y="88900"/>
                  <a:pt x="146302" y="107060"/>
                  <a:pt x="168022" y="114300"/>
                </a:cubicBezTo>
                <a:cubicBezTo>
                  <a:pt x="186414" y="120431"/>
                  <a:pt x="196643" y="123754"/>
                  <a:pt x="201635" y="125319"/>
                </a:cubicBezTo>
                <a:cubicBezTo>
                  <a:pt x="189593" y="121637"/>
                  <a:pt x="157991" y="113017"/>
                  <a:pt x="225172" y="142875"/>
                </a:cubicBezTo>
                <a:cubicBezTo>
                  <a:pt x="243522" y="151030"/>
                  <a:pt x="263272" y="155575"/>
                  <a:pt x="282322" y="161925"/>
                </a:cubicBezTo>
                <a:lnTo>
                  <a:pt x="310897" y="171450"/>
                </a:lnTo>
                <a:cubicBezTo>
                  <a:pt x="492868" y="160746"/>
                  <a:pt x="421528" y="179023"/>
                  <a:pt x="529972" y="142875"/>
                </a:cubicBezTo>
                <a:cubicBezTo>
                  <a:pt x="539497" y="139700"/>
                  <a:pt x="550193" y="138919"/>
                  <a:pt x="558547" y="133350"/>
                </a:cubicBezTo>
                <a:cubicBezTo>
                  <a:pt x="578247" y="120217"/>
                  <a:pt x="587212" y="114031"/>
                  <a:pt x="590562" y="111656"/>
                </a:cubicBezTo>
                <a:cubicBezTo>
                  <a:pt x="585070" y="115655"/>
                  <a:pt x="570747" y="127250"/>
                  <a:pt x="615697" y="104775"/>
                </a:cubicBezTo>
                <a:cubicBezTo>
                  <a:pt x="625936" y="99655"/>
                  <a:pt x="633811" y="90374"/>
                  <a:pt x="644272" y="85725"/>
                </a:cubicBezTo>
                <a:cubicBezTo>
                  <a:pt x="662622" y="77570"/>
                  <a:pt x="701422" y="66675"/>
                  <a:pt x="701422" y="66675"/>
                </a:cubicBezTo>
                <a:cubicBezTo>
                  <a:pt x="745872" y="69850"/>
                  <a:pt x="791539" y="65392"/>
                  <a:pt x="834772" y="76200"/>
                </a:cubicBezTo>
                <a:cubicBezTo>
                  <a:pt x="856984" y="81753"/>
                  <a:pt x="891922" y="114300"/>
                  <a:pt x="891922" y="114300"/>
                </a:cubicBezTo>
                <a:cubicBezTo>
                  <a:pt x="898272" y="123825"/>
                  <a:pt x="901264" y="136808"/>
                  <a:pt x="910972" y="142875"/>
                </a:cubicBezTo>
                <a:cubicBezTo>
                  <a:pt x="928000" y="153518"/>
                  <a:pt x="968122" y="161925"/>
                  <a:pt x="968122" y="161925"/>
                </a:cubicBezTo>
                <a:cubicBezTo>
                  <a:pt x="1006222" y="158750"/>
                  <a:pt x="1044710" y="158685"/>
                  <a:pt x="1082422" y="152400"/>
                </a:cubicBezTo>
                <a:cubicBezTo>
                  <a:pt x="1102229" y="149099"/>
                  <a:pt x="1120522" y="139700"/>
                  <a:pt x="1139572" y="133350"/>
                </a:cubicBezTo>
                <a:lnTo>
                  <a:pt x="1168147" y="123825"/>
                </a:lnTo>
                <a:cubicBezTo>
                  <a:pt x="1177672" y="120650"/>
                  <a:pt x="1188368" y="119869"/>
                  <a:pt x="1196722" y="114300"/>
                </a:cubicBezTo>
                <a:cubicBezTo>
                  <a:pt x="1206247" y="107950"/>
                  <a:pt x="1215058" y="100370"/>
                  <a:pt x="1225297" y="95250"/>
                </a:cubicBezTo>
                <a:cubicBezTo>
                  <a:pt x="1240522" y="87637"/>
                  <a:pt x="1277730" y="80269"/>
                  <a:pt x="1291972" y="76200"/>
                </a:cubicBezTo>
                <a:cubicBezTo>
                  <a:pt x="1301626" y="73442"/>
                  <a:pt x="1311022" y="69850"/>
                  <a:pt x="1320547" y="66675"/>
                </a:cubicBezTo>
                <a:cubicBezTo>
                  <a:pt x="1380872" y="69850"/>
                  <a:pt x="1441544" y="69003"/>
                  <a:pt x="1501522" y="76200"/>
                </a:cubicBezTo>
                <a:lnTo>
                  <a:pt x="1587247" y="104775"/>
                </a:lnTo>
                <a:lnTo>
                  <a:pt x="1615822" y="114300"/>
                </a:lnTo>
                <a:cubicBezTo>
                  <a:pt x="1644397" y="111125"/>
                  <a:pt x="1673655" y="111748"/>
                  <a:pt x="1701547" y="104775"/>
                </a:cubicBezTo>
                <a:cubicBezTo>
                  <a:pt x="1712653" y="101999"/>
                  <a:pt x="1721328" y="93054"/>
                  <a:pt x="1730122" y="85725"/>
                </a:cubicBezTo>
                <a:cubicBezTo>
                  <a:pt x="1755757" y="64362"/>
                  <a:pt x="1756866" y="51614"/>
                  <a:pt x="1787272" y="38100"/>
                </a:cubicBezTo>
                <a:lnTo>
                  <a:pt x="1872997" y="9525"/>
                </a:ln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845073" y="2770955"/>
            <a:ext cx="213437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 sz="1200">
                <a:solidFill>
                  <a:srgbClr val="8C4306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b="1" lang="zh-CN" sz="18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收视率5.35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09523" y="1217628"/>
            <a:ext cx="2594005" cy="1316675"/>
            <a:chOff x="440716" y="1167464"/>
            <a:chExt cx="2520091" cy="1195839"/>
          </a:xfrm>
        </p:grpSpPr>
        <p:sp>
          <p:nvSpPr>
            <p:cNvPr id="18" name="椭圆形标注 155"/>
            <p:cNvSpPr/>
            <p:nvPr/>
          </p:nvSpPr>
          <p:spPr>
            <a:xfrm>
              <a:off x="440716" y="1167464"/>
              <a:ext cx="2520091" cy="1195839"/>
            </a:xfrm>
            <a:custGeom>
              <a:rect b="b" l="l" r="r" t="t"/>
              <a:pathLst>
                <a:path h="1297247" w="273379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8752" y="1634333"/>
              <a:ext cx="1626940" cy="41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pc="300" sz="1400">
                  <a:solidFill>
                    <a:srgbClr val="8C4306"/>
                  </a:solidFill>
                  <a:latin charset="-122" panose="03000509000000000000" pitchFamily="65" typeface="方正卡通简体"/>
                  <a:ea charset="-122" panose="03000509000000000000" pitchFamily="65" typeface="方正卡通简体"/>
                </a:defRPr>
              </a:lvl1pPr>
            </a:lstStyle>
            <a:p>
              <a:pPr algn="ctr"/>
              <a:r>
                <a:rPr altLang="zh-CN" lang="zh-CN" sz="1200"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《爸爸去哪儿》(第9期)湖南卫视</a:t>
              </a:r>
            </a:p>
          </p:txBody>
        </p:sp>
      </p:grpSp>
      <p:sp>
        <p:nvSpPr>
          <p:cNvPr id="20" name="椭圆形标注 196"/>
          <p:cNvSpPr/>
          <p:nvPr/>
        </p:nvSpPr>
        <p:spPr>
          <a:xfrm>
            <a:off x="3625765" y="2670278"/>
            <a:ext cx="2335116" cy="1222534"/>
          </a:xfrm>
          <a:custGeom>
            <a:gdLst>
              <a:gd fmla="*/ 1192203 w 2584188" name="connsiteX0"/>
              <a:gd fmla="*/ 0 h 1352935" name="connsiteY0"/>
              <a:gd fmla="*/ 1374952 w 2584188" name="connsiteX1"/>
              <a:gd fmla="*/ 14152 h 1352935" name="connsiteY1"/>
              <a:gd fmla="*/ 1438978 w 2584188" name="connsiteX2"/>
              <a:gd fmla="*/ 57538 h 1352935" name="connsiteY2"/>
              <a:gd fmla="*/ 1441501 w 2584188" name="connsiteX3"/>
              <a:gd fmla="*/ 59422 h 1352935" name="connsiteY3"/>
              <a:gd fmla="*/ 1438978 w 2584188" name="connsiteX4"/>
              <a:gd fmla="*/ 57538 h 1352935" name="connsiteY4"/>
              <a:gd fmla="*/ 1489252 w 2584188" name="connsiteX5"/>
              <a:gd fmla="*/ 71302 h 1352935" name="connsiteY5"/>
              <a:gd fmla="*/ 1546402 w 2584188" name="connsiteX6"/>
              <a:gd fmla="*/ 109402 h 1352935" name="connsiteY6"/>
              <a:gd fmla="*/ 1660702 w 2584188" name="connsiteX7"/>
              <a:gd fmla="*/ 147502 h 1352935" name="connsiteY7"/>
              <a:gd fmla="*/ 1821300 w 2584188" name="connsiteX8"/>
              <a:gd fmla="*/ 131108 h 1352935" name="connsiteY8"/>
              <a:gd fmla="*/ 1821300 w 2584188" name="connsiteX9"/>
              <a:gd fmla="*/ 131108 h 1352935" name="connsiteY9"/>
              <a:gd fmla="*/ 1870252 w 2584188" name="connsiteX10"/>
              <a:gd fmla="*/ 90352 h 1352935" name="connsiteY10"/>
              <a:gd fmla="*/ 1984552 w 2584188" name="connsiteX11"/>
              <a:gd fmla="*/ 52252 h 1352935" name="connsiteY11"/>
              <a:gd fmla="*/ 2136952 w 2584188" name="connsiteX12"/>
              <a:gd fmla="*/ 109402 h 1352935" name="connsiteY12"/>
              <a:gd fmla="*/ 2194102 w 2584188" name="connsiteX13"/>
              <a:gd fmla="*/ 147502 h 1352935" name="connsiteY13"/>
              <a:gd fmla="*/ 2308402 w 2584188" name="connsiteX14"/>
              <a:gd fmla="*/ 185602 h 1352935" name="connsiteY14"/>
              <a:gd fmla="*/ 2365552 w 2584188" name="connsiteX15"/>
              <a:gd fmla="*/ 204652 h 1352935" name="connsiteY15"/>
              <a:gd fmla="*/ 2584188 w 2584188" name="connsiteX16"/>
              <a:gd fmla="*/ 195218 h 1352935" name="connsiteY16"/>
              <a:gd fmla="*/ 1126987 w 2584188" name="connsiteX17"/>
              <a:gd fmla="*/ 1020312 h 1352935" name="connsiteY17"/>
              <a:gd fmla="*/ 734107 w 2584188" name="connsiteX18"/>
              <a:gd fmla="*/ 1352935 h 1352935" name="connsiteY18"/>
              <a:gd fmla="*/ 631846 w 2584188" name="connsiteX19"/>
              <a:gd fmla="*/ 864976 h 1352935" name="connsiteY19"/>
              <a:gd fmla="*/ 0 w 2584188" name="connsiteX20"/>
              <a:gd fmla="*/ 130687 h 1352935" name="connsiteY20"/>
              <a:gd fmla="*/ 3352 w 2584188" name="connsiteX21"/>
              <a:gd fmla="*/ 128452 h 1352935" name="connsiteY21"/>
              <a:gd fmla="*/ 403402 w 2584188" name="connsiteX22"/>
              <a:gd fmla="*/ 147502 h 1352935" name="connsiteY22"/>
              <a:gd fmla="*/ 536752 w 2584188" name="connsiteX23"/>
              <a:gd fmla="*/ 185602 h 1352935" name="connsiteY23"/>
              <a:gd fmla="*/ 841552 w 2584188" name="connsiteX24"/>
              <a:gd fmla="*/ 166552 h 1352935" name="connsiteY24"/>
              <a:gd fmla="*/ 941564 w 2584188" name="connsiteX25"/>
              <a:gd fmla="*/ 137977 h 1352935" name="connsiteY25"/>
              <a:gd fmla="*/ 1013002 w 2584188" name="connsiteX26"/>
              <a:gd fmla="*/ 71302 h 1352935" name="connsiteY26"/>
              <a:gd fmla="*/ 1070152 w 2584188" name="connsiteX27"/>
              <a:gd fmla="*/ 14152 h 1352935" name="connsiteY27"/>
              <a:gd fmla="*/ 1192203 w 2584188" name="connsiteX28"/>
              <a:gd fmla="*/ 0 h 1352935" name="connsiteY28"/>
              <a:gd fmla="*/ 1192203 w 2584188" name="connsiteX29"/>
              <a:gd fmla="*/ 0 h 1352935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1352935" w="2584188">
                <a:moveTo>
                  <a:pt x="1192203" y="0"/>
                </a:moveTo>
                <a:lnTo>
                  <a:pt x="1374952" y="14152"/>
                </a:lnTo>
                <a:cubicBezTo>
                  <a:pt x="1414346" y="40414"/>
                  <a:pt x="1432276" y="52787"/>
                  <a:pt x="1438978" y="57538"/>
                </a:cubicBezTo>
                <a:lnTo>
                  <a:pt x="1441501" y="59422"/>
                </a:lnTo>
                <a:cubicBezTo>
                  <a:pt x="1442977" y="60447"/>
                  <a:pt x="1442735" y="60181"/>
                  <a:pt x="1438978" y="57538"/>
                </a:cubicBezTo>
                <a:cubicBezTo>
                  <a:pt x="1427992" y="49537"/>
                  <a:pt x="1399360" y="26357"/>
                  <a:pt x="1489252" y="71302"/>
                </a:cubicBezTo>
                <a:cubicBezTo>
                  <a:pt x="1509730" y="81541"/>
                  <a:pt x="1525480" y="100103"/>
                  <a:pt x="1546402" y="109402"/>
                </a:cubicBezTo>
                <a:cubicBezTo>
                  <a:pt x="1583102" y="125713"/>
                  <a:pt x="1660702" y="147502"/>
                  <a:pt x="1660702" y="147502"/>
                </a:cubicBezTo>
                <a:cubicBezTo>
                  <a:pt x="1763260" y="134682"/>
                  <a:pt x="1806022" y="131562"/>
                  <a:pt x="1821300" y="131108"/>
                </a:cubicBezTo>
                <a:lnTo>
                  <a:pt x="1821300" y="131108"/>
                </a:lnTo>
                <a:cubicBezTo>
                  <a:pt x="1809957" y="130304"/>
                  <a:pt x="1796681" y="123050"/>
                  <a:pt x="1870252" y="90352"/>
                </a:cubicBezTo>
                <a:cubicBezTo>
                  <a:pt x="1906952" y="74041"/>
                  <a:pt x="1946452" y="64952"/>
                  <a:pt x="1984552" y="52252"/>
                </a:cubicBezTo>
                <a:lnTo>
                  <a:pt x="2136952" y="109402"/>
                </a:lnTo>
                <a:cubicBezTo>
                  <a:pt x="2161558" y="123690"/>
                  <a:pt x="2173180" y="138203"/>
                  <a:pt x="2194102" y="147502"/>
                </a:cubicBezTo>
                <a:cubicBezTo>
                  <a:pt x="2230802" y="163813"/>
                  <a:pt x="2270302" y="172902"/>
                  <a:pt x="2308402" y="185602"/>
                </a:cubicBezTo>
                <a:lnTo>
                  <a:pt x="2365552" y="204652"/>
                </a:lnTo>
                <a:lnTo>
                  <a:pt x="2584188" y="195218"/>
                </a:lnTo>
                <a:cubicBezTo>
                  <a:pt x="2364559" y="750249"/>
                  <a:pt x="1763396" y="1098474"/>
                  <a:pt x="1126987" y="1020312"/>
                </a:cubicBezTo>
                <a:lnTo>
                  <a:pt x="734107" y="1352935"/>
                </a:lnTo>
                <a:lnTo>
                  <a:pt x="631846" y="864976"/>
                </a:lnTo>
                <a:cubicBezTo>
                  <a:pt x="318189" y="698400"/>
                  <a:pt x="100334" y="431882"/>
                  <a:pt x="0" y="130687"/>
                </a:cubicBezTo>
                <a:cubicBezTo>
                  <a:pt x="1124" y="129949"/>
                  <a:pt x="2235" y="129197"/>
                  <a:pt x="3352" y="128452"/>
                </a:cubicBezTo>
                <a:cubicBezTo>
                  <a:pt x="136702" y="134802"/>
                  <a:pt x="270326" y="136856"/>
                  <a:pt x="403402" y="147502"/>
                </a:cubicBezTo>
                <a:cubicBezTo>
                  <a:pt x="434876" y="150020"/>
                  <a:pt x="504008" y="174687"/>
                  <a:pt x="536752" y="185602"/>
                </a:cubicBezTo>
                <a:cubicBezTo>
                  <a:pt x="638352" y="179252"/>
                  <a:pt x="774083" y="174489"/>
                  <a:pt x="841552" y="166552"/>
                </a:cubicBezTo>
                <a:cubicBezTo>
                  <a:pt x="909021" y="158615"/>
                  <a:pt x="898123" y="152457"/>
                  <a:pt x="941564" y="137977"/>
                </a:cubicBezTo>
                <a:cubicBezTo>
                  <a:pt x="960614" y="131627"/>
                  <a:pt x="993952" y="77652"/>
                  <a:pt x="1013002" y="71302"/>
                </a:cubicBezTo>
                <a:cubicBezTo>
                  <a:pt x="1032052" y="52252"/>
                  <a:pt x="1046761" y="27518"/>
                  <a:pt x="1070152" y="14152"/>
                </a:cubicBezTo>
                <a:cubicBezTo>
                  <a:pt x="1089292" y="3215"/>
                  <a:pt x="1163093" y="2305"/>
                  <a:pt x="1192203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TextBox 20"/>
          <p:cNvSpPr txBox="1"/>
          <p:nvPr/>
        </p:nvSpPr>
        <p:spPr>
          <a:xfrm>
            <a:off x="4039312" y="2770955"/>
            <a:ext cx="16685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>
                <a:solidFill>
                  <a:srgbClr val="8C4306"/>
                </a:solidFill>
                <a:latin charset="-122" panose="02000000000000000000" pitchFamily="2" typeface="方正汉真广标简体"/>
                <a:ea charset="-122" panose="02000000000000000000" pitchFamily="2" typeface="方正汉真广标简体"/>
              </a:defRPr>
            </a:lvl1pPr>
          </a:lstStyle>
          <a:p>
            <a:r>
              <a:rPr altLang="en-US" b="1" lang="zh-CN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收视率破一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624261" y="1338733"/>
            <a:ext cx="2381776" cy="1187126"/>
            <a:chOff x="3335413" y="1220969"/>
            <a:chExt cx="2520091" cy="1333690"/>
          </a:xfrm>
        </p:grpSpPr>
        <p:sp>
          <p:nvSpPr>
            <p:cNvPr id="23" name="椭圆形标注 155"/>
            <p:cNvSpPr/>
            <p:nvPr/>
          </p:nvSpPr>
          <p:spPr>
            <a:xfrm>
              <a:off x="3335413" y="1220969"/>
              <a:ext cx="2520091" cy="1333690"/>
            </a:xfrm>
            <a:custGeom>
              <a:rect b="b" l="l" r="r" t="t"/>
              <a:pathLst>
                <a:path h="1297247" w="2733797">
                  <a:moveTo>
                    <a:pt x="1310024" y="1141"/>
                  </a:moveTo>
                  <a:cubicBezTo>
                    <a:pt x="1471616" y="-5283"/>
                    <a:pt x="1636692" y="15297"/>
                    <a:pt x="1798061" y="65688"/>
                  </a:cubicBezTo>
                  <a:cubicBezTo>
                    <a:pt x="2372425" y="245046"/>
                    <a:pt x="2740005" y="750892"/>
                    <a:pt x="2733718" y="1297247"/>
                  </a:cubicBezTo>
                  <a:lnTo>
                    <a:pt x="82" y="1297247"/>
                  </a:lnTo>
                  <a:cubicBezTo>
                    <a:pt x="-2226" y="1100157"/>
                    <a:pt x="44210" y="899946"/>
                    <a:pt x="143884" y="712157"/>
                  </a:cubicBezTo>
                  <a:cubicBezTo>
                    <a:pt x="371828" y="282706"/>
                    <a:pt x="825249" y="20412"/>
                    <a:pt x="1310024" y="1141"/>
                  </a:cubicBezTo>
                  <a:close/>
                </a:path>
              </a:pathLst>
            </a:custGeom>
            <a:solidFill>
              <a:srgbClr val="94C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485821" y="1745751"/>
              <a:ext cx="2271018" cy="561829"/>
              <a:chOff x="778189" y="1275600"/>
              <a:chExt cx="2271018" cy="5618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78189" y="1275600"/>
                <a:ext cx="2271018" cy="513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pc="300" sz="1200">
                    <a:solidFill>
                      <a:srgbClr val="8C4306"/>
                    </a:solidFill>
                    <a:latin charset="-122" panose="020b0604020202020204" pitchFamily="34" typeface="Arial Unicode MS"/>
                    <a:ea charset="-122" panose="020b0604020202020204" pitchFamily="34" typeface="Arial Unicode MS"/>
                    <a:cs charset="-122" panose="020b0604020202020204" pitchFamily="34" typeface="Arial Unicode MS"/>
                  </a:defRPr>
                </a:lvl1pPr>
              </a:lstStyle>
              <a:p>
                <a:r>
                  <a:rPr altLang="zh-CN" lang="en-US">
                    <a:latin charset="-122" panose="02010600010101010101" pitchFamily="2" typeface="方正喵呜体"/>
                    <a:ea charset="-122" panose="02010600010101010101" pitchFamily="2" typeface="方正喵呜体"/>
                  </a:rPr>
                  <a:t>《正大综艺 宝宝来啦》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80996" y="1526232"/>
                <a:ext cx="1056700" cy="308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pc="300" sz="12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央视一套</a:t>
                </a:r>
              </a:p>
            </p:txBody>
          </p:sp>
        </p:grpSp>
      </p:grpSp>
      <p:sp>
        <p:nvSpPr>
          <p:cNvPr id="27" name="椭圆形标注 202"/>
          <p:cNvSpPr/>
          <p:nvPr/>
        </p:nvSpPr>
        <p:spPr>
          <a:xfrm>
            <a:off x="6738224" y="3274961"/>
            <a:ext cx="1425064" cy="584447"/>
          </a:xfrm>
          <a:custGeom>
            <a:rect b="b" l="l" r="r" t="t"/>
            <a:pathLst>
              <a:path h="796184" w="1941345">
                <a:moveTo>
                  <a:pt x="0" y="0"/>
                </a:moveTo>
                <a:cubicBezTo>
                  <a:pt x="70022" y="3630"/>
                  <a:pt x="167595" y="-104"/>
                  <a:pt x="242109" y="5415"/>
                </a:cubicBezTo>
                <a:cubicBezTo>
                  <a:pt x="255459" y="6404"/>
                  <a:pt x="267337" y="14437"/>
                  <a:pt x="280209" y="18115"/>
                </a:cubicBezTo>
                <a:cubicBezTo>
                  <a:pt x="296992" y="22910"/>
                  <a:pt x="314291" y="25799"/>
                  <a:pt x="331009" y="30815"/>
                </a:cubicBezTo>
                <a:cubicBezTo>
                  <a:pt x="356654" y="38508"/>
                  <a:pt x="407209" y="56215"/>
                  <a:pt x="407209" y="56215"/>
                </a:cubicBezTo>
                <a:cubicBezTo>
                  <a:pt x="491876" y="51982"/>
                  <a:pt x="576755" y="50859"/>
                  <a:pt x="661209" y="43515"/>
                </a:cubicBezTo>
                <a:cubicBezTo>
                  <a:pt x="674546" y="42355"/>
                  <a:pt x="686437" y="34493"/>
                  <a:pt x="699309" y="30815"/>
                </a:cubicBezTo>
                <a:cubicBezTo>
                  <a:pt x="716092" y="26020"/>
                  <a:pt x="733176" y="22348"/>
                  <a:pt x="750109" y="18115"/>
                </a:cubicBezTo>
                <a:cubicBezTo>
                  <a:pt x="771276" y="22348"/>
                  <a:pt x="793958" y="21883"/>
                  <a:pt x="813609" y="30815"/>
                </a:cubicBezTo>
                <a:cubicBezTo>
                  <a:pt x="841400" y="43447"/>
                  <a:pt x="889809" y="81615"/>
                  <a:pt x="889809" y="81615"/>
                </a:cubicBezTo>
                <a:cubicBezTo>
                  <a:pt x="898276" y="94315"/>
                  <a:pt x="903290" y="110180"/>
                  <a:pt x="915209" y="119715"/>
                </a:cubicBezTo>
                <a:cubicBezTo>
                  <a:pt x="928226" y="130129"/>
                  <a:pt x="1013647" y="144483"/>
                  <a:pt x="1016809" y="145115"/>
                </a:cubicBezTo>
                <a:cubicBezTo>
                  <a:pt x="1101476" y="140882"/>
                  <a:pt x="1186519" y="141446"/>
                  <a:pt x="1270809" y="132415"/>
                </a:cubicBezTo>
                <a:cubicBezTo>
                  <a:pt x="1305519" y="128696"/>
                  <a:pt x="1372409" y="107015"/>
                  <a:pt x="1372409" y="107015"/>
                </a:cubicBezTo>
                <a:cubicBezTo>
                  <a:pt x="1433615" y="66211"/>
                  <a:pt x="1407196" y="71834"/>
                  <a:pt x="1512109" y="94315"/>
                </a:cubicBezTo>
                <a:cubicBezTo>
                  <a:pt x="1538289" y="99925"/>
                  <a:pt x="1562909" y="111248"/>
                  <a:pt x="1588309" y="119715"/>
                </a:cubicBezTo>
                <a:lnTo>
                  <a:pt x="1664509" y="145115"/>
                </a:lnTo>
                <a:cubicBezTo>
                  <a:pt x="1677209" y="149348"/>
                  <a:pt x="1689241" y="157111"/>
                  <a:pt x="1702609" y="157815"/>
                </a:cubicBezTo>
                <a:lnTo>
                  <a:pt x="1941345" y="170380"/>
                </a:lnTo>
                <a:cubicBezTo>
                  <a:pt x="1656969" y="397058"/>
                  <a:pt x="1276707" y="511921"/>
                  <a:pt x="882953" y="463561"/>
                </a:cubicBezTo>
                <a:lnTo>
                  <a:pt x="490073" y="796184"/>
                </a:lnTo>
                <a:lnTo>
                  <a:pt x="387812" y="308225"/>
                </a:lnTo>
                <a:cubicBezTo>
                  <a:pt x="234710" y="226916"/>
                  <a:pt x="104434" y="121795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Freeform 17"/>
          <p:cNvSpPr/>
          <p:nvPr/>
        </p:nvSpPr>
        <p:spPr bwMode="auto">
          <a:xfrm rot="20115236">
            <a:off x="8526403" y="1358157"/>
            <a:ext cx="359118" cy="498299"/>
          </a:xfrm>
          <a:custGeom>
            <a:gdLst>
              <a:gd fmla="*/ 0 w 113" name="T0"/>
              <a:gd fmla="*/ 0 h 155" name="T1"/>
              <a:gd fmla="*/ 68 w 113" name="T2"/>
              <a:gd fmla="*/ 43 h 155" name="T3"/>
              <a:gd fmla="*/ 112 w 113" name="T4"/>
              <a:gd fmla="*/ 118 h 155" name="T5"/>
              <a:gd fmla="*/ 87 w 113" name="T6"/>
              <a:gd fmla="*/ 153 h 155" name="T7"/>
              <a:gd fmla="*/ 43 w 113" name="T8"/>
              <a:gd fmla="*/ 105 h 155" name="T9"/>
              <a:gd fmla="*/ 0 w 113" name="T10"/>
              <a:gd fmla="*/ 0 h 155" name="T11"/>
              <a:gd fmla="*/ 0 w 8656" name="connsiteX0"/>
              <a:gd fmla="*/ 0 h 10665" name="connsiteY0"/>
              <a:gd fmla="*/ 4756 w 8656" name="connsiteX1"/>
              <a:gd fmla="*/ 3561 h 10665" name="connsiteY1"/>
              <a:gd fmla="*/ 8650 w 8656" name="connsiteX2"/>
              <a:gd fmla="*/ 8400 h 10665" name="connsiteY2"/>
              <a:gd fmla="*/ 6437 w 8656" name="connsiteX3"/>
              <a:gd fmla="*/ 10658 h 10665" name="connsiteY3"/>
              <a:gd fmla="*/ 2543 w 8656" name="connsiteX4"/>
              <a:gd fmla="*/ 7561 h 10665" name="connsiteY4"/>
              <a:gd fmla="*/ 0 w 8656" name="connsiteX5"/>
              <a:gd fmla="*/ 0 h 1066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665" w="8656">
                <a:moveTo>
                  <a:pt x="0" y="0"/>
                </a:moveTo>
                <a:cubicBezTo>
                  <a:pt x="1062" y="129"/>
                  <a:pt x="3251" y="2529"/>
                  <a:pt x="4756" y="3561"/>
                </a:cubicBezTo>
                <a:cubicBezTo>
                  <a:pt x="5729" y="4335"/>
                  <a:pt x="8561" y="6142"/>
                  <a:pt x="8650" y="8400"/>
                </a:cubicBezTo>
                <a:cubicBezTo>
                  <a:pt x="8738" y="9690"/>
                  <a:pt x="7853" y="10529"/>
                  <a:pt x="6437" y="10658"/>
                </a:cubicBezTo>
                <a:cubicBezTo>
                  <a:pt x="4579" y="10787"/>
                  <a:pt x="2809" y="9239"/>
                  <a:pt x="2543" y="7561"/>
                </a:cubicBezTo>
                <a:cubicBezTo>
                  <a:pt x="2012" y="4658"/>
                  <a:pt x="2035" y="1613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Freeform 17"/>
          <p:cNvSpPr/>
          <p:nvPr/>
        </p:nvSpPr>
        <p:spPr bwMode="auto">
          <a:xfrm rot="21355816">
            <a:off x="8527163" y="1702218"/>
            <a:ext cx="176062" cy="244297"/>
          </a:xfrm>
          <a:custGeom>
            <a:gdLst>
              <a:gd fmla="*/ 0 w 113" name="T0"/>
              <a:gd fmla="*/ 0 h 155" name="T1"/>
              <a:gd fmla="*/ 68 w 113" name="T2"/>
              <a:gd fmla="*/ 43 h 155" name="T3"/>
              <a:gd fmla="*/ 112 w 113" name="T4"/>
              <a:gd fmla="*/ 118 h 155" name="T5"/>
              <a:gd fmla="*/ 87 w 113" name="T6"/>
              <a:gd fmla="*/ 153 h 155" name="T7"/>
              <a:gd fmla="*/ 43 w 113" name="T8"/>
              <a:gd fmla="*/ 105 h 155" name="T9"/>
              <a:gd fmla="*/ 0 w 113" name="T10"/>
              <a:gd fmla="*/ 0 h 155" name="T11"/>
              <a:gd fmla="*/ 0 w 8656" name="connsiteX0"/>
              <a:gd fmla="*/ 0 h 10665" name="connsiteY0"/>
              <a:gd fmla="*/ 4756 w 8656" name="connsiteX1"/>
              <a:gd fmla="*/ 3561 h 10665" name="connsiteY1"/>
              <a:gd fmla="*/ 8650 w 8656" name="connsiteX2"/>
              <a:gd fmla="*/ 8400 h 10665" name="connsiteY2"/>
              <a:gd fmla="*/ 6437 w 8656" name="connsiteX3"/>
              <a:gd fmla="*/ 10658 h 10665" name="connsiteY3"/>
              <a:gd fmla="*/ 2543 w 8656" name="connsiteX4"/>
              <a:gd fmla="*/ 7561 h 10665" name="connsiteY4"/>
              <a:gd fmla="*/ 0 w 8656" name="connsiteX5"/>
              <a:gd fmla="*/ 0 h 1066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665" w="8656">
                <a:moveTo>
                  <a:pt x="0" y="0"/>
                </a:moveTo>
                <a:cubicBezTo>
                  <a:pt x="1062" y="129"/>
                  <a:pt x="3251" y="2529"/>
                  <a:pt x="4756" y="3561"/>
                </a:cubicBezTo>
                <a:cubicBezTo>
                  <a:pt x="5729" y="4335"/>
                  <a:pt x="8561" y="6142"/>
                  <a:pt x="8650" y="8400"/>
                </a:cubicBezTo>
                <a:cubicBezTo>
                  <a:pt x="8738" y="9690"/>
                  <a:pt x="7853" y="10529"/>
                  <a:pt x="6437" y="10658"/>
                </a:cubicBezTo>
                <a:cubicBezTo>
                  <a:pt x="4579" y="10787"/>
                  <a:pt x="2809" y="9239"/>
                  <a:pt x="2543" y="7561"/>
                </a:cubicBezTo>
                <a:cubicBezTo>
                  <a:pt x="2012" y="4658"/>
                  <a:pt x="2035" y="1613"/>
                  <a:pt x="0" y="0"/>
                </a:cubicBezTo>
                <a:close/>
              </a:path>
            </a:pathLst>
          </a:custGeom>
          <a:solidFill>
            <a:srgbClr val="FBCF05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2183086" y="121024"/>
            <a:ext cx="5563825" cy="790618"/>
            <a:chOff x="2183086" y="121024"/>
            <a:chExt cx="5563825" cy="790618"/>
          </a:xfrm>
        </p:grpSpPr>
        <p:grpSp>
          <p:nvGrpSpPr>
            <p:cNvPr id="31" name="组合 30"/>
            <p:cNvGrpSpPr/>
            <p:nvPr/>
          </p:nvGrpSpPr>
          <p:grpSpPr>
            <a:xfrm>
              <a:off x="2183086" y="273189"/>
              <a:ext cx="580004" cy="433657"/>
              <a:chOff x="179512" y="202034"/>
              <a:chExt cx="580004" cy="433657"/>
            </a:xfrm>
          </p:grpSpPr>
          <p:sp>
            <p:nvSpPr>
              <p:cNvPr id="39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513933" y="121024"/>
              <a:ext cx="5232978" cy="790618"/>
              <a:chOff x="2511726" y="-1028650"/>
              <a:chExt cx="5232978" cy="790618"/>
            </a:xfrm>
          </p:grpSpPr>
          <p:pic>
            <p:nvPicPr>
              <p:cNvPr id="33" name="Picture 31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gdLst>
                  <a:gd fmla="*/ 290 w 291" name="T0"/>
                  <a:gd fmla="*/ 4 h 187" name="T1"/>
                  <a:gd fmla="*/ 287 w 291" name="T2"/>
                  <a:gd fmla="*/ 11 h 187" name="T3"/>
                  <a:gd fmla="*/ 8 w 291" name="T4"/>
                  <a:gd fmla="*/ 186 h 187" name="T5"/>
                  <a:gd fmla="*/ 1 w 291" name="T6"/>
                  <a:gd fmla="*/ 183 h 187" name="T7"/>
                  <a:gd fmla="*/ 3 w 291" name="T8"/>
                  <a:gd fmla="*/ 176 h 187" name="T9"/>
                  <a:gd fmla="*/ 283 w 291" name="T10"/>
                  <a:gd fmla="*/ 1 h 187" name="T11"/>
                  <a:gd fmla="*/ 290 w 291" name="T12"/>
                  <a:gd fmla="*/ 4 h 1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7" w="291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gdLst>
                  <a:gd fmla="*/ 283 w 284" name="T0"/>
                  <a:gd fmla="*/ 215 h 218" name="T1"/>
                  <a:gd fmla="*/ 276 w 284" name="T2"/>
                  <a:gd fmla="*/ 217 h 218" name="T3"/>
                  <a:gd fmla="*/ 4 w 284" name="T4"/>
                  <a:gd fmla="*/ 10 h 218" name="T5"/>
                  <a:gd fmla="*/ 1 w 284" name="T6"/>
                  <a:gd fmla="*/ 3 h 218" name="T7"/>
                  <a:gd fmla="*/ 9 w 284" name="T8"/>
                  <a:gd fmla="*/ 1 h 218" name="T9"/>
                  <a:gd fmla="*/ 281 w 284" name="T10"/>
                  <a:gd fmla="*/ 208 h 218" name="T11"/>
                  <a:gd fmla="*/ 283 w 284" name="T12"/>
                  <a:gd fmla="*/ 215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284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gdLst>
                  <a:gd fmla="*/ 27 w 27" name="T0"/>
                  <a:gd fmla="*/ 441 h 455" name="T1"/>
                  <a:gd fmla="*/ 13 w 27" name="T2"/>
                  <a:gd fmla="*/ 455 h 455" name="T3"/>
                  <a:gd fmla="*/ 0 w 27" name="T4"/>
                  <a:gd fmla="*/ 441 h 455" name="T5"/>
                  <a:gd fmla="*/ 0 w 27" name="T6"/>
                  <a:gd fmla="*/ 13 h 455" name="T7"/>
                  <a:gd fmla="*/ 13 w 27" name="T8"/>
                  <a:gd fmla="*/ 0 h 455" name="T9"/>
                  <a:gd fmla="*/ 27 w 27" name="T10"/>
                  <a:gd fmla="*/ 13 h 455" name="T11"/>
                  <a:gd fmla="*/ 27 w 27" name="T12"/>
                  <a:gd fmla="*/ 441 h 4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5" w="27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65"/>
              <p:cNvSpPr/>
              <p:nvPr/>
            </p:nvSpPr>
            <p:spPr bwMode="auto">
              <a:xfrm>
                <a:off x="3014043" y="-899945"/>
                <a:ext cx="4456402" cy="566303"/>
              </a:xfrm>
              <a:custGeom>
                <a:gdLst>
                  <a:gd fmla="*/ 4104 w 4104" name="T0"/>
                  <a:gd fmla="*/ 0 h 770" name="T1"/>
                  <a:gd fmla="*/ 3893 w 4104" name="T2"/>
                  <a:gd fmla="*/ 385 h 770" name="T3"/>
                  <a:gd fmla="*/ 4104 w 4104" name="T4"/>
                  <a:gd fmla="*/ 770 h 770" name="T5"/>
                  <a:gd fmla="*/ 0 w 4104" name="T6"/>
                  <a:gd fmla="*/ 770 h 770" name="T7"/>
                  <a:gd fmla="*/ 0 w 4104" name="T8"/>
                  <a:gd fmla="*/ 0 h 770" name="T9"/>
                  <a:gd fmla="*/ 4104 w 4104" name="T10"/>
                  <a:gd fmla="*/ 0 h 7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70" w="4104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280209" y="-876485"/>
                <a:ext cx="4464496" cy="51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b="1" lang="en-US" spc="300" sz="28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2013荧屏亲子大作战</a:t>
                </a:r>
              </a:p>
            </p:txBody>
          </p:sp>
        </p:grpSp>
      </p:grpSp>
      <p:pic>
        <p:nvPicPr>
          <p:cNvPr id="4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665" l="20701" r="18794" t="73141"/>
          <a:stretch>
            <a:fillRect/>
          </a:stretch>
        </p:blipFill>
        <p:spPr bwMode="auto">
          <a:xfrm>
            <a:off x="0" y="4688114"/>
            <a:ext cx="9144000" cy="4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7290287" y="2025969"/>
            <a:ext cx="1618382" cy="2338734"/>
            <a:chOff x="7290287" y="2494278"/>
            <a:chExt cx="1618382" cy="2338734"/>
          </a:xfrm>
        </p:grpSpPr>
        <p:grpSp>
          <p:nvGrpSpPr>
            <p:cNvPr id="50" name="组合 49"/>
            <p:cNvGrpSpPr/>
            <p:nvPr/>
          </p:nvGrpSpPr>
          <p:grpSpPr>
            <a:xfrm>
              <a:off x="7290287" y="2494278"/>
              <a:ext cx="1618382" cy="2338734"/>
              <a:chOff x="5191126" y="122407"/>
              <a:chExt cx="1549916" cy="2239793"/>
            </a:xfrm>
          </p:grpSpPr>
          <p:sp>
            <p:nvSpPr>
              <p:cNvPr id="52" name="任意多边形 51"/>
              <p:cNvSpPr/>
              <p:nvPr/>
            </p:nvSpPr>
            <p:spPr>
              <a:xfrm>
                <a:off x="5191126" y="261938"/>
                <a:ext cx="1524000" cy="2100262"/>
              </a:xfrm>
              <a:custGeom>
                <a:gdLst>
                  <a:gd fmla="*/ 47625 w 1524000" name="connsiteX0"/>
                  <a:gd fmla="*/ 200025 h 2100262" name="connsiteY0"/>
                  <a:gd fmla="*/ 200025 w 1524000" name="connsiteX1"/>
                  <a:gd fmla="*/ 42862 h 2100262" name="connsiteY1"/>
                  <a:gd fmla="*/ 385763 w 1524000" name="connsiteX2"/>
                  <a:gd fmla="*/ 66675 h 2100262" name="connsiteY2"/>
                  <a:gd fmla="*/ 461963 w 1524000" name="connsiteX3"/>
                  <a:gd fmla="*/ 185737 h 2100262" name="connsiteY3"/>
                  <a:gd fmla="*/ 671513 w 1524000" name="connsiteX4"/>
                  <a:gd fmla="*/ 214312 h 2100262" name="connsiteY4"/>
                  <a:gd fmla="*/ 738188 w 1524000" name="connsiteX5"/>
                  <a:gd fmla="*/ 0 h 2100262" name="connsiteY5"/>
                  <a:gd fmla="*/ 933450 w 1524000" name="connsiteX6"/>
                  <a:gd fmla="*/ 19050 h 2100262" name="connsiteY6"/>
                  <a:gd fmla="*/ 1033463 w 1524000" name="connsiteX7"/>
                  <a:gd fmla="*/ 123825 h 2100262" name="connsiteY7"/>
                  <a:gd fmla="*/ 871538 w 1524000" name="connsiteX8"/>
                  <a:gd fmla="*/ 366712 h 2100262" name="connsiteY8"/>
                  <a:gd fmla="*/ 919163 w 1524000" name="connsiteX9"/>
                  <a:gd fmla="*/ 457200 h 2100262" name="connsiteY9"/>
                  <a:gd fmla="*/ 852488 w 1524000" name="connsiteX10"/>
                  <a:gd fmla="*/ 628650 h 2100262" name="connsiteY10"/>
                  <a:gd fmla="*/ 1004888 w 1524000" name="connsiteX11"/>
                  <a:gd fmla="*/ 557212 h 2100262" name="connsiteY11"/>
                  <a:gd fmla="*/ 1157288 w 1524000" name="connsiteX12"/>
                  <a:gd fmla="*/ 647700 h 2100262" name="connsiteY12"/>
                  <a:gd fmla="*/ 1090613 w 1524000" name="connsiteX13"/>
                  <a:gd fmla="*/ 871537 h 2100262" name="connsiteY13"/>
                  <a:gd fmla="*/ 1143000 w 1524000" name="connsiteX14"/>
                  <a:gd fmla="*/ 904875 h 2100262" name="connsiteY14"/>
                  <a:gd fmla="*/ 1228725 w 1524000" name="connsiteX15"/>
                  <a:gd fmla="*/ 776287 h 2100262" name="connsiteY15"/>
                  <a:gd fmla="*/ 1481137 w 1524000" name="connsiteX16"/>
                  <a:gd fmla="*/ 857249 h 2100262" name="connsiteY16"/>
                  <a:gd fmla="*/ 1524000 w 1524000" name="connsiteX17"/>
                  <a:gd fmla="*/ 1047750 h 2100262" name="connsiteY17"/>
                  <a:gd fmla="*/ 1433513 w 1524000" name="connsiteX18"/>
                  <a:gd fmla="*/ 1162050 h 2100262" name="connsiteY18"/>
                  <a:gd fmla="*/ 1195388 w 1524000" name="connsiteX19"/>
                  <a:gd fmla="*/ 1114425 h 2100262" name="connsiteY19"/>
                  <a:gd fmla="*/ 1152525 w 1524000" name="connsiteX20"/>
                  <a:gd fmla="*/ 1276350 h 2100262" name="connsiteY20"/>
                  <a:gd fmla="*/ 1119188 w 1524000" name="connsiteX21"/>
                  <a:gd fmla="*/ 1300162 h 2100262" name="connsiteY21"/>
                  <a:gd fmla="*/ 1119188 w 1524000" name="connsiteX22"/>
                  <a:gd fmla="*/ 1590675 h 2100262" name="connsiteY22"/>
                  <a:gd fmla="*/ 1138238 w 1524000" name="connsiteX23"/>
                  <a:gd fmla="*/ 1857375 h 2100262" name="connsiteY23"/>
                  <a:gd fmla="*/ 1162050 w 1524000" name="connsiteX24"/>
                  <a:gd fmla="*/ 2005012 h 2100262" name="connsiteY24"/>
                  <a:gd fmla="*/ 1042987 w 1524000" name="connsiteX25"/>
                  <a:gd fmla="*/ 2038350 h 2100262" name="connsiteY25"/>
                  <a:gd fmla="*/ 990600 w 1524000" name="connsiteX26"/>
                  <a:gd fmla="*/ 1905000 h 2100262" name="connsiteY26"/>
                  <a:gd fmla="*/ 971550 w 1524000" name="connsiteX27"/>
                  <a:gd fmla="*/ 1662112 h 2100262" name="connsiteY27"/>
                  <a:gd fmla="*/ 928688 w 1524000" name="connsiteX28"/>
                  <a:gd fmla="*/ 2005012 h 2100262" name="connsiteY28"/>
                  <a:gd fmla="*/ 814388 w 1524000" name="connsiteX29"/>
                  <a:gd fmla="*/ 2024063 h 2100262" name="connsiteY29"/>
                  <a:gd fmla="*/ 766763 w 1524000" name="connsiteX30"/>
                  <a:gd fmla="*/ 1957387 h 2100262" name="connsiteY30"/>
                  <a:gd fmla="*/ 785813 w 1524000" name="connsiteX31"/>
                  <a:gd fmla="*/ 1814512 h 2100262" name="connsiteY31"/>
                  <a:gd fmla="*/ 852488 w 1524000" name="connsiteX32"/>
                  <a:gd fmla="*/ 1528762 h 2100262" name="connsiteY32"/>
                  <a:gd fmla="*/ 785813 w 1524000" name="connsiteX33"/>
                  <a:gd fmla="*/ 1357312 h 2100262" name="connsiteY33"/>
                  <a:gd fmla="*/ 823913 w 1524000" name="connsiteX34"/>
                  <a:gd fmla="*/ 1290637 h 2100262" name="connsiteY34"/>
                  <a:gd fmla="*/ 785813 w 1524000" name="connsiteX35"/>
                  <a:gd fmla="*/ 1085850 h 2100262" name="connsiteY35"/>
                  <a:gd fmla="*/ 809625 w 1524000" name="connsiteX36"/>
                  <a:gd fmla="*/ 914400 h 2100262" name="connsiteY36"/>
                  <a:gd fmla="*/ 900113 w 1524000" name="connsiteX37"/>
                  <a:gd fmla="*/ 866775 h 2100262" name="connsiteY37"/>
                  <a:gd fmla="*/ 838200 w 1524000" name="connsiteX38"/>
                  <a:gd fmla="*/ 752475 h 2100262" name="connsiteY38"/>
                  <a:gd fmla="*/ 776288 w 1524000" name="connsiteX39"/>
                  <a:gd fmla="*/ 1095375 h 2100262" name="connsiteY39"/>
                  <a:gd fmla="*/ 723900 w 1524000" name="connsiteX40"/>
                  <a:gd fmla="*/ 1052512 h 2100262" name="connsiteY40"/>
                  <a:gd fmla="*/ 661988 w 1524000" name="connsiteX41"/>
                  <a:gd fmla="*/ 1343025 h 2100262" name="connsiteY41"/>
                  <a:gd fmla="*/ 566738 w 1524000" name="connsiteX42"/>
                  <a:gd fmla="*/ 1928812 h 2100262" name="connsiteY42"/>
                  <a:gd fmla="*/ 604838 w 1524000" name="connsiteX43"/>
                  <a:gd fmla="*/ 2100262 h 2100262" name="connsiteY43"/>
                  <a:gd fmla="*/ 428625 w 1524000" name="connsiteX44"/>
                  <a:gd fmla="*/ 2090737 h 2100262" name="connsiteY44"/>
                  <a:gd fmla="*/ 357188 w 1524000" name="connsiteX45"/>
                  <a:gd fmla="*/ 2024062 h 2100262" name="connsiteY45"/>
                  <a:gd fmla="*/ 385763 w 1524000" name="connsiteX46"/>
                  <a:gd fmla="*/ 1843087 h 2100262" name="connsiteY46"/>
                  <a:gd fmla="*/ 457200 w 1524000" name="connsiteX47"/>
                  <a:gd fmla="*/ 1423987 h 2100262" name="connsiteY47"/>
                  <a:gd fmla="*/ 333375 w 1524000" name="connsiteX48"/>
                  <a:gd fmla="*/ 1481137 h 2100262" name="connsiteY48"/>
                  <a:gd fmla="*/ 261938 w 1524000" name="connsiteX49"/>
                  <a:gd fmla="*/ 1333500 h 2100262" name="connsiteY49"/>
                  <a:gd fmla="*/ 247650 w 1524000" name="connsiteX50"/>
                  <a:gd fmla="*/ 895350 h 2100262" name="connsiteY50"/>
                  <a:gd fmla="*/ 366713 w 1524000" name="connsiteX51"/>
                  <a:gd fmla="*/ 423862 h 2100262" name="connsiteY51"/>
                  <a:gd fmla="*/ 214313 w 1524000" name="connsiteX52"/>
                  <a:gd fmla="*/ 481012 h 2100262" name="connsiteY52"/>
                  <a:gd fmla="*/ 247650 w 1524000" name="connsiteX53"/>
                  <a:gd fmla="*/ 600075 h 2100262" name="connsiteY53"/>
                  <a:gd fmla="*/ 247650 w 1524000" name="connsiteX54"/>
                  <a:gd fmla="*/ 695325 h 2100262" name="connsiteY54"/>
                  <a:gd fmla="*/ 14288 w 1524000" name="connsiteX55"/>
                  <a:gd fmla="*/ 647699 h 2100262" name="connsiteY55"/>
                  <a:gd fmla="*/ 0 w 1524000" name="connsiteX56"/>
                  <a:gd fmla="*/ 552450 h 2100262" name="connsiteY56"/>
                  <a:gd fmla="*/ 42863 w 1524000" name="connsiteX57"/>
                  <a:gd fmla="*/ 461962 h 2100262" name="connsiteY57"/>
                  <a:gd fmla="*/ 38100 w 1524000" name="connsiteX58"/>
                  <a:gd fmla="*/ 361950 h 2100262" name="connsiteY58"/>
                  <a:gd fmla="*/ 47625 w 1524000" name="connsiteX59"/>
                  <a:gd fmla="*/ 200025 h 2100262" name="connsiteY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b="b" l="l" r="r" t="t"/>
                <a:pathLst>
                  <a:path h="2100262" w="1524000">
                    <a:moveTo>
                      <a:pt x="47625" y="200025"/>
                    </a:moveTo>
                    <a:lnTo>
                      <a:pt x="200025" y="42862"/>
                    </a:lnTo>
                    <a:lnTo>
                      <a:pt x="385763" y="66675"/>
                    </a:lnTo>
                    <a:lnTo>
                      <a:pt x="461963" y="185737"/>
                    </a:lnTo>
                    <a:lnTo>
                      <a:pt x="671513" y="214312"/>
                    </a:lnTo>
                    <a:lnTo>
                      <a:pt x="738188" y="0"/>
                    </a:lnTo>
                    <a:lnTo>
                      <a:pt x="933450" y="19050"/>
                    </a:lnTo>
                    <a:lnTo>
                      <a:pt x="1033463" y="123825"/>
                    </a:lnTo>
                    <a:lnTo>
                      <a:pt x="871538" y="366712"/>
                    </a:lnTo>
                    <a:lnTo>
                      <a:pt x="919163" y="457200"/>
                    </a:lnTo>
                    <a:lnTo>
                      <a:pt x="852488" y="628650"/>
                    </a:lnTo>
                    <a:lnTo>
                      <a:pt x="1004888" y="557212"/>
                    </a:lnTo>
                    <a:lnTo>
                      <a:pt x="1157288" y="647700"/>
                    </a:lnTo>
                    <a:lnTo>
                      <a:pt x="1090613" y="871537"/>
                    </a:lnTo>
                    <a:lnTo>
                      <a:pt x="1143000" y="904875"/>
                    </a:lnTo>
                    <a:lnTo>
                      <a:pt x="1228725" y="776287"/>
                    </a:lnTo>
                    <a:lnTo>
                      <a:pt x="1481137" y="857249"/>
                    </a:lnTo>
                    <a:lnTo>
                      <a:pt x="1524000" y="1047750"/>
                    </a:lnTo>
                    <a:lnTo>
                      <a:pt x="1433513" y="1162050"/>
                    </a:lnTo>
                    <a:lnTo>
                      <a:pt x="1195388" y="1114425"/>
                    </a:lnTo>
                    <a:lnTo>
                      <a:pt x="1152525" y="1276350"/>
                    </a:lnTo>
                    <a:lnTo>
                      <a:pt x="1119188" y="1300162"/>
                    </a:lnTo>
                    <a:lnTo>
                      <a:pt x="1119188" y="1590675"/>
                    </a:lnTo>
                    <a:lnTo>
                      <a:pt x="1138238" y="1857375"/>
                    </a:lnTo>
                    <a:lnTo>
                      <a:pt x="1162050" y="2005012"/>
                    </a:lnTo>
                    <a:lnTo>
                      <a:pt x="1042987" y="2038350"/>
                    </a:lnTo>
                    <a:lnTo>
                      <a:pt x="990600" y="1905000"/>
                    </a:lnTo>
                    <a:lnTo>
                      <a:pt x="971550" y="1662112"/>
                    </a:lnTo>
                    <a:lnTo>
                      <a:pt x="928688" y="2005012"/>
                    </a:lnTo>
                    <a:lnTo>
                      <a:pt x="814388" y="2024063"/>
                    </a:lnTo>
                    <a:lnTo>
                      <a:pt x="766763" y="1957387"/>
                    </a:lnTo>
                    <a:lnTo>
                      <a:pt x="785813" y="1814512"/>
                    </a:lnTo>
                    <a:lnTo>
                      <a:pt x="852488" y="1528762"/>
                    </a:lnTo>
                    <a:lnTo>
                      <a:pt x="785813" y="1357312"/>
                    </a:lnTo>
                    <a:lnTo>
                      <a:pt x="823913" y="1290637"/>
                    </a:lnTo>
                    <a:lnTo>
                      <a:pt x="785813" y="1085850"/>
                    </a:lnTo>
                    <a:lnTo>
                      <a:pt x="809625" y="914400"/>
                    </a:lnTo>
                    <a:lnTo>
                      <a:pt x="900113" y="866775"/>
                    </a:lnTo>
                    <a:lnTo>
                      <a:pt x="838200" y="752475"/>
                    </a:lnTo>
                    <a:lnTo>
                      <a:pt x="776288" y="1095375"/>
                    </a:lnTo>
                    <a:lnTo>
                      <a:pt x="723900" y="1052512"/>
                    </a:lnTo>
                    <a:lnTo>
                      <a:pt x="661988" y="1343025"/>
                    </a:lnTo>
                    <a:lnTo>
                      <a:pt x="566738" y="1928812"/>
                    </a:lnTo>
                    <a:lnTo>
                      <a:pt x="604838" y="2100262"/>
                    </a:lnTo>
                    <a:lnTo>
                      <a:pt x="428625" y="2090737"/>
                    </a:lnTo>
                    <a:lnTo>
                      <a:pt x="357188" y="2024062"/>
                    </a:lnTo>
                    <a:lnTo>
                      <a:pt x="385763" y="1843087"/>
                    </a:lnTo>
                    <a:lnTo>
                      <a:pt x="457200" y="1423987"/>
                    </a:lnTo>
                    <a:lnTo>
                      <a:pt x="333375" y="1481137"/>
                    </a:lnTo>
                    <a:lnTo>
                      <a:pt x="261938" y="1333500"/>
                    </a:lnTo>
                    <a:lnTo>
                      <a:pt x="247650" y="895350"/>
                    </a:lnTo>
                    <a:lnTo>
                      <a:pt x="366713" y="423862"/>
                    </a:lnTo>
                    <a:lnTo>
                      <a:pt x="214313" y="481012"/>
                    </a:lnTo>
                    <a:lnTo>
                      <a:pt x="247650" y="600075"/>
                    </a:lnTo>
                    <a:lnTo>
                      <a:pt x="247650" y="695325"/>
                    </a:lnTo>
                    <a:lnTo>
                      <a:pt x="14288" y="647699"/>
                    </a:lnTo>
                    <a:lnTo>
                      <a:pt x="0" y="552450"/>
                    </a:lnTo>
                    <a:lnTo>
                      <a:pt x="42863" y="461962"/>
                    </a:lnTo>
                    <a:lnTo>
                      <a:pt x="38100" y="361950"/>
                    </a:lnTo>
                    <a:lnTo>
                      <a:pt x="47625" y="2000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96EBB0A8DCFBD2FFBF841A.png" id="53" name="Picture 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20072" y="122407"/>
                <a:ext cx="1520970" cy="223093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51" name="Picture 9"/>
            <p:cNvPicPr>
              <a:picLocks noChangeArrowheads="1" noChangeAspect="1"/>
            </p:cNvPicPr>
            <p:nvPr/>
          </p:nvPicPr>
          <p:blipFill>
            <a:blip r:embed="rId5"/>
            <a:srcRect b="3818" l="22417" r="16342" t="2386"/>
            <a:stretch>
              <a:fillRect/>
            </a:stretch>
          </p:blipFill>
          <p:spPr bwMode="auto">
            <a:xfrm>
              <a:off x="7304355" y="3463776"/>
              <a:ext cx="1506343" cy="1299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54" name="组合 53"/>
          <p:cNvGrpSpPr/>
          <p:nvPr/>
        </p:nvGrpSpPr>
        <p:grpSpPr>
          <a:xfrm>
            <a:off x="5742150" y="1924019"/>
            <a:ext cx="1708150" cy="2442964"/>
            <a:chOff x="5742150" y="2392328"/>
            <a:chExt cx="1708150" cy="2442964"/>
          </a:xfrm>
        </p:grpSpPr>
        <p:grpSp>
          <p:nvGrpSpPr>
            <p:cNvPr id="55" name="组合 54"/>
            <p:cNvGrpSpPr/>
            <p:nvPr/>
          </p:nvGrpSpPr>
          <p:grpSpPr>
            <a:xfrm>
              <a:off x="5742150" y="2392328"/>
              <a:ext cx="1708150" cy="2442964"/>
              <a:chOff x="3848100" y="1995686"/>
              <a:chExt cx="1708150" cy="2442964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3848100" y="2057400"/>
                <a:ext cx="1708150" cy="2381250"/>
              </a:xfrm>
              <a:custGeom>
                <a:gdLst>
                  <a:gd fmla="*/ 0 w 1708150" name="connsiteX0"/>
                  <a:gd fmla="*/ 254000 h 2381250" name="connsiteY0"/>
                  <a:gd fmla="*/ 196850 w 1708150" name="connsiteX1"/>
                  <a:gd fmla="*/ 57150 h 2381250" name="connsiteY1"/>
                  <a:gd fmla="*/ 387350 w 1708150" name="connsiteX2"/>
                  <a:gd fmla="*/ 101600 h 2381250" name="connsiteY2"/>
                  <a:gd fmla="*/ 444500 w 1708150" name="connsiteX3"/>
                  <a:gd fmla="*/ 0 h 2381250" name="connsiteY3"/>
                  <a:gd fmla="*/ 736600 w 1708150" name="connsiteX4"/>
                  <a:gd fmla="*/ 0 h 2381250" name="connsiteY4"/>
                  <a:gd fmla="*/ 768350 w 1708150" name="connsiteX5"/>
                  <a:gd fmla="*/ 215900 h 2381250" name="connsiteY5"/>
                  <a:gd fmla="*/ 742950 w 1708150" name="connsiteX6"/>
                  <a:gd fmla="*/ 349250 h 2381250" name="connsiteY6"/>
                  <a:gd fmla="*/ 927100 w 1708150" name="connsiteX7"/>
                  <a:gd fmla="*/ 463550 h 2381250" name="connsiteY7"/>
                  <a:gd fmla="*/ 1073150 w 1708150" name="connsiteX8"/>
                  <a:gd fmla="*/ 819150 h 2381250" name="connsiteY8"/>
                  <a:gd fmla="*/ 1054100 w 1708150" name="connsiteX9"/>
                  <a:gd fmla="*/ 1028700 h 2381250" name="connsiteY9"/>
                  <a:gd fmla="*/ 1244600 w 1708150" name="connsiteX10"/>
                  <a:gd fmla="*/ 1009650 h 2381250" name="connsiteY10"/>
                  <a:gd fmla="*/ 1301750 w 1708150" name="connsiteX11"/>
                  <a:gd fmla="*/ 806450 h 2381250" name="connsiteY11"/>
                  <a:gd fmla="*/ 1492250 w 1708150" name="connsiteX12"/>
                  <a:gd fmla="*/ 793750 h 2381250" name="connsiteY12"/>
                  <a:gd fmla="*/ 1708150 w 1708150" name="connsiteX13"/>
                  <a:gd fmla="*/ 927100 h 2381250" name="connsiteY13"/>
                  <a:gd fmla="*/ 1619250 w 1708150" name="connsiteX14"/>
                  <a:gd fmla="*/ 1136650 h 2381250" name="connsiteY14"/>
                  <a:gd fmla="*/ 1377950 w 1708150" name="connsiteX15"/>
                  <a:gd fmla="*/ 1123950 h 2381250" name="connsiteY15"/>
                  <a:gd fmla="*/ 1365250 w 1708150" name="connsiteX16"/>
                  <a:gd fmla="*/ 1181100 h 2381250" name="connsiteY16"/>
                  <a:gd fmla="*/ 1422400 w 1708150" name="connsiteX17"/>
                  <a:gd fmla="*/ 1301750 h 2381250" name="connsiteY17"/>
                  <a:gd fmla="*/ 1530350 w 1708150" name="connsiteX18"/>
                  <a:gd fmla="*/ 1441450 h 2381250" name="connsiteY18"/>
                  <a:gd fmla="*/ 1460500 w 1708150" name="connsiteX19"/>
                  <a:gd fmla="*/ 1733550 h 2381250" name="connsiteY19"/>
                  <a:gd fmla="*/ 1409700 w 1708150" name="connsiteX20"/>
                  <a:gd fmla="*/ 1739900 h 2381250" name="connsiteY20"/>
                  <a:gd fmla="*/ 1403350 w 1708150" name="connsiteX21"/>
                  <a:gd fmla="*/ 2057400 h 2381250" name="connsiteY21"/>
                  <a:gd fmla="*/ 1314450 w 1708150" name="connsiteX22"/>
                  <a:gd fmla="*/ 2095500 h 2381250" name="connsiteY22"/>
                  <a:gd fmla="*/ 1333500 w 1708150" name="connsiteX23"/>
                  <a:gd fmla="*/ 2190750 h 2381250" name="connsiteY23"/>
                  <a:gd fmla="*/ 1257300 w 1708150" name="connsiteX24"/>
                  <a:gd fmla="*/ 2209800 h 2381250" name="connsiteY24"/>
                  <a:gd fmla="*/ 1231900 w 1708150" name="connsiteX25"/>
                  <a:gd fmla="*/ 2374900 h 2381250" name="connsiteY25"/>
                  <a:gd fmla="*/ 1073150 w 1708150" name="connsiteX26"/>
                  <a:gd fmla="*/ 2381250 h 2381250" name="connsiteY26"/>
                  <a:gd fmla="*/ 1073150 w 1708150" name="connsiteX27"/>
                  <a:gd fmla="*/ 2178050 h 2381250" name="connsiteY27"/>
                  <a:gd fmla="*/ 1060450 w 1708150" name="connsiteX28"/>
                  <a:gd fmla="*/ 1949450 h 2381250" name="connsiteY28"/>
                  <a:gd fmla="*/ 1022350 w 1708150" name="connsiteX29"/>
                  <a:gd fmla="*/ 1720850 h 2381250" name="connsiteY29"/>
                  <a:gd fmla="*/ 1035050 w 1708150" name="connsiteX30"/>
                  <a:gd fmla="*/ 1587500 h 2381250" name="connsiteY30"/>
                  <a:gd fmla="*/ 933450 w 1708150" name="connsiteX31"/>
                  <a:gd fmla="*/ 1397000 h 2381250" name="connsiteY31"/>
                  <a:gd fmla="*/ 889000 w 1708150" name="connsiteX32"/>
                  <a:gd fmla="*/ 1238250 h 2381250" name="connsiteY32"/>
                  <a:gd fmla="*/ 914400 w 1708150" name="connsiteX33"/>
                  <a:gd fmla="*/ 1117600 h 2381250" name="connsiteY33"/>
                  <a:gd fmla="*/ 882650 w 1708150" name="connsiteX34"/>
                  <a:gd fmla="*/ 876300 h 2381250" name="connsiteY34"/>
                  <a:gd fmla="*/ 901700 w 1708150" name="connsiteX35"/>
                  <a:gd fmla="*/ 1504950 h 2381250" name="connsiteY35"/>
                  <a:gd fmla="*/ 869950 w 1708150" name="connsiteX36"/>
                  <a:gd fmla="*/ 1562100 h 2381250" name="connsiteY36"/>
                  <a:gd fmla="*/ 920750 w 1708150" name="connsiteX37"/>
                  <a:gd fmla="*/ 1689100 h 2381250" name="connsiteY37"/>
                  <a:gd fmla="*/ 844550 w 1708150" name="connsiteX38"/>
                  <a:gd fmla="*/ 1892300 h 2381250" name="connsiteY38"/>
                  <a:gd fmla="*/ 876300 w 1708150" name="connsiteX39"/>
                  <a:gd fmla="*/ 1974850 h 2381250" name="connsiteY39"/>
                  <a:gd fmla="*/ 838200 w 1708150" name="connsiteX40"/>
                  <a:gd fmla="*/ 2038350 h 2381250" name="connsiteY40"/>
                  <a:gd fmla="*/ 876300 w 1708150" name="connsiteX41"/>
                  <a:gd fmla="*/ 2266950 h 2381250" name="connsiteY41"/>
                  <a:gd fmla="*/ 711200 w 1708150" name="connsiteX42"/>
                  <a:gd fmla="*/ 2305050 h 2381250" name="connsiteY42"/>
                  <a:gd fmla="*/ 654050 w 1708150" name="connsiteX43"/>
                  <a:gd fmla="*/ 2146300 h 2381250" name="connsiteY43"/>
                  <a:gd fmla="*/ 609600 w 1708150" name="connsiteX44"/>
                  <a:gd fmla="*/ 2025650 h 2381250" name="connsiteY44"/>
                  <a:gd fmla="*/ 622300 w 1708150" name="connsiteX45"/>
                  <a:gd fmla="*/ 1930400 h 2381250" name="connsiteY45"/>
                  <a:gd fmla="*/ 641350 w 1708150" name="connsiteX46"/>
                  <a:gd fmla="*/ 1790700 h 2381250" name="connsiteY46"/>
                  <a:gd fmla="*/ 622300 w 1708150" name="connsiteX47"/>
                  <a:gd fmla="*/ 1695450 h 2381250" name="connsiteY47"/>
                  <a:gd fmla="*/ 596900 w 1708150" name="connsiteX48"/>
                  <a:gd fmla="*/ 1854200 h 2381250" name="connsiteY48"/>
                  <a:gd fmla="*/ 660400 w 1708150" name="connsiteX49"/>
                  <a:gd fmla="*/ 2184400 h 2381250" name="connsiteY49"/>
                  <a:gd fmla="*/ 647700 w 1708150" name="connsiteX50"/>
                  <a:gd fmla="*/ 2241550 h 2381250" name="connsiteY50"/>
                  <a:gd fmla="*/ 641350 w 1708150" name="connsiteX51"/>
                  <a:gd fmla="*/ 2292350 h 2381250" name="connsiteY51"/>
                  <a:gd fmla="*/ 596900 w 1708150" name="connsiteX52"/>
                  <a:gd fmla="*/ 2368550 h 2381250" name="connsiteY52"/>
                  <a:gd fmla="*/ 438150 w 1708150" name="connsiteX53"/>
                  <a:gd fmla="*/ 2368550 h 2381250" name="connsiteY53"/>
                  <a:gd fmla="*/ 431800 w 1708150" name="connsiteX54"/>
                  <a:gd fmla="*/ 2235200 h 2381250" name="connsiteY54"/>
                  <a:gd fmla="*/ 323850 w 1708150" name="connsiteX55"/>
                  <a:gd fmla="*/ 1752600 h 2381250" name="connsiteY55"/>
                  <a:gd fmla="*/ 349250 w 1708150" name="connsiteX56"/>
                  <a:gd fmla="*/ 1625600 h 2381250" name="connsiteY56"/>
                  <a:gd fmla="*/ 311150 w 1708150" name="connsiteX57"/>
                  <a:gd fmla="*/ 1403350 h 2381250" name="connsiteY57"/>
                  <a:gd fmla="*/ 323850 w 1708150" name="connsiteX58"/>
                  <a:gd fmla="*/ 1143000 h 2381250" name="connsiteY58"/>
                  <a:gd fmla="*/ 323850 w 1708150" name="connsiteX59"/>
                  <a:gd fmla="*/ 1047750 h 2381250" name="connsiteY59"/>
                  <a:gd fmla="*/ 139700 w 1708150" name="connsiteX60"/>
                  <a:gd fmla="*/ 984250 h 2381250" name="connsiteY60"/>
                  <a:gd fmla="*/ 120650 w 1708150" name="connsiteX61"/>
                  <a:gd fmla="*/ 844550 h 2381250" name="connsiteY61"/>
                  <a:gd fmla="*/ 254000 w 1708150" name="connsiteX62"/>
                  <a:gd fmla="*/ 469900 h 2381250" name="connsiteY62"/>
                  <a:gd fmla="*/ 25400 w 1708150" name="connsiteX63"/>
                  <a:gd fmla="*/ 381000 h 2381250" name="connsiteY63"/>
                  <a:gd fmla="*/ 0 w 1708150" name="connsiteX64"/>
                  <a:gd fmla="*/ 254000 h 2381250" name="connsiteY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b="b" l="l" r="r" t="t"/>
                <a:pathLst>
                  <a:path h="2381250" w="1708150">
                    <a:moveTo>
                      <a:pt x="0" y="254000"/>
                    </a:moveTo>
                    <a:lnTo>
                      <a:pt x="196850" y="57150"/>
                    </a:lnTo>
                    <a:lnTo>
                      <a:pt x="387350" y="101600"/>
                    </a:lnTo>
                    <a:lnTo>
                      <a:pt x="444500" y="0"/>
                    </a:lnTo>
                    <a:lnTo>
                      <a:pt x="736600" y="0"/>
                    </a:lnTo>
                    <a:lnTo>
                      <a:pt x="768350" y="215900"/>
                    </a:lnTo>
                    <a:lnTo>
                      <a:pt x="742950" y="349250"/>
                    </a:lnTo>
                    <a:lnTo>
                      <a:pt x="927100" y="463550"/>
                    </a:lnTo>
                    <a:lnTo>
                      <a:pt x="1073150" y="819150"/>
                    </a:lnTo>
                    <a:lnTo>
                      <a:pt x="1054100" y="1028700"/>
                    </a:lnTo>
                    <a:lnTo>
                      <a:pt x="1244600" y="1009650"/>
                    </a:lnTo>
                    <a:lnTo>
                      <a:pt x="1301750" y="806450"/>
                    </a:lnTo>
                    <a:lnTo>
                      <a:pt x="1492250" y="793750"/>
                    </a:lnTo>
                    <a:lnTo>
                      <a:pt x="1708150" y="927100"/>
                    </a:lnTo>
                    <a:lnTo>
                      <a:pt x="1619250" y="1136650"/>
                    </a:lnTo>
                    <a:lnTo>
                      <a:pt x="1377950" y="1123950"/>
                    </a:lnTo>
                    <a:lnTo>
                      <a:pt x="1365250" y="1181100"/>
                    </a:lnTo>
                    <a:lnTo>
                      <a:pt x="1422400" y="1301750"/>
                    </a:lnTo>
                    <a:lnTo>
                      <a:pt x="1530350" y="1441450"/>
                    </a:lnTo>
                    <a:lnTo>
                      <a:pt x="1460500" y="1733550"/>
                    </a:lnTo>
                    <a:lnTo>
                      <a:pt x="1409700" y="1739900"/>
                    </a:lnTo>
                    <a:lnTo>
                      <a:pt x="1403350" y="2057400"/>
                    </a:lnTo>
                    <a:lnTo>
                      <a:pt x="1314450" y="2095500"/>
                    </a:lnTo>
                    <a:lnTo>
                      <a:pt x="1333500" y="2190750"/>
                    </a:lnTo>
                    <a:lnTo>
                      <a:pt x="1257300" y="2209800"/>
                    </a:lnTo>
                    <a:lnTo>
                      <a:pt x="1231900" y="2374900"/>
                    </a:lnTo>
                    <a:lnTo>
                      <a:pt x="1073150" y="2381250"/>
                    </a:lnTo>
                    <a:lnTo>
                      <a:pt x="1073150" y="2178050"/>
                    </a:lnTo>
                    <a:lnTo>
                      <a:pt x="1060450" y="1949450"/>
                    </a:lnTo>
                    <a:lnTo>
                      <a:pt x="1022350" y="1720850"/>
                    </a:lnTo>
                    <a:lnTo>
                      <a:pt x="1035050" y="1587500"/>
                    </a:lnTo>
                    <a:lnTo>
                      <a:pt x="933450" y="1397000"/>
                    </a:lnTo>
                    <a:lnTo>
                      <a:pt x="889000" y="1238250"/>
                    </a:lnTo>
                    <a:lnTo>
                      <a:pt x="914400" y="1117600"/>
                    </a:lnTo>
                    <a:lnTo>
                      <a:pt x="882650" y="876300"/>
                    </a:lnTo>
                    <a:lnTo>
                      <a:pt x="901700" y="1504950"/>
                    </a:lnTo>
                    <a:lnTo>
                      <a:pt x="869950" y="1562100"/>
                    </a:lnTo>
                    <a:lnTo>
                      <a:pt x="920750" y="1689100"/>
                    </a:lnTo>
                    <a:lnTo>
                      <a:pt x="844550" y="1892300"/>
                    </a:lnTo>
                    <a:lnTo>
                      <a:pt x="876300" y="1974850"/>
                    </a:lnTo>
                    <a:lnTo>
                      <a:pt x="838200" y="2038350"/>
                    </a:lnTo>
                    <a:lnTo>
                      <a:pt x="876300" y="2266950"/>
                    </a:lnTo>
                    <a:lnTo>
                      <a:pt x="711200" y="2305050"/>
                    </a:lnTo>
                    <a:lnTo>
                      <a:pt x="654050" y="2146300"/>
                    </a:lnTo>
                    <a:lnTo>
                      <a:pt x="609600" y="2025650"/>
                    </a:lnTo>
                    <a:lnTo>
                      <a:pt x="622300" y="1930400"/>
                    </a:lnTo>
                    <a:lnTo>
                      <a:pt x="641350" y="1790700"/>
                    </a:lnTo>
                    <a:lnTo>
                      <a:pt x="622300" y="1695450"/>
                    </a:lnTo>
                    <a:lnTo>
                      <a:pt x="596900" y="1854200"/>
                    </a:lnTo>
                    <a:lnTo>
                      <a:pt x="660400" y="2184400"/>
                    </a:lnTo>
                    <a:cubicBezTo>
                      <a:pt x="656167" y="2203450"/>
                      <a:pt x="651296" y="2222370"/>
                      <a:pt x="647700" y="2241550"/>
                    </a:cubicBezTo>
                    <a:cubicBezTo>
                      <a:pt x="641051" y="2277013"/>
                      <a:pt x="641350" y="2272600"/>
                      <a:pt x="641350" y="2292350"/>
                    </a:cubicBezTo>
                    <a:lnTo>
                      <a:pt x="596900" y="2368550"/>
                    </a:lnTo>
                    <a:lnTo>
                      <a:pt x="438150" y="2368550"/>
                    </a:lnTo>
                    <a:lnTo>
                      <a:pt x="431800" y="2235200"/>
                    </a:lnTo>
                    <a:lnTo>
                      <a:pt x="323850" y="1752600"/>
                    </a:lnTo>
                    <a:lnTo>
                      <a:pt x="349250" y="1625600"/>
                    </a:lnTo>
                    <a:lnTo>
                      <a:pt x="311150" y="1403350"/>
                    </a:lnTo>
                    <a:lnTo>
                      <a:pt x="323850" y="1143000"/>
                    </a:lnTo>
                    <a:lnTo>
                      <a:pt x="323850" y="1047750"/>
                    </a:lnTo>
                    <a:lnTo>
                      <a:pt x="139700" y="984250"/>
                    </a:lnTo>
                    <a:lnTo>
                      <a:pt x="120650" y="844550"/>
                    </a:lnTo>
                    <a:lnTo>
                      <a:pt x="254000" y="469900"/>
                    </a:lnTo>
                    <a:lnTo>
                      <a:pt x="25400" y="3810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DFDE9197FBCFC093C3AF38.png" id="58" name="Picture 2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23928" y="1995686"/>
                <a:ext cx="1609137" cy="2418304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56" name="Picture 9"/>
            <p:cNvPicPr>
              <a:picLocks noChangeArrowheads="1" noChangeAspect="1"/>
            </p:cNvPicPr>
            <p:nvPr/>
          </p:nvPicPr>
          <p:blipFill>
            <a:blip r:embed="rId5"/>
            <a:srcRect b="3818" l="22417" r="16342" t="2386"/>
            <a:stretch>
              <a:fillRect/>
            </a:stretch>
          </p:blipFill>
          <p:spPr bwMode="auto">
            <a:xfrm>
              <a:off x="5920772" y="3440626"/>
              <a:ext cx="1506343" cy="1299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59" name="组合 58"/>
          <p:cNvGrpSpPr/>
          <p:nvPr/>
        </p:nvGrpSpPr>
        <p:grpSpPr>
          <a:xfrm>
            <a:off x="270570" y="1847036"/>
            <a:ext cx="2019317" cy="2786210"/>
            <a:chOff x="277604" y="2315345"/>
            <a:chExt cx="2019317" cy="2786210"/>
          </a:xfrm>
        </p:grpSpPr>
        <p:grpSp>
          <p:nvGrpSpPr>
            <p:cNvPr id="60" name="组合 59"/>
            <p:cNvGrpSpPr/>
            <p:nvPr/>
          </p:nvGrpSpPr>
          <p:grpSpPr>
            <a:xfrm>
              <a:off x="304684" y="2315345"/>
              <a:ext cx="1992237" cy="2589907"/>
              <a:chOff x="2563565" y="636455"/>
              <a:chExt cx="1992237" cy="2589907"/>
            </a:xfrm>
          </p:grpSpPr>
          <p:sp>
            <p:nvSpPr>
              <p:cNvPr id="62" name="任意多边形 61"/>
              <p:cNvSpPr/>
              <p:nvPr/>
            </p:nvSpPr>
            <p:spPr>
              <a:xfrm>
                <a:off x="2576514" y="842963"/>
                <a:ext cx="1971812" cy="2309812"/>
              </a:xfrm>
              <a:custGeom>
                <a:gdLst>
                  <a:gd fmla="*/ 576262 w 1971812" name="connsiteX0"/>
                  <a:gd fmla="*/ 171450 h 2309812" name="connsiteY0"/>
                  <a:gd fmla="*/ 638175 w 1971812" name="connsiteX1"/>
                  <a:gd fmla="*/ 0 h 2309812" name="connsiteY1"/>
                  <a:gd fmla="*/ 876300 w 1971812" name="connsiteX2"/>
                  <a:gd fmla="*/ 9525 h 2309812" name="connsiteY2"/>
                  <a:gd fmla="*/ 928687 w 1971812" name="connsiteX3"/>
                  <a:gd fmla="*/ 214312 h 2309812" name="connsiteY3"/>
                  <a:gd fmla="*/ 890587 w 1971812" name="connsiteX4"/>
                  <a:gd fmla="*/ 323850 h 2309812" name="connsiteY4"/>
                  <a:gd fmla="*/ 976312 w 1971812" name="connsiteX5"/>
                  <a:gd fmla="*/ 471487 h 2309812" name="connsiteY5"/>
                  <a:gd fmla="*/ 919162 w 1971812" name="connsiteX6"/>
                  <a:gd fmla="*/ 1052512 h 2309812" name="connsiteY6"/>
                  <a:gd fmla="*/ 1162050 w 1971812" name="connsiteX7"/>
                  <a:gd fmla="*/ 714375 h 2309812" name="connsiteY7"/>
                  <a:gd fmla="*/ 1243012 w 1971812" name="connsiteX8"/>
                  <a:gd fmla="*/ 723900 h 2309812" name="connsiteY8"/>
                  <a:gd fmla="*/ 1266825 w 1971812" name="connsiteX9"/>
                  <a:gd fmla="*/ 428625 h 2309812" name="connsiteY9"/>
                  <a:gd fmla="*/ 1476375 w 1971812" name="connsiteX10"/>
                  <a:gd fmla="*/ 404812 h 2309812" name="connsiteY10"/>
                  <a:gd fmla="*/ 1543050 w 1971812" name="connsiteX11"/>
                  <a:gd fmla="*/ 604837 h 2309812" name="connsiteY11"/>
                  <a:gd fmla="*/ 1519237 w 1971812" name="connsiteX12"/>
                  <a:gd fmla="*/ 676275 h 2309812" name="connsiteY12"/>
                  <a:gd fmla="*/ 1685925 w 1971812" name="connsiteX13"/>
                  <a:gd fmla="*/ 538162 h 2309812" name="connsiteY13"/>
                  <a:gd fmla="*/ 1962149 w 1971812" name="connsiteX14"/>
                  <a:gd fmla="*/ 647700 h 2309812" name="connsiteY14"/>
                  <a:gd fmla="*/ 1971675 w 1971812" name="connsiteX15"/>
                  <a:gd fmla="*/ 881062 h 2309812" name="connsiteY15"/>
                  <a:gd fmla="*/ 1743075 w 1971812" name="connsiteX16"/>
                  <a:gd fmla="*/ 995362 h 2309812" name="connsiteY16"/>
                  <a:gd fmla="*/ 1666875 w 1971812" name="connsiteX17"/>
                  <a:gd fmla="*/ 1119187 h 2309812" name="connsiteY17"/>
                  <a:gd fmla="*/ 1609725 w 1971812" name="connsiteX18"/>
                  <a:gd fmla="*/ 1133475 h 2309812" name="connsiteY18"/>
                  <a:gd fmla="*/ 1743075 w 1971812" name="connsiteX19"/>
                  <a:gd fmla="*/ 1404937 h 2309812" name="connsiteY19"/>
                  <a:gd fmla="*/ 1643062 w 1971812" name="connsiteX20"/>
                  <a:gd fmla="*/ 1428750 h 2309812" name="connsiteY20"/>
                  <a:gd fmla="*/ 1524000 w 1971812" name="connsiteX21"/>
                  <a:gd fmla="*/ 1257300 h 2309812" name="connsiteY21"/>
                  <a:gd fmla="*/ 1490662 w 1971812" name="connsiteX22"/>
                  <a:gd fmla="*/ 1295400 h 2309812" name="connsiteY22"/>
                  <a:gd fmla="*/ 1552575 w 1971812" name="connsiteX23"/>
                  <a:gd fmla="*/ 2019300 h 2309812" name="connsiteY23"/>
                  <a:gd fmla="*/ 1647825 w 1971812" name="connsiteX24"/>
                  <a:gd fmla="*/ 2224088 h 2309812" name="connsiteY24"/>
                  <a:gd fmla="*/ 1509712 w 1971812" name="connsiteX25"/>
                  <a:gd fmla="*/ 2290763 h 2309812" name="connsiteY25"/>
                  <a:gd fmla="*/ 1371600 w 1971812" name="connsiteX26"/>
                  <a:gd fmla="*/ 2171700 h 2309812" name="connsiteY26"/>
                  <a:gd fmla="*/ 1314450 w 1971812" name="connsiteX27"/>
                  <a:gd fmla="*/ 1676400 h 2309812" name="connsiteY27"/>
                  <a:gd fmla="*/ 1238250 w 1971812" name="connsiteX28"/>
                  <a:gd fmla="*/ 1885950 h 2309812" name="connsiteY28"/>
                  <a:gd fmla="*/ 1247775 w 1971812" name="connsiteX29"/>
                  <a:gd fmla="*/ 2000250 h 2309812" name="connsiteY29"/>
                  <a:gd fmla="*/ 1138237 w 1971812" name="connsiteX30"/>
                  <a:gd fmla="*/ 2028825 h 2309812" name="connsiteY30"/>
                  <a:gd fmla="*/ 1028700 w 1971812" name="connsiteX31"/>
                  <a:gd fmla="*/ 1909762 h 2309812" name="connsiteY31"/>
                  <a:gd fmla="*/ 1023937 w 1971812" name="connsiteX32"/>
                  <a:gd fmla="*/ 1743075 h 2309812" name="connsiteY32"/>
                  <a:gd fmla="*/ 1200150 w 1971812" name="connsiteX33"/>
                  <a:gd fmla="*/ 1504950 h 2309812" name="connsiteY33"/>
                  <a:gd fmla="*/ 1081087 w 1971812" name="connsiteX34"/>
                  <a:gd fmla="*/ 1333500 h 2309812" name="connsiteY34"/>
                  <a:gd fmla="*/ 1100137 w 1971812" name="connsiteX35"/>
                  <a:gd fmla="*/ 1143000 h 2309812" name="connsiteY35"/>
                  <a:gd fmla="*/ 1047750 w 1971812" name="connsiteX36"/>
                  <a:gd fmla="*/ 1238250 h 2309812" name="connsiteY36"/>
                  <a:gd fmla="*/ 928687 w 1971812" name="connsiteX37"/>
                  <a:gd fmla="*/ 1247775 h 2309812" name="connsiteY37"/>
                  <a:gd fmla="*/ 823912 w 1971812" name="connsiteX38"/>
                  <a:gd fmla="*/ 1247775 h 2309812" name="connsiteY38"/>
                  <a:gd fmla="*/ 814387 w 1971812" name="connsiteX39"/>
                  <a:gd fmla="*/ 1919287 h 2309812" name="connsiteY39"/>
                  <a:gd fmla="*/ 747712 w 1971812" name="connsiteX40"/>
                  <a:gd fmla="*/ 2071687 h 2309812" name="connsiteY40"/>
                  <a:gd fmla="*/ 866775 w 1971812" name="connsiteX41"/>
                  <a:gd fmla="*/ 2224087 h 2309812" name="connsiteY41"/>
                  <a:gd fmla="*/ 809625 w 1971812" name="connsiteX42"/>
                  <a:gd fmla="*/ 2309812 h 2309812" name="connsiteY42"/>
                  <a:gd fmla="*/ 676275 w 1971812" name="connsiteX43"/>
                  <a:gd fmla="*/ 2295525 h 2309812" name="connsiteY43"/>
                  <a:gd fmla="*/ 504825 w 1971812" name="connsiteX44"/>
                  <a:gd fmla="*/ 2190750 h 2309812" name="connsiteY44"/>
                  <a:gd fmla="*/ 557212 w 1971812" name="connsiteX45"/>
                  <a:gd fmla="*/ 2100262 h 2309812" name="connsiteY45"/>
                  <a:gd fmla="*/ 547687 w 1971812" name="connsiteX46"/>
                  <a:gd fmla="*/ 1938337 h 2309812" name="connsiteY46"/>
                  <a:gd fmla="*/ 566737 w 1971812" name="connsiteX47"/>
                  <a:gd fmla="*/ 1909762 h 2309812" name="connsiteY47"/>
                  <a:gd fmla="*/ 600075 w 1971812" name="connsiteX48"/>
                  <a:gd fmla="*/ 1428750 h 2309812" name="connsiteY48"/>
                  <a:gd fmla="*/ 538162 w 1971812" name="connsiteX49"/>
                  <a:gd fmla="*/ 1462087 h 2309812" name="connsiteY49"/>
                  <a:gd fmla="*/ 509587 w 1971812" name="connsiteX50"/>
                  <a:gd fmla="*/ 1600200 h 2309812" name="connsiteY50"/>
                  <a:gd fmla="*/ 538162 w 1971812" name="connsiteX51"/>
                  <a:gd fmla="*/ 1871662 h 2309812" name="connsiteY51"/>
                  <a:gd fmla="*/ 481012 w 1971812" name="connsiteX52"/>
                  <a:gd fmla="*/ 1952625 h 2309812" name="connsiteY52"/>
                  <a:gd fmla="*/ 333375 w 1971812" name="connsiteX53"/>
                  <a:gd fmla="*/ 1852612 h 2309812" name="connsiteY53"/>
                  <a:gd fmla="*/ 347662 w 1971812" name="connsiteX54"/>
                  <a:gd fmla="*/ 1766887 h 2309812" name="connsiteY54"/>
                  <a:gd fmla="*/ 247650 w 1971812" name="connsiteX55"/>
                  <a:gd fmla="*/ 1614487 h 2309812" name="connsiteY55"/>
                  <a:gd fmla="*/ 266700 w 1971812" name="connsiteX56"/>
                  <a:gd fmla="*/ 1143000 h 2309812" name="connsiteY56"/>
                  <a:gd fmla="*/ 304800 w 1971812" name="connsiteX57"/>
                  <a:gd fmla="*/ 928687 h 2309812" name="connsiteY57"/>
                  <a:gd fmla="*/ 123825 w 1971812" name="connsiteX58"/>
                  <a:gd fmla="*/ 766762 h 2309812" name="connsiteY58"/>
                  <a:gd fmla="*/ 142875 w 1971812" name="connsiteX59"/>
                  <a:gd fmla="*/ 633412 h 2309812" name="connsiteY59"/>
                  <a:gd fmla="*/ 195262 w 1971812" name="connsiteX60"/>
                  <a:gd fmla="*/ 576262 h 2309812" name="connsiteY60"/>
                  <a:gd fmla="*/ 0 w 1971812" name="connsiteX61"/>
                  <a:gd fmla="*/ 538162 h 2309812" name="connsiteY61"/>
                  <a:gd fmla="*/ 19050 w 1971812" name="connsiteX62"/>
                  <a:gd fmla="*/ 461962 h 2309812" name="connsiteY62"/>
                  <a:gd fmla="*/ 209549 w 1971812" name="connsiteX63"/>
                  <a:gd fmla="*/ 504825 h 2309812" name="connsiteY63"/>
                  <a:gd fmla="*/ 280987 w 1971812" name="connsiteX64"/>
                  <a:gd fmla="*/ 433387 h 2309812" name="connsiteY64"/>
                  <a:gd fmla="*/ 100012 w 1971812" name="connsiteX65"/>
                  <a:gd fmla="*/ 366712 h 2309812" name="connsiteY65"/>
                  <a:gd fmla="*/ 119062 w 1971812" name="connsiteX66"/>
                  <a:gd fmla="*/ 133350 h 2309812" name="connsiteY66"/>
                  <a:gd fmla="*/ 285750 w 1971812" name="connsiteX67"/>
                  <a:gd fmla="*/ 52387 h 2309812" name="connsiteY67"/>
                  <a:gd fmla="*/ 576262 w 1971812" name="connsiteX68"/>
                  <a:gd fmla="*/ 171450 h 230981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2309812" w="1971812">
                    <a:moveTo>
                      <a:pt x="576262" y="171450"/>
                    </a:moveTo>
                    <a:lnTo>
                      <a:pt x="638175" y="0"/>
                    </a:lnTo>
                    <a:lnTo>
                      <a:pt x="876300" y="9525"/>
                    </a:lnTo>
                    <a:lnTo>
                      <a:pt x="928687" y="214312"/>
                    </a:lnTo>
                    <a:lnTo>
                      <a:pt x="890587" y="323850"/>
                    </a:lnTo>
                    <a:lnTo>
                      <a:pt x="976312" y="471487"/>
                    </a:lnTo>
                    <a:lnTo>
                      <a:pt x="919162" y="1052512"/>
                    </a:lnTo>
                    <a:lnTo>
                      <a:pt x="1162050" y="714375"/>
                    </a:lnTo>
                    <a:lnTo>
                      <a:pt x="1243012" y="723900"/>
                    </a:lnTo>
                    <a:lnTo>
                      <a:pt x="1266825" y="428625"/>
                    </a:lnTo>
                    <a:lnTo>
                      <a:pt x="1476375" y="404812"/>
                    </a:lnTo>
                    <a:lnTo>
                      <a:pt x="1543050" y="604837"/>
                    </a:lnTo>
                    <a:lnTo>
                      <a:pt x="1519237" y="676275"/>
                    </a:lnTo>
                    <a:lnTo>
                      <a:pt x="1685925" y="538162"/>
                    </a:lnTo>
                    <a:lnTo>
                      <a:pt x="1962149" y="647700"/>
                    </a:lnTo>
                    <a:cubicBezTo>
                      <a:pt x="1960562" y="727075"/>
                      <a:pt x="1973262" y="801687"/>
                      <a:pt x="1971675" y="881062"/>
                    </a:cubicBezTo>
                    <a:lnTo>
                      <a:pt x="1743075" y="995362"/>
                    </a:lnTo>
                    <a:lnTo>
                      <a:pt x="1666875" y="1119187"/>
                    </a:lnTo>
                    <a:lnTo>
                      <a:pt x="1609725" y="1133475"/>
                    </a:lnTo>
                    <a:lnTo>
                      <a:pt x="1743075" y="1404937"/>
                    </a:lnTo>
                    <a:lnTo>
                      <a:pt x="1643062" y="1428750"/>
                    </a:lnTo>
                    <a:lnTo>
                      <a:pt x="1524000" y="1257300"/>
                    </a:lnTo>
                    <a:lnTo>
                      <a:pt x="1490662" y="1295400"/>
                    </a:lnTo>
                    <a:lnTo>
                      <a:pt x="1552575" y="2019300"/>
                    </a:lnTo>
                    <a:lnTo>
                      <a:pt x="1647825" y="2224088"/>
                    </a:lnTo>
                    <a:lnTo>
                      <a:pt x="1509712" y="2290763"/>
                    </a:lnTo>
                    <a:lnTo>
                      <a:pt x="1371600" y="2171700"/>
                    </a:lnTo>
                    <a:lnTo>
                      <a:pt x="1314450" y="1676400"/>
                    </a:lnTo>
                    <a:lnTo>
                      <a:pt x="1238250" y="1885950"/>
                    </a:lnTo>
                    <a:lnTo>
                      <a:pt x="1247775" y="2000250"/>
                    </a:lnTo>
                    <a:lnTo>
                      <a:pt x="1138237" y="2028825"/>
                    </a:lnTo>
                    <a:lnTo>
                      <a:pt x="1028700" y="1909762"/>
                    </a:lnTo>
                    <a:lnTo>
                      <a:pt x="1023937" y="1743075"/>
                    </a:lnTo>
                    <a:lnTo>
                      <a:pt x="1200150" y="1504950"/>
                    </a:lnTo>
                    <a:lnTo>
                      <a:pt x="1081087" y="1333500"/>
                    </a:lnTo>
                    <a:lnTo>
                      <a:pt x="1100137" y="1143000"/>
                    </a:lnTo>
                    <a:lnTo>
                      <a:pt x="1047750" y="1238250"/>
                    </a:lnTo>
                    <a:lnTo>
                      <a:pt x="928687" y="1247775"/>
                    </a:lnTo>
                    <a:lnTo>
                      <a:pt x="823912" y="1247775"/>
                    </a:lnTo>
                    <a:lnTo>
                      <a:pt x="814387" y="1919287"/>
                    </a:lnTo>
                    <a:lnTo>
                      <a:pt x="747712" y="2071687"/>
                    </a:lnTo>
                    <a:lnTo>
                      <a:pt x="866775" y="2224087"/>
                    </a:lnTo>
                    <a:lnTo>
                      <a:pt x="809625" y="2309812"/>
                    </a:lnTo>
                    <a:lnTo>
                      <a:pt x="676275" y="2295525"/>
                    </a:lnTo>
                    <a:lnTo>
                      <a:pt x="504825" y="2190750"/>
                    </a:lnTo>
                    <a:lnTo>
                      <a:pt x="557212" y="2100262"/>
                    </a:lnTo>
                    <a:lnTo>
                      <a:pt x="547687" y="1938337"/>
                    </a:lnTo>
                    <a:lnTo>
                      <a:pt x="566737" y="1909762"/>
                    </a:lnTo>
                    <a:lnTo>
                      <a:pt x="600075" y="1428750"/>
                    </a:lnTo>
                    <a:lnTo>
                      <a:pt x="538162" y="1462087"/>
                    </a:lnTo>
                    <a:lnTo>
                      <a:pt x="509587" y="1600200"/>
                    </a:lnTo>
                    <a:lnTo>
                      <a:pt x="538162" y="1871662"/>
                    </a:lnTo>
                    <a:lnTo>
                      <a:pt x="481012" y="1952625"/>
                    </a:lnTo>
                    <a:lnTo>
                      <a:pt x="333375" y="1852612"/>
                    </a:lnTo>
                    <a:lnTo>
                      <a:pt x="347662" y="1766887"/>
                    </a:lnTo>
                    <a:lnTo>
                      <a:pt x="247650" y="1614487"/>
                    </a:lnTo>
                    <a:lnTo>
                      <a:pt x="266700" y="1143000"/>
                    </a:lnTo>
                    <a:lnTo>
                      <a:pt x="304800" y="928687"/>
                    </a:lnTo>
                    <a:lnTo>
                      <a:pt x="123825" y="766762"/>
                    </a:lnTo>
                    <a:lnTo>
                      <a:pt x="142875" y="633412"/>
                    </a:lnTo>
                    <a:lnTo>
                      <a:pt x="195262" y="576262"/>
                    </a:lnTo>
                    <a:lnTo>
                      <a:pt x="0" y="538162"/>
                    </a:lnTo>
                    <a:lnTo>
                      <a:pt x="19050" y="461962"/>
                    </a:lnTo>
                    <a:lnTo>
                      <a:pt x="209549" y="504825"/>
                    </a:lnTo>
                    <a:lnTo>
                      <a:pt x="280987" y="433387"/>
                    </a:lnTo>
                    <a:lnTo>
                      <a:pt x="100012" y="366712"/>
                    </a:lnTo>
                    <a:lnTo>
                      <a:pt x="119062" y="133350"/>
                    </a:lnTo>
                    <a:lnTo>
                      <a:pt x="285750" y="52387"/>
                    </a:lnTo>
                    <a:lnTo>
                      <a:pt x="576262" y="171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e0f855c3tw1e9g1bas3j9j21kw3aihdt.png" id="63" name="Picture 5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63565" y="636455"/>
                <a:ext cx="1992237" cy="258990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61" name="Picture 9"/>
            <p:cNvPicPr>
              <a:picLocks noChangeArrowheads="1" noChangeAspect="1"/>
            </p:cNvPicPr>
            <p:nvPr/>
          </p:nvPicPr>
          <p:blipFill>
            <a:blip r:embed="rId5"/>
            <a:srcRect b="3818" l="22417" r="16342" t="2386"/>
            <a:stretch>
              <a:fillRect/>
            </a:stretch>
          </p:blipFill>
          <p:spPr bwMode="auto">
            <a:xfrm>
              <a:off x="277604" y="3388850"/>
              <a:ext cx="1985237" cy="17127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64" name="组合 63"/>
          <p:cNvGrpSpPr/>
          <p:nvPr/>
        </p:nvGrpSpPr>
        <p:grpSpPr>
          <a:xfrm>
            <a:off x="2112571" y="1904647"/>
            <a:ext cx="2054577" cy="2522491"/>
            <a:chOff x="2187893" y="2372956"/>
            <a:chExt cx="2054577" cy="2522491"/>
          </a:xfrm>
        </p:grpSpPr>
        <p:sp>
          <p:nvSpPr>
            <p:cNvPr id="65" name="任意多边形 64"/>
            <p:cNvSpPr/>
            <p:nvPr/>
          </p:nvSpPr>
          <p:spPr>
            <a:xfrm>
              <a:off x="2206492" y="2457053"/>
              <a:ext cx="1947916" cy="2374128"/>
            </a:xfrm>
            <a:custGeom>
              <a:gdLst>
                <a:gd fmla="*/ 535753 w 3024421" name="connsiteX0"/>
                <a:gd fmla="*/ 932980 h 3686176" name="connsiteY0"/>
                <a:gd fmla="*/ 69498 w 3024421" name="connsiteX1"/>
                <a:gd fmla="*/ 858192 h 3686176" name="connsiteY1"/>
                <a:gd fmla="*/ 0 w 3024421" name="connsiteX2"/>
                <a:gd fmla="*/ 177861 h 3686176" name="connsiteY2"/>
                <a:gd fmla="*/ 912606 w 3024421" name="connsiteX3"/>
                <a:gd fmla="*/ 0 h 3686176" name="connsiteY3"/>
                <a:gd fmla="*/ 1131681 w 3024421" name="connsiteX4"/>
                <a:gd fmla="*/ 342900 h 3686176" name="connsiteY4"/>
                <a:gd fmla="*/ 1569831 w 3024421" name="connsiteX5"/>
                <a:gd fmla="*/ 400050 h 3686176" name="connsiteY5"/>
                <a:gd fmla="*/ 1626981 w 3024421" name="connsiteX6"/>
                <a:gd fmla="*/ 723900 h 3686176" name="connsiteY6"/>
                <a:gd fmla="*/ 1512681 w 3024421" name="connsiteX7"/>
                <a:gd fmla="*/ 876300 h 3686176" name="connsiteY7"/>
                <a:gd fmla="*/ 1646031 w 3024421" name="connsiteX8"/>
                <a:gd fmla="*/ 1333500 h 3686176" name="connsiteY8"/>
                <a:gd fmla="*/ 1950831 w 3024421" name="connsiteX9"/>
                <a:gd fmla="*/ 1162050 h 3686176" name="connsiteY9"/>
                <a:gd fmla="*/ 2160381 w 3024421" name="connsiteX10"/>
                <a:gd fmla="*/ 781050 h 3686176" name="connsiteY10"/>
                <a:gd fmla="*/ 3024421 w 3024421" name="connsiteX11"/>
                <a:gd fmla="*/ 959290 h 3686176" name="connsiteY11"/>
                <a:gd fmla="*/ 3008106 w 3024421" name="connsiteX12"/>
                <a:gd fmla="*/ 1619250 h 3686176" name="connsiteY12"/>
                <a:gd fmla="*/ 2655681 w 3024421" name="connsiteX13"/>
                <a:gd fmla="*/ 1781175 h 3686176" name="connsiteY13"/>
                <a:gd fmla="*/ 2219325 w 3024421" name="connsiteX14"/>
                <a:gd fmla="*/ 1645092 h 3686176" name="connsiteY14"/>
                <a:gd fmla="*/ 2446131 w 3024421" name="connsiteX15"/>
                <a:gd fmla="*/ 1971675 h 3686176" name="connsiteY15"/>
                <a:gd fmla="*/ 2417556 w 3024421" name="connsiteX16"/>
                <a:gd fmla="*/ 2590800 h 3686176" name="connsiteY16"/>
                <a:gd fmla="*/ 2360406 w 3024421" name="connsiteX17"/>
                <a:gd fmla="*/ 2886075 h 3686176" name="connsiteY17"/>
                <a:gd fmla="*/ 2455656 w 3024421" name="connsiteX18"/>
                <a:gd fmla="*/ 3038475 h 3686176" name="connsiteY18"/>
                <a:gd fmla="*/ 2398506 w 3024421" name="connsiteX19"/>
                <a:gd fmla="*/ 3343275 h 3686176" name="connsiteY19"/>
                <a:gd fmla="*/ 2246106 w 3024421" name="connsiteX20"/>
                <a:gd fmla="*/ 3324225 h 3686176" name="connsiteY20"/>
                <a:gd fmla="*/ 2141331 w 3024421" name="connsiteX21"/>
                <a:gd fmla="*/ 3095625 h 3686176" name="connsiteY21"/>
                <a:gd fmla="*/ 2084181 w 3024421" name="connsiteX22"/>
                <a:gd fmla="*/ 2705100 h 3686176" name="connsiteY22"/>
                <a:gd fmla="*/ 2103231 w 3024421" name="connsiteX23"/>
                <a:gd fmla="*/ 3181350 h 3686176" name="connsiteY23"/>
                <a:gd fmla="*/ 2122281 w 3024421" name="connsiteX24"/>
                <a:gd fmla="*/ 3524250 h 3686176" name="connsiteY24"/>
                <a:gd fmla="*/ 2060800 w 3024421" name="connsiteX25"/>
                <a:gd fmla="*/ 3631299 h 3686176" name="connsiteY25"/>
                <a:gd fmla="*/ 1822994 w 3024421" name="connsiteX26"/>
                <a:gd fmla="*/ 3653463 h 3686176" name="connsiteY26"/>
                <a:gd fmla="*/ 1731756 w 3024421" name="connsiteX27"/>
                <a:gd fmla="*/ 3543300 h 3686176" name="connsiteY27"/>
                <a:gd fmla="*/ 1807956 w 3024421" name="connsiteX28"/>
                <a:gd fmla="*/ 3295650 h 3686176" name="connsiteY28"/>
                <a:gd fmla="*/ 1836531 w 3024421" name="connsiteX29"/>
                <a:gd fmla="*/ 2409825 h 3686176" name="connsiteY29"/>
                <a:gd fmla="*/ 1779381 w 3024421" name="connsiteX30"/>
                <a:gd fmla="*/ 2162175 h 3686176" name="connsiteY30"/>
                <a:gd fmla="*/ 1522206 w 3024421" name="connsiteX31"/>
                <a:gd fmla="*/ 1990725 h 3686176" name="connsiteY31"/>
                <a:gd fmla="*/ 1417431 w 3024421" name="connsiteX32"/>
                <a:gd fmla="*/ 1885950 h 3686176" name="connsiteY32"/>
                <a:gd fmla="*/ 1512681 w 3024421" name="connsiteX33"/>
                <a:gd fmla="*/ 1724025 h 3686176" name="connsiteY33"/>
                <a:gd fmla="*/ 1369806 w 3024421" name="connsiteX34"/>
                <a:gd fmla="*/ 1419225 h 3686176" name="connsiteY34"/>
                <a:gd fmla="*/ 1369806 w 3024421" name="connsiteX35"/>
                <a:gd fmla="*/ 1743075 h 3686176" name="connsiteY35"/>
                <a:gd fmla="*/ 1560306 w 3024421" name="connsiteX36"/>
                <a:gd fmla="*/ 2286000 h 3686176" name="connsiteY36"/>
                <a:gd fmla="*/ 1655556 w 3024421" name="connsiteX37"/>
                <a:gd fmla="*/ 2543175 h 3686176" name="connsiteY37"/>
                <a:gd fmla="*/ 1655556 w 3024421" name="connsiteX38"/>
                <a:gd fmla="*/ 2838450 h 3686176" name="connsiteY38"/>
                <a:gd fmla="*/ 1465056 w 3024421" name="connsiteX39"/>
                <a:gd fmla="*/ 3095625 h 3686176" name="connsiteY39"/>
                <a:gd fmla="*/ 1531731 w 3024421" name="connsiteX40"/>
                <a:gd fmla="*/ 3324225 h 3686176" name="connsiteY40"/>
                <a:gd fmla="*/ 1341231 w 3024421" name="connsiteX41"/>
                <a:gd fmla="*/ 3438525 h 3686176" name="connsiteY41"/>
                <a:gd fmla="*/ 1274556 w 3024421" name="connsiteX42"/>
                <a:gd fmla="*/ 3467100 h 3686176" name="connsiteY42"/>
                <a:gd fmla="*/ 1274556 w 3024421" name="connsiteX43"/>
                <a:gd fmla="*/ 3648075 h 3686176" name="connsiteY43"/>
                <a:gd fmla="*/ 950706 w 3024421" name="connsiteX44"/>
                <a:gd fmla="*/ 3686175 h 3686176" name="connsiteY44"/>
                <a:gd fmla="*/ 903081 w 3024421" name="connsiteX45"/>
                <a:gd fmla="*/ 3362325 h 3686176" name="connsiteY45"/>
                <a:gd fmla="*/ 855456 w 3024421" name="connsiteX46"/>
                <a:gd fmla="*/ 3152775 h 3686176" name="connsiteY46"/>
                <a:gd fmla="*/ 884031 w 3024421" name="connsiteX47"/>
                <a:gd fmla="*/ 3000375 h 3686176" name="connsiteY47"/>
                <a:gd fmla="*/ 845931 w 3024421" name="connsiteX48"/>
                <a:gd fmla="*/ 2714625 h 3686176" name="connsiteY48"/>
                <a:gd fmla="*/ 893556 w 3024421" name="connsiteX49"/>
                <a:gd fmla="*/ 2495550 h 3686176" name="connsiteY49"/>
                <a:gd fmla="*/ 703056 w 3024421" name="connsiteX50"/>
                <a:gd fmla="*/ 2076450 h 3686176" name="connsiteY50"/>
                <a:gd fmla="*/ 655431 w 3024421" name="connsiteX51"/>
                <a:gd fmla="*/ 1819275 h 3686176" name="connsiteY51"/>
                <a:gd fmla="*/ 664956 w 3024421" name="connsiteX52"/>
                <a:gd fmla="*/ 1333500 h 3686176" name="connsiteY52"/>
                <a:gd fmla="*/ 483981 w 3024421" name="connsiteX53"/>
                <a:gd fmla="*/ 1495425 h 3686176" name="connsiteY53"/>
                <a:gd fmla="*/ 464931 w 3024421" name="connsiteX54"/>
                <a:gd fmla="*/ 1752600 h 3686176" name="connsiteY54"/>
                <a:gd fmla="*/ 645906 w 3024421" name="connsiteX55"/>
                <a:gd fmla="*/ 1885950 h 3686176" name="connsiteY55"/>
                <a:gd fmla="*/ 712581 w 3024421" name="connsiteX56"/>
                <a:gd fmla="*/ 2133600 h 3686176" name="connsiteY56"/>
                <a:gd fmla="*/ 445881 w 3024421" name="connsiteX57"/>
                <a:gd fmla="*/ 2781300 h 3686176" name="connsiteY57"/>
                <a:gd fmla="*/ 150606 w 3024421" name="connsiteX58"/>
                <a:gd fmla="*/ 2771775 h 3686176" name="connsiteY58"/>
                <a:gd fmla="*/ 17256 w 3024421" name="connsiteX59"/>
                <a:gd fmla="*/ 2647950 h 3686176" name="connsiteY59"/>
                <a:gd fmla="*/ 112506 w 3024421" name="connsiteX60"/>
                <a:gd fmla="*/ 2124075 h 3686176" name="connsiteY60"/>
                <a:gd fmla="*/ 264906 w 3024421" name="connsiteX61"/>
                <a:gd fmla="*/ 1924050 h 3686176" name="connsiteY61"/>
                <a:gd fmla="*/ 179181 w 3024421" name="connsiteX62"/>
                <a:gd fmla="*/ 1285875 h 3686176" name="connsiteY62"/>
                <a:gd fmla="*/ 535753 w 3024421" name="connsiteX63"/>
                <a:gd fmla="*/ 932980 h 3686176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3686176" w="3024421">
                  <a:moveTo>
                    <a:pt x="535753" y="932980"/>
                  </a:moveTo>
                  <a:lnTo>
                    <a:pt x="69498" y="858192"/>
                  </a:lnTo>
                  <a:lnTo>
                    <a:pt x="0" y="177861"/>
                  </a:lnTo>
                  <a:lnTo>
                    <a:pt x="912606" y="0"/>
                  </a:lnTo>
                  <a:lnTo>
                    <a:pt x="1131681" y="342900"/>
                  </a:lnTo>
                  <a:lnTo>
                    <a:pt x="1569831" y="400050"/>
                  </a:lnTo>
                  <a:lnTo>
                    <a:pt x="1626981" y="723900"/>
                  </a:lnTo>
                  <a:lnTo>
                    <a:pt x="1512681" y="876300"/>
                  </a:lnTo>
                  <a:lnTo>
                    <a:pt x="1646031" y="1333500"/>
                  </a:lnTo>
                  <a:lnTo>
                    <a:pt x="1950831" y="1162050"/>
                  </a:lnTo>
                  <a:lnTo>
                    <a:pt x="2160381" y="781050"/>
                  </a:lnTo>
                  <a:lnTo>
                    <a:pt x="3024421" y="959290"/>
                  </a:lnTo>
                  <a:lnTo>
                    <a:pt x="3008106" y="1619250"/>
                  </a:lnTo>
                  <a:lnTo>
                    <a:pt x="2655681" y="1781175"/>
                  </a:lnTo>
                  <a:lnTo>
                    <a:pt x="2219325" y="1645092"/>
                  </a:lnTo>
                  <a:lnTo>
                    <a:pt x="2446131" y="1971675"/>
                  </a:lnTo>
                  <a:lnTo>
                    <a:pt x="2417556" y="2590800"/>
                  </a:lnTo>
                  <a:lnTo>
                    <a:pt x="2360406" y="2886075"/>
                  </a:lnTo>
                  <a:lnTo>
                    <a:pt x="2455656" y="3038475"/>
                  </a:lnTo>
                  <a:lnTo>
                    <a:pt x="2398506" y="3343275"/>
                  </a:lnTo>
                  <a:lnTo>
                    <a:pt x="2246106" y="3324225"/>
                  </a:lnTo>
                  <a:lnTo>
                    <a:pt x="2141331" y="3095625"/>
                  </a:lnTo>
                  <a:lnTo>
                    <a:pt x="2084181" y="2705100"/>
                  </a:lnTo>
                  <a:lnTo>
                    <a:pt x="2103231" y="3181350"/>
                  </a:lnTo>
                  <a:lnTo>
                    <a:pt x="2122281" y="3524250"/>
                  </a:lnTo>
                  <a:lnTo>
                    <a:pt x="2060800" y="3631299"/>
                  </a:lnTo>
                  <a:lnTo>
                    <a:pt x="1822994" y="3653463"/>
                  </a:lnTo>
                  <a:lnTo>
                    <a:pt x="1731756" y="3543300"/>
                  </a:lnTo>
                  <a:lnTo>
                    <a:pt x="1807956" y="3295650"/>
                  </a:lnTo>
                  <a:lnTo>
                    <a:pt x="1836531" y="2409825"/>
                  </a:lnTo>
                  <a:lnTo>
                    <a:pt x="1779381" y="2162175"/>
                  </a:lnTo>
                  <a:lnTo>
                    <a:pt x="1522206" y="1990725"/>
                  </a:lnTo>
                  <a:lnTo>
                    <a:pt x="1417431" y="1885950"/>
                  </a:lnTo>
                  <a:lnTo>
                    <a:pt x="1512681" y="1724025"/>
                  </a:lnTo>
                  <a:lnTo>
                    <a:pt x="1369806" y="1419225"/>
                  </a:lnTo>
                  <a:lnTo>
                    <a:pt x="1369806" y="1743075"/>
                  </a:lnTo>
                  <a:lnTo>
                    <a:pt x="1560306" y="2286000"/>
                  </a:lnTo>
                  <a:lnTo>
                    <a:pt x="1655556" y="2543175"/>
                  </a:lnTo>
                  <a:lnTo>
                    <a:pt x="1655556" y="2838450"/>
                  </a:lnTo>
                  <a:lnTo>
                    <a:pt x="1465056" y="3095625"/>
                  </a:lnTo>
                  <a:lnTo>
                    <a:pt x="1531731" y="3324225"/>
                  </a:lnTo>
                  <a:lnTo>
                    <a:pt x="1341231" y="3438525"/>
                  </a:lnTo>
                  <a:lnTo>
                    <a:pt x="1274556" y="3467100"/>
                  </a:lnTo>
                  <a:lnTo>
                    <a:pt x="1274556" y="3648075"/>
                  </a:lnTo>
                  <a:lnTo>
                    <a:pt x="950706" y="3686175"/>
                  </a:lnTo>
                  <a:lnTo>
                    <a:pt x="903081" y="3362325"/>
                  </a:lnTo>
                  <a:lnTo>
                    <a:pt x="855456" y="3152775"/>
                  </a:lnTo>
                  <a:lnTo>
                    <a:pt x="884031" y="3000375"/>
                  </a:lnTo>
                  <a:lnTo>
                    <a:pt x="845931" y="2714625"/>
                  </a:lnTo>
                  <a:lnTo>
                    <a:pt x="893556" y="2495550"/>
                  </a:lnTo>
                  <a:lnTo>
                    <a:pt x="703056" y="2076450"/>
                  </a:lnTo>
                  <a:lnTo>
                    <a:pt x="655431" y="1819275"/>
                  </a:lnTo>
                  <a:lnTo>
                    <a:pt x="664956" y="1333500"/>
                  </a:lnTo>
                  <a:lnTo>
                    <a:pt x="483981" y="1495425"/>
                  </a:lnTo>
                  <a:lnTo>
                    <a:pt x="464931" y="1752600"/>
                  </a:lnTo>
                  <a:lnTo>
                    <a:pt x="645906" y="1885950"/>
                  </a:lnTo>
                  <a:lnTo>
                    <a:pt x="712581" y="2133600"/>
                  </a:lnTo>
                  <a:lnTo>
                    <a:pt x="445881" y="2781300"/>
                  </a:lnTo>
                  <a:lnTo>
                    <a:pt x="150606" y="2771775"/>
                  </a:lnTo>
                  <a:lnTo>
                    <a:pt x="17256" y="2647950"/>
                  </a:lnTo>
                  <a:lnTo>
                    <a:pt x="112506" y="2124075"/>
                  </a:lnTo>
                  <a:lnTo>
                    <a:pt x="264906" y="1924050"/>
                  </a:lnTo>
                  <a:lnTo>
                    <a:pt x="179181" y="1285875"/>
                  </a:lnTo>
                  <a:lnTo>
                    <a:pt x="535753" y="932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QQ图片20131216184559.png" id="66" name="Picture 2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9284" l="28971" r="26900" t="48388"/>
            <a:stretch>
              <a:fillRect/>
            </a:stretch>
          </p:blipFill>
          <p:spPr bwMode="auto">
            <a:xfrm>
              <a:off x="2198660" y="2558420"/>
              <a:ext cx="1692007" cy="233702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jw1e9fvkpm0w5j20ct0qogpg.png" id="67" name="Picture 2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rcRect b="79237" l="2567" r="69957"/>
            <a:stretch>
              <a:fillRect/>
            </a:stretch>
          </p:blipFill>
          <p:spPr bwMode="auto">
            <a:xfrm>
              <a:off x="2187893" y="2372956"/>
              <a:ext cx="777063" cy="75661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fvkpm0w5j20ct0qogpg.png" id="68" name="Picture 3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71201" l="70354" t="10817"/>
            <a:stretch>
              <a:fillRect/>
            </a:stretch>
          </p:blipFill>
          <p:spPr bwMode="auto">
            <a:xfrm>
              <a:off x="3404062" y="2984891"/>
              <a:ext cx="838408" cy="64415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组合 68"/>
          <p:cNvGrpSpPr/>
          <p:nvPr/>
        </p:nvGrpSpPr>
        <p:grpSpPr>
          <a:xfrm>
            <a:off x="3575116" y="1563638"/>
            <a:ext cx="2165350" cy="2783454"/>
            <a:chOff x="4425950" y="645546"/>
            <a:chExt cx="2165350" cy="2783454"/>
          </a:xfrm>
        </p:grpSpPr>
        <p:sp>
          <p:nvSpPr>
            <p:cNvPr id="70" name="任意多边形 69"/>
            <p:cNvSpPr/>
            <p:nvPr/>
          </p:nvSpPr>
          <p:spPr>
            <a:xfrm>
              <a:off x="4425950" y="679450"/>
              <a:ext cx="2165350" cy="2749550"/>
            </a:xfrm>
            <a:custGeom>
              <a:gdLst>
                <a:gd fmla="*/ 158750 w 2165350" name="connsiteX0"/>
                <a:gd fmla="*/ 171450 h 2749550" name="connsiteY0"/>
                <a:gd fmla="*/ 514350 w 2165350" name="connsiteX1"/>
                <a:gd fmla="*/ 0 h 2749550" name="connsiteY1"/>
                <a:gd fmla="*/ 692150 w 2165350" name="connsiteX2"/>
                <a:gd fmla="*/ 76200 h 2749550" name="connsiteY2"/>
                <a:gd fmla="*/ 1003300 w 2165350" name="connsiteX3"/>
                <a:gd fmla="*/ 114300 h 2749550" name="connsiteY3"/>
                <a:gd fmla="*/ 1009650 w 2165350" name="connsiteX4"/>
                <a:gd fmla="*/ 495300 h 2749550" name="connsiteY4"/>
                <a:gd fmla="*/ 1193800 w 2165350" name="connsiteX5"/>
                <a:gd fmla="*/ 654050 h 2749550" name="connsiteY5"/>
                <a:gd fmla="*/ 1282700 w 2165350" name="connsiteX6"/>
                <a:gd fmla="*/ 952500 h 2749550" name="connsiteY6"/>
                <a:gd fmla="*/ 1257300 w 2165350" name="connsiteX7"/>
                <a:gd fmla="*/ 1384300 h 2749550" name="connsiteY7"/>
                <a:gd fmla="*/ 1320800 w 2165350" name="connsiteX8"/>
                <a:gd fmla="*/ 1193800 h 2749550" name="connsiteY8"/>
                <a:gd fmla="*/ 1358900 w 2165350" name="connsiteX9"/>
                <a:gd fmla="*/ 773113 h 2749550" name="connsiteY9"/>
                <a:gd fmla="*/ 1568450 w 2165350" name="connsiteX10"/>
                <a:gd fmla="*/ 749300 h 2749550" name="connsiteY10"/>
                <a:gd fmla="*/ 1695450 w 2165350" name="connsiteX11"/>
                <a:gd fmla="*/ 469900 h 2749550" name="connsiteY11"/>
                <a:gd fmla="*/ 2089150 w 2165350" name="connsiteX12"/>
                <a:gd fmla="*/ 527050 h 2749550" name="connsiteY12"/>
                <a:gd fmla="*/ 2165350 w 2165350" name="connsiteX13"/>
                <a:gd fmla="*/ 762000 h 2749550" name="connsiteY13"/>
                <a:gd fmla="*/ 2051050 w 2165350" name="connsiteX14"/>
                <a:gd fmla="*/ 984250 h 2749550" name="connsiteY14"/>
                <a:gd fmla="*/ 1728787 w 2165350" name="connsiteX15"/>
                <a:gd fmla="*/ 928687 h 2749550" name="connsiteY15"/>
                <a:gd fmla="*/ 1892300 w 2165350" name="connsiteX16"/>
                <a:gd fmla="*/ 1231900 h 2749550" name="connsiteY16"/>
                <a:gd fmla="*/ 1962150 w 2165350" name="connsiteX17"/>
                <a:gd fmla="*/ 1301750 h 2749550" name="connsiteY17"/>
                <a:gd fmla="*/ 1892300 w 2165350" name="connsiteX18"/>
                <a:gd fmla="*/ 1454150 h 2749550" name="connsiteY18"/>
                <a:gd fmla="*/ 1936750 w 2165350" name="connsiteX19"/>
                <a:gd fmla="*/ 1568450 h 2749550" name="connsiteY19"/>
                <a:gd fmla="*/ 1860550 w 2165350" name="connsiteX20"/>
                <a:gd fmla="*/ 1555750 h 2749550" name="connsiteY20"/>
                <a:gd fmla="*/ 1968500 w 2165350" name="connsiteX21"/>
                <a:gd fmla="*/ 1708150 h 2749550" name="connsiteY21"/>
                <a:gd fmla="*/ 1892300 w 2165350" name="connsiteX22"/>
                <a:gd fmla="*/ 1885950 h 2749550" name="connsiteY22"/>
                <a:gd fmla="*/ 1797050 w 2165350" name="connsiteX23"/>
                <a:gd fmla="*/ 1974850 h 2749550" name="connsiteY23"/>
                <a:gd fmla="*/ 1758950 w 2165350" name="connsiteX24"/>
                <a:gd fmla="*/ 2070100 h 2749550" name="connsiteY24"/>
                <a:gd fmla="*/ 1727200 w 2165350" name="connsiteX25"/>
                <a:gd fmla="*/ 2368550 h 2749550" name="connsiteY25"/>
                <a:gd fmla="*/ 1790700 w 2165350" name="connsiteX26"/>
                <a:gd fmla="*/ 2552700 h 2749550" name="connsiteY26"/>
                <a:gd fmla="*/ 1682750 w 2165350" name="connsiteX27"/>
                <a:gd fmla="*/ 2628900 h 2749550" name="connsiteY27"/>
                <a:gd fmla="*/ 1587500 w 2165350" name="connsiteX28"/>
                <a:gd fmla="*/ 2489200 h 2749550" name="connsiteY28"/>
                <a:gd fmla="*/ 1555750 w 2165350" name="connsiteX29"/>
                <a:gd fmla="*/ 2578100 h 2749550" name="connsiteY29"/>
                <a:gd fmla="*/ 1422400 w 2165350" name="connsiteX30"/>
                <a:gd fmla="*/ 2514600 h 2749550" name="connsiteY30"/>
                <a:gd fmla="*/ 1479550 w 2165350" name="connsiteX31"/>
                <a:gd fmla="*/ 2260600 h 2749550" name="connsiteY31"/>
                <a:gd fmla="*/ 1466850 w 2165350" name="connsiteX32"/>
                <a:gd fmla="*/ 1968500 h 2749550" name="connsiteY32"/>
                <a:gd fmla="*/ 1390650 w 2165350" name="connsiteX33"/>
                <a:gd fmla="*/ 1866900 h 2749550" name="connsiteY33"/>
                <a:gd fmla="*/ 1270000 w 2165350" name="connsiteX34"/>
                <a:gd fmla="*/ 1758950 h 2749550" name="connsiteY34"/>
                <a:gd fmla="*/ 1422400 w 2165350" name="connsiteX35"/>
                <a:gd fmla="*/ 1530350 h 2749550" name="connsiteY35"/>
                <a:gd fmla="*/ 1390650 w 2165350" name="connsiteX36"/>
                <a:gd fmla="*/ 1466850 h 2749550" name="connsiteY36"/>
                <a:gd fmla="*/ 1181100 w 2165350" name="connsiteX37"/>
                <a:gd fmla="*/ 1581150 h 2749550" name="connsiteY37"/>
                <a:gd fmla="*/ 1066800 w 2165350" name="connsiteX38"/>
                <a:gd fmla="*/ 1492250 h 2749550" name="connsiteY38"/>
                <a:gd fmla="*/ 1098550 w 2165350" name="connsiteX39"/>
                <a:gd fmla="*/ 1320800 h 2749550" name="connsiteY39"/>
                <a:gd fmla="*/ 1079500 w 2165350" name="connsiteX40"/>
                <a:gd fmla="*/ 996950 h 2749550" name="connsiteY40"/>
                <a:gd fmla="*/ 1047750 w 2165350" name="connsiteX41"/>
                <a:gd fmla="*/ 1244600 h 2749550" name="connsiteY41"/>
                <a:gd fmla="*/ 1041400 w 2165350" name="connsiteX42"/>
                <a:gd fmla="*/ 1593850 h 2749550" name="connsiteY42"/>
                <a:gd fmla="*/ 996950 w 2165350" name="connsiteX43"/>
                <a:gd fmla="*/ 1816100 h 2749550" name="connsiteY43"/>
                <a:gd fmla="*/ 1041400 w 2165350" name="connsiteX44"/>
                <a:gd fmla="*/ 2228850 h 2749550" name="connsiteY44"/>
                <a:gd fmla="*/ 1009650 w 2165350" name="connsiteX45"/>
                <a:gd fmla="*/ 2419350 h 2749550" name="connsiteY45"/>
                <a:gd fmla="*/ 1041400 w 2165350" name="connsiteX46"/>
                <a:gd fmla="*/ 2508250 h 2749550" name="connsiteY46"/>
                <a:gd fmla="*/ 996950 w 2165350" name="connsiteX47"/>
                <a:gd fmla="*/ 2546350 h 2749550" name="connsiteY47"/>
                <a:gd fmla="*/ 996950 w 2165350" name="connsiteX48"/>
                <a:gd fmla="*/ 2749550 h 2749550" name="connsiteY48"/>
                <a:gd fmla="*/ 774700 w 2165350" name="connsiteX49"/>
                <a:gd fmla="*/ 2749550 h 2749550" name="connsiteY49"/>
                <a:gd fmla="*/ 762000 w 2165350" name="connsiteX50"/>
                <a:gd fmla="*/ 2419350 h 2749550" name="connsiteY50"/>
                <a:gd fmla="*/ 793750 w 2165350" name="connsiteX51"/>
                <a:gd fmla="*/ 2336800 h 2749550" name="connsiteY51"/>
                <a:gd fmla="*/ 781050 w 2165350" name="connsiteX52"/>
                <a:gd fmla="*/ 2025650 h 2749550" name="connsiteY52"/>
                <a:gd fmla="*/ 654050 w 2165350" name="connsiteX53"/>
                <a:gd fmla="*/ 2044700 h 2749550" name="connsiteY53"/>
                <a:gd fmla="*/ 539750 w 2165350" name="connsiteX54"/>
                <a:gd fmla="*/ 1593850 h 2749550" name="connsiteY54"/>
                <a:gd fmla="*/ 476250 w 2165350" name="connsiteX55"/>
                <a:gd fmla="*/ 1403350 h 2749550" name="connsiteY55"/>
                <a:gd fmla="*/ 471487 w 2165350" name="connsiteX56"/>
                <a:gd fmla="*/ 781050 h 2749550" name="connsiteY56"/>
                <a:gd fmla="*/ 50800 w 2165350" name="connsiteX57"/>
                <a:gd fmla="*/ 781050 h 2749550" name="connsiteY57"/>
                <a:gd fmla="*/ 0 w 2165350" name="connsiteX58"/>
                <a:gd fmla="*/ 622300 h 2749550" name="connsiteY58"/>
                <a:gd fmla="*/ 133350 w 2165350" name="connsiteX59"/>
                <a:gd fmla="*/ 444500 h 2749550" name="connsiteY59"/>
                <a:gd fmla="*/ 222250 w 2165350" name="connsiteX60"/>
                <a:gd fmla="*/ 298450 h 2749550" name="connsiteY60"/>
                <a:gd fmla="*/ 158750 w 2165350" name="connsiteX61"/>
                <a:gd fmla="*/ 171450 h 2749550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2749550" w="2165350">
                  <a:moveTo>
                    <a:pt x="158750" y="171450"/>
                  </a:moveTo>
                  <a:lnTo>
                    <a:pt x="514350" y="0"/>
                  </a:lnTo>
                  <a:lnTo>
                    <a:pt x="692150" y="76200"/>
                  </a:lnTo>
                  <a:lnTo>
                    <a:pt x="1003300" y="114300"/>
                  </a:lnTo>
                  <a:lnTo>
                    <a:pt x="1009650" y="495300"/>
                  </a:lnTo>
                  <a:lnTo>
                    <a:pt x="1193800" y="654050"/>
                  </a:lnTo>
                  <a:lnTo>
                    <a:pt x="1282700" y="952500"/>
                  </a:lnTo>
                  <a:lnTo>
                    <a:pt x="1257300" y="1384300"/>
                  </a:lnTo>
                  <a:lnTo>
                    <a:pt x="1320800" y="1193800"/>
                  </a:lnTo>
                  <a:lnTo>
                    <a:pt x="1358900" y="773113"/>
                  </a:lnTo>
                  <a:lnTo>
                    <a:pt x="1568450" y="749300"/>
                  </a:lnTo>
                  <a:lnTo>
                    <a:pt x="1695450" y="469900"/>
                  </a:lnTo>
                  <a:lnTo>
                    <a:pt x="2089150" y="527050"/>
                  </a:lnTo>
                  <a:lnTo>
                    <a:pt x="2165350" y="762000"/>
                  </a:lnTo>
                  <a:lnTo>
                    <a:pt x="2051050" y="984250"/>
                  </a:lnTo>
                  <a:lnTo>
                    <a:pt x="1728787" y="928687"/>
                  </a:lnTo>
                  <a:lnTo>
                    <a:pt x="1892300" y="1231900"/>
                  </a:lnTo>
                  <a:lnTo>
                    <a:pt x="1962150" y="1301750"/>
                  </a:lnTo>
                  <a:lnTo>
                    <a:pt x="1892300" y="1454150"/>
                  </a:lnTo>
                  <a:lnTo>
                    <a:pt x="1936750" y="1568450"/>
                  </a:lnTo>
                  <a:lnTo>
                    <a:pt x="1860550" y="1555750"/>
                  </a:lnTo>
                  <a:lnTo>
                    <a:pt x="1968500" y="1708150"/>
                  </a:lnTo>
                  <a:lnTo>
                    <a:pt x="1892300" y="1885950"/>
                  </a:lnTo>
                  <a:lnTo>
                    <a:pt x="1797050" y="1974850"/>
                  </a:lnTo>
                  <a:lnTo>
                    <a:pt x="1758950" y="2070100"/>
                  </a:lnTo>
                  <a:lnTo>
                    <a:pt x="1727200" y="2368550"/>
                  </a:lnTo>
                  <a:lnTo>
                    <a:pt x="1790700" y="2552700"/>
                  </a:lnTo>
                  <a:lnTo>
                    <a:pt x="1682750" y="2628900"/>
                  </a:lnTo>
                  <a:lnTo>
                    <a:pt x="1587500" y="2489200"/>
                  </a:lnTo>
                  <a:lnTo>
                    <a:pt x="1555750" y="2578100"/>
                  </a:lnTo>
                  <a:lnTo>
                    <a:pt x="1422400" y="2514600"/>
                  </a:lnTo>
                  <a:lnTo>
                    <a:pt x="1479550" y="2260600"/>
                  </a:lnTo>
                  <a:lnTo>
                    <a:pt x="1466850" y="1968500"/>
                  </a:lnTo>
                  <a:lnTo>
                    <a:pt x="1390650" y="1866900"/>
                  </a:lnTo>
                  <a:lnTo>
                    <a:pt x="1270000" y="1758950"/>
                  </a:lnTo>
                  <a:lnTo>
                    <a:pt x="1422400" y="1530350"/>
                  </a:lnTo>
                  <a:lnTo>
                    <a:pt x="1390650" y="1466850"/>
                  </a:lnTo>
                  <a:lnTo>
                    <a:pt x="1181100" y="1581150"/>
                  </a:lnTo>
                  <a:lnTo>
                    <a:pt x="1066800" y="1492250"/>
                  </a:lnTo>
                  <a:lnTo>
                    <a:pt x="1098550" y="1320800"/>
                  </a:lnTo>
                  <a:lnTo>
                    <a:pt x="1079500" y="996950"/>
                  </a:lnTo>
                  <a:lnTo>
                    <a:pt x="1047750" y="1244600"/>
                  </a:lnTo>
                  <a:lnTo>
                    <a:pt x="1041400" y="1593850"/>
                  </a:lnTo>
                  <a:lnTo>
                    <a:pt x="996950" y="1816100"/>
                  </a:lnTo>
                  <a:lnTo>
                    <a:pt x="1041400" y="2228850"/>
                  </a:lnTo>
                  <a:lnTo>
                    <a:pt x="1009650" y="2419350"/>
                  </a:lnTo>
                  <a:lnTo>
                    <a:pt x="1041400" y="2508250"/>
                  </a:lnTo>
                  <a:lnTo>
                    <a:pt x="996950" y="2546350"/>
                  </a:lnTo>
                  <a:lnTo>
                    <a:pt x="996950" y="2749550"/>
                  </a:lnTo>
                  <a:lnTo>
                    <a:pt x="774700" y="2749550"/>
                  </a:lnTo>
                  <a:lnTo>
                    <a:pt x="762000" y="2419350"/>
                  </a:lnTo>
                  <a:lnTo>
                    <a:pt x="793750" y="2336800"/>
                  </a:lnTo>
                  <a:lnTo>
                    <a:pt x="781050" y="2025650"/>
                  </a:lnTo>
                  <a:lnTo>
                    <a:pt x="654050" y="2044700"/>
                  </a:lnTo>
                  <a:lnTo>
                    <a:pt x="539750" y="1593850"/>
                  </a:lnTo>
                  <a:lnTo>
                    <a:pt x="476250" y="1403350"/>
                  </a:lnTo>
                  <a:cubicBezTo>
                    <a:pt x="474662" y="1195917"/>
                    <a:pt x="473075" y="988483"/>
                    <a:pt x="471487" y="781050"/>
                  </a:cubicBezTo>
                  <a:lnTo>
                    <a:pt x="50800" y="781050"/>
                  </a:lnTo>
                  <a:lnTo>
                    <a:pt x="0" y="622300"/>
                  </a:lnTo>
                  <a:lnTo>
                    <a:pt x="133350" y="444500"/>
                  </a:lnTo>
                  <a:lnTo>
                    <a:pt x="222250" y="298450"/>
                  </a:lnTo>
                  <a:lnTo>
                    <a:pt x="158750" y="1714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D525DDDDEC90C2E9FEAEAF9D.png" id="71" name="Picture 4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90050" y="645546"/>
              <a:ext cx="2100837" cy="275712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82"/>
          <p:cNvGrpSpPr/>
          <p:nvPr/>
        </p:nvGrpSpPr>
        <p:grpSpPr>
          <a:xfrm rot="1638857">
            <a:off x="8284241" y="612981"/>
            <a:ext cx="761325" cy="473943"/>
            <a:chOff x="179512" y="202034"/>
            <a:chExt cx="580004" cy="433657"/>
          </a:xfrm>
        </p:grpSpPr>
        <p:sp>
          <p:nvSpPr>
            <p:cNvPr id="84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85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319492" y="1215409"/>
            <a:ext cx="6213326" cy="374858"/>
            <a:chOff x="2999544" y="-485725"/>
            <a:chExt cx="6213326" cy="374858"/>
          </a:xfrm>
        </p:grpSpPr>
        <p:sp>
          <p:nvSpPr>
            <p:cNvPr id="46" name="TextBox 45"/>
            <p:cNvSpPr txBox="1"/>
            <p:nvPr/>
          </p:nvSpPr>
          <p:spPr>
            <a:xfrm>
              <a:off x="3037644" y="-449421"/>
              <a:ext cx="6175226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pc="300" sz="1200">
                  <a:solidFill>
                    <a:srgbClr val="8C4306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defRPr>
              </a:lvl1pPr>
            </a:lstStyle>
            <a:p>
              <a:r>
                <a:rPr altLang="en-US" b="1" lang="zh-CN" sz="16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节目内容:五队明星爸爸跟子女48小时的乡村体验。</a:t>
              </a:r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2999544" y="-485725"/>
              <a:ext cx="5456238" cy="3603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929672" y="762149"/>
            <a:ext cx="5456237" cy="358775"/>
            <a:chOff x="1759707" y="-1036587"/>
            <a:chExt cx="5456237" cy="358775"/>
          </a:xfrm>
        </p:grpSpPr>
        <p:sp>
          <p:nvSpPr>
            <p:cNvPr id="47" name="TextBox 46"/>
            <p:cNvSpPr txBox="1"/>
            <p:nvPr/>
          </p:nvSpPr>
          <p:spPr>
            <a:xfrm>
              <a:off x="1836061" y="-1017314"/>
              <a:ext cx="5107907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pc="300" sz="1200">
                  <a:solidFill>
                    <a:srgbClr val="8C4306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defRPr>
              </a:lvl1pPr>
            </a:lstStyle>
            <a:p>
              <a:r>
                <a:rPr altLang="en-US" b="1" lang="zh-CN" smtClean="0" sz="1600">
                  <a:latin charset="-122" panose="02010600010101010101" pitchFamily="2" typeface="方正喵呜体"/>
                  <a:ea charset="-122" panose="02010600010101010101" pitchFamily="2" typeface="方正喵呜体"/>
                </a:rPr>
                <a:t>播出形式:季播,每周五晚22:00,共12期;</a:t>
              </a:r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1759707" y="-1036587"/>
              <a:ext cx="5456237" cy="3587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cxnSp>
        <p:nvCxnSpPr>
          <p:cNvPr id="113" name="直接连接符 112"/>
          <p:cNvCxnSpPr/>
          <p:nvPr/>
        </p:nvCxnSpPr>
        <p:spPr>
          <a:xfrm flipH="1">
            <a:off x="2319492" y="1120924"/>
            <a:ext cx="5054301" cy="9448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8" name="矩形 127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1" name="组合 140"/>
          <p:cNvGrpSpPr/>
          <p:nvPr/>
        </p:nvGrpSpPr>
        <p:grpSpPr>
          <a:xfrm>
            <a:off x="578793" y="90764"/>
            <a:ext cx="8736324" cy="790618"/>
            <a:chOff x="4183036" y="-1623773"/>
            <a:chExt cx="8736324" cy="79061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183036" y="-1445293"/>
              <a:ext cx="580004" cy="433657"/>
              <a:chOff x="179512" y="202034"/>
              <a:chExt cx="580004" cy="433657"/>
            </a:xfrm>
          </p:grpSpPr>
          <p:sp>
            <p:nvSpPr>
              <p:cNvPr id="138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39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132" name="Picture 3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64830" y="-1222213"/>
              <a:ext cx="28683" cy="45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Freeform 39"/>
            <p:cNvSpPr/>
            <p:nvPr/>
          </p:nvSpPr>
          <p:spPr bwMode="auto">
            <a:xfrm>
              <a:off x="4497323" y="-1570085"/>
              <a:ext cx="505260" cy="325072"/>
            </a:xfrm>
            <a:custGeom>
              <a:gdLst>
                <a:gd fmla="*/ 290 w 291" name="T0"/>
                <a:gd fmla="*/ 4 h 187" name="T1"/>
                <a:gd fmla="*/ 287 w 291" name="T2"/>
                <a:gd fmla="*/ 11 h 187" name="T3"/>
                <a:gd fmla="*/ 8 w 291" name="T4"/>
                <a:gd fmla="*/ 186 h 187" name="T5"/>
                <a:gd fmla="*/ 1 w 291" name="T6"/>
                <a:gd fmla="*/ 183 h 187" name="T7"/>
                <a:gd fmla="*/ 3 w 291" name="T8"/>
                <a:gd fmla="*/ 176 h 187" name="T9"/>
                <a:gd fmla="*/ 283 w 291" name="T10"/>
                <a:gd fmla="*/ 1 h 187" name="T11"/>
                <a:gd fmla="*/ 290 w 291" name="T12"/>
                <a:gd fmla="*/ 4 h 1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7" w="291">
                  <a:moveTo>
                    <a:pt x="290" y="4"/>
                  </a:moveTo>
                  <a:cubicBezTo>
                    <a:pt x="291" y="6"/>
                    <a:pt x="290" y="9"/>
                    <a:pt x="287" y="1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5" y="187"/>
                    <a:pt x="2" y="186"/>
                    <a:pt x="1" y="183"/>
                  </a:cubicBezTo>
                  <a:cubicBezTo>
                    <a:pt x="0" y="181"/>
                    <a:pt x="1" y="178"/>
                    <a:pt x="3" y="176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6" y="0"/>
                    <a:pt x="289" y="1"/>
                    <a:pt x="29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40"/>
            <p:cNvSpPr/>
            <p:nvPr/>
          </p:nvSpPr>
          <p:spPr bwMode="auto">
            <a:xfrm>
              <a:off x="4495116" y="-1264134"/>
              <a:ext cx="493493" cy="378761"/>
            </a:xfrm>
            <a:custGeom>
              <a:gdLst>
                <a:gd fmla="*/ 283 w 284" name="T0"/>
                <a:gd fmla="*/ 215 h 218" name="T1"/>
                <a:gd fmla="*/ 276 w 284" name="T2"/>
                <a:gd fmla="*/ 217 h 218" name="T3"/>
                <a:gd fmla="*/ 4 w 284" name="T4"/>
                <a:gd fmla="*/ 10 h 218" name="T5"/>
                <a:gd fmla="*/ 1 w 284" name="T6"/>
                <a:gd fmla="*/ 3 h 218" name="T7"/>
                <a:gd fmla="*/ 9 w 284" name="T8"/>
                <a:gd fmla="*/ 1 h 218" name="T9"/>
                <a:gd fmla="*/ 281 w 284" name="T10"/>
                <a:gd fmla="*/ 208 h 218" name="T11"/>
                <a:gd fmla="*/ 283 w 284" name="T12"/>
                <a:gd fmla="*/ 215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284">
                  <a:moveTo>
                    <a:pt x="283" y="215"/>
                  </a:moveTo>
                  <a:cubicBezTo>
                    <a:pt x="281" y="217"/>
                    <a:pt x="278" y="218"/>
                    <a:pt x="276" y="21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81" y="208"/>
                    <a:pt x="281" y="208"/>
                    <a:pt x="281" y="208"/>
                  </a:cubicBezTo>
                  <a:cubicBezTo>
                    <a:pt x="283" y="209"/>
                    <a:pt x="284" y="212"/>
                    <a:pt x="283" y="2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41"/>
            <p:cNvSpPr/>
            <p:nvPr/>
          </p:nvSpPr>
          <p:spPr bwMode="auto">
            <a:xfrm>
              <a:off x="4966545" y="-1623773"/>
              <a:ext cx="46334" cy="790618"/>
            </a:xfrm>
            <a:custGeom>
              <a:gdLst>
                <a:gd fmla="*/ 27 w 27" name="T0"/>
                <a:gd fmla="*/ 441 h 455" name="T1"/>
                <a:gd fmla="*/ 13 w 27" name="T2"/>
                <a:gd fmla="*/ 455 h 455" name="T3"/>
                <a:gd fmla="*/ 0 w 27" name="T4"/>
                <a:gd fmla="*/ 441 h 455" name="T5"/>
                <a:gd fmla="*/ 0 w 27" name="T6"/>
                <a:gd fmla="*/ 13 h 455" name="T7"/>
                <a:gd fmla="*/ 13 w 27" name="T8"/>
                <a:gd fmla="*/ 0 h 455" name="T9"/>
                <a:gd fmla="*/ 27 w 27" name="T10"/>
                <a:gd fmla="*/ 13 h 455" name="T11"/>
                <a:gd fmla="*/ 27 w 27" name="T12"/>
                <a:gd fmla="*/ 441 h 4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5" w="27">
                  <a:moveTo>
                    <a:pt x="27" y="441"/>
                  </a:moveTo>
                  <a:cubicBezTo>
                    <a:pt x="27" y="449"/>
                    <a:pt x="21" y="455"/>
                    <a:pt x="13" y="455"/>
                  </a:cubicBezTo>
                  <a:cubicBezTo>
                    <a:pt x="6" y="455"/>
                    <a:pt x="0" y="449"/>
                    <a:pt x="0" y="4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cubicBezTo>
                    <a:pt x="27" y="441"/>
                    <a:pt x="27" y="441"/>
                    <a:pt x="27" y="4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65"/>
            <p:cNvSpPr/>
            <p:nvPr/>
          </p:nvSpPr>
          <p:spPr bwMode="auto">
            <a:xfrm>
              <a:off x="4997432" y="-1495067"/>
              <a:ext cx="7135407" cy="580080"/>
            </a:xfrm>
            <a:custGeom>
              <a:gdLst>
                <a:gd fmla="*/ 4104 w 4104" name="T0"/>
                <a:gd fmla="*/ 0 h 770" name="T1"/>
                <a:gd fmla="*/ 3893 w 4104" name="T2"/>
                <a:gd fmla="*/ 385 h 770" name="T3"/>
                <a:gd fmla="*/ 4104 w 4104" name="T4"/>
                <a:gd fmla="*/ 770 h 770" name="T5"/>
                <a:gd fmla="*/ 0 w 4104" name="T6"/>
                <a:gd fmla="*/ 770 h 770" name="T7"/>
                <a:gd fmla="*/ 0 w 4104" name="T8"/>
                <a:gd fmla="*/ 0 h 770" name="T9"/>
                <a:gd fmla="*/ 4104 w 4104" name="T10"/>
                <a:gd fmla="*/ 0 h 7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70" w="4104">
                  <a:moveTo>
                    <a:pt x="4104" y="0"/>
                  </a:moveTo>
                  <a:lnTo>
                    <a:pt x="3893" y="385"/>
                  </a:lnTo>
                  <a:lnTo>
                    <a:pt x="4104" y="770"/>
                  </a:lnTo>
                  <a:lnTo>
                    <a:pt x="0" y="770"/>
                  </a:lnTo>
                  <a:lnTo>
                    <a:pt x="0" y="0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4931242" y="-1475608"/>
              <a:ext cx="7988118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tabLst>
                  <a:tab pos="1790700"/>
                </a:tabLst>
              </a:pPr>
              <a:r>
                <a:rPr altLang="zh-CN" b="1" lang="zh-CN" smtClean="0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“一场说走就走的旅行”明星父子版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-2958" y="3901807"/>
            <a:ext cx="19768646" cy="1059160"/>
            <a:chOff x="-2958" y="3901807"/>
            <a:chExt cx="19768646" cy="1059160"/>
          </a:xfrm>
        </p:grpSpPr>
        <p:grpSp>
          <p:nvGrpSpPr>
            <p:cNvPr id="144" name="组合 143"/>
            <p:cNvGrpSpPr/>
            <p:nvPr/>
          </p:nvGrpSpPr>
          <p:grpSpPr>
            <a:xfrm>
              <a:off x="-2958" y="3901807"/>
              <a:ext cx="15934737" cy="1059160"/>
              <a:chOff x="-2958" y="3901807"/>
              <a:chExt cx="15934737" cy="1059160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-2958" y="3909746"/>
                <a:ext cx="9146959" cy="1051221"/>
                <a:chOff x="-2958" y="3909746"/>
                <a:chExt cx="9146959" cy="1051221"/>
              </a:xfrm>
            </p:grpSpPr>
            <p:pic>
              <p:nvPicPr>
                <p:cNvPr id="151" name="Picture 3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2" name="Picture 3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3" name="组合 152"/>
                <p:cNvGrpSpPr/>
                <p:nvPr/>
              </p:nvGrpSpPr>
              <p:grpSpPr>
                <a:xfrm>
                  <a:off x="3643756" y="3909746"/>
                  <a:ext cx="5500245" cy="1050303"/>
                  <a:chOff x="3341458" y="3144826"/>
                  <a:chExt cx="8549727" cy="1664160"/>
                </a:xfrm>
              </p:grpSpPr>
              <p:pic>
                <p:nvPicPr>
                  <p:cNvPr id="154" name="Picture 3"/>
                  <p:cNvPicPr>
                    <a:picLocks noChangeArrowheads="1"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l="26931"/>
                  <a:stretch>
                    <a:fillRect/>
                  </a:stretch>
                </p:blipFill>
                <p:spPr bwMode="auto">
                  <a:xfrm>
                    <a:off x="3341458" y="3144826"/>
                    <a:ext cx="5787684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dir="2700000" dist="38100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5" name="Picture 3"/>
                  <p:cNvPicPr>
                    <a:picLocks noChangeArrowheads="1"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l="51286" r="12983"/>
                  <a:stretch>
                    <a:fillRect/>
                  </a:stretch>
                </p:blipFill>
                <p:spPr bwMode="auto">
                  <a:xfrm>
                    <a:off x="9060972" y="3144826"/>
                    <a:ext cx="2830213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dir="2700000" dist="38100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47" name="组合 146"/>
              <p:cNvGrpSpPr/>
              <p:nvPr/>
            </p:nvGrpSpPr>
            <p:grpSpPr>
              <a:xfrm>
                <a:off x="8561709" y="3901807"/>
                <a:ext cx="7370070" cy="1051221"/>
                <a:chOff x="-2958" y="3909746"/>
                <a:chExt cx="7370070" cy="1051221"/>
              </a:xfrm>
            </p:grpSpPr>
            <p:pic>
              <p:nvPicPr>
                <p:cNvPr id="148" name="Picture 3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9" name="Picture 3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0" name="Picture 3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rcRect l="26931"/>
                <a:stretch>
                  <a:fillRect/>
                </a:stretch>
              </p:blipFill>
              <p:spPr bwMode="auto">
                <a:xfrm>
                  <a:off x="3643756" y="3909746"/>
                  <a:ext cx="3723356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45" name="直接连接符 144"/>
            <p:cNvCxnSpPr/>
            <p:nvPr/>
          </p:nvCxnSpPr>
          <p:spPr>
            <a:xfrm>
              <a:off x="10260631" y="4858521"/>
              <a:ext cx="950505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57868502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4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" fill="hold" id="10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9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7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4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" fill="hold" id="27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37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4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" fill="hold" id="44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4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8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 repeatCount="200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10" presetSubtype="0" repeatCount="2000">
                                  <p:stCondLst>
                                    <p:cond delay="3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 repeatCount="200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5" nodeType="withEffect" presetClass="exit" presetID="10" presetSubtype="0" repeatCount="2000">
                                  <p:stCondLst>
                                    <p:cond delay="4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1.35802E-06 L 0.87066 0.00771" pathEditMode="relative" ptsTypes="AA" rAng="0">
                                      <p:cBhvr>
                                        <p:cTn dur="1100" fill="hold" id="71" spd="-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4" y="37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47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xit" presetID="47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47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xit" presetID="47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xit" presetID="47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9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xit" presetID="47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9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" nodeType="withEffect" presetClass="exit" presetID="47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0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0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7" nodeType="withEffect" presetClass="exit" presetID="47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0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2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2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7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32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37" nodeType="withEffect" presetClass="exit" presetID="47" presetSubtype="0">
                                  <p:stCondLst>
                                    <p:cond delay="8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1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2" nodeType="withEffect" presetClass="exit" presetID="2" presetSubtype="8">
                                  <p:stCondLst>
                                    <p:cond delay="7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700" id="1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id="1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46" nodeType="withEffect" presetClass="exit" presetID="10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49" nodeType="withEffect" presetClass="exit" presetID="10" presetSubtype="0">
                                  <p:stCondLst>
                                    <p:cond delay="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152" nodeType="withEffect" presetClass="exit" presetID="10" presetSubtype="0">
                                  <p:stCondLst>
                                    <p:cond delay="8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utoRev="1" fill="hold" id="155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15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22" presetSubtype="8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9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0" nodeType="withEffect" presetClass="entr" presetID="22" presetSubtype="2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22" presetSubtype="8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23" presetSubtype="528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2" nodeType="withEffect" presetClass="entr" presetID="23" presetSubtype="528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8" nodeType="withEffect" presetClass="entr" presetID="23" presetSubtype="528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4" nodeType="withEffect" presetClass="entr" presetID="23" presetSubtype="528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0" nodeType="withEffect" presetClass="entr" presetID="23" presetSubtype="528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6" nodeType="withEffect" presetClass="entr" presetID="10" presetSubtype="0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9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1" presetSubtype="0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path" presetID="42" presetSubtype="0">
                                  <p:stCondLst>
                                    <p:cond delay="8800"/>
                                  </p:stCondLst>
                                  <p:childTnLst>
                                    <p:animMotion origin="layout" path="M -1.94444E-06 1.35802E-06 L 0.87066 0.00771" pathEditMode="relative" ptsTypes="AA" rAng="0">
                                      <p:cBhvr>
                                        <p:cTn dur="1100" fill="hold" id="202" spd="-100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1" spid="14"/>
      <p:bldP grpId="0" spid="15"/>
      <p:bldP grpId="1" spid="15"/>
      <p:bldP grpId="0" spid="16"/>
      <p:bldP grpId="1" spid="16"/>
      <p:bldP grpId="0" spid="20"/>
      <p:bldP grpId="1" spid="20"/>
      <p:bldP grpId="0" spid="21"/>
      <p:bldP grpId="1" spid="21"/>
      <p:bldP grpId="0" spid="27"/>
      <p:bldP grpId="1" spid="27"/>
      <p:bldP grpId="0" spid="28"/>
      <p:bldP grpId="1" spid="28"/>
      <p:bldP grpId="2" spid="28"/>
      <p:bldP grpId="3" spid="28"/>
      <p:bldP grpId="0" spid="29"/>
      <p:bldP grpId="1" spid="29"/>
      <p:bldP grpId="2" spid="29"/>
      <p:bldP grpId="3" spid="29"/>
      <p:bldP grpId="4" spid="29"/>
      <p:bldP grpId="0" spid="1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H="1">
            <a:off x="1152150" y="1145646"/>
            <a:ext cx="181719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32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演员</a:t>
            </a:r>
          </a:p>
        </p:txBody>
      </p:sp>
      <p:grpSp>
        <p:nvGrpSpPr>
          <p:cNvPr id="3" name="组合 2"/>
          <p:cNvGrpSpPr/>
          <p:nvPr/>
        </p:nvGrpSpPr>
        <p:grpSpPr>
          <a:xfrm flipH="1">
            <a:off x="3355952" y="440478"/>
            <a:ext cx="1586988" cy="535226"/>
            <a:chOff x="5742116" y="146477"/>
            <a:chExt cx="1586988" cy="535226"/>
          </a:xfrm>
        </p:grpSpPr>
        <p:sp>
          <p:nvSpPr>
            <p:cNvPr id="4" name="任意多边形 3"/>
            <p:cNvSpPr/>
            <p:nvPr/>
          </p:nvSpPr>
          <p:spPr>
            <a:xfrm>
              <a:off x="5824154" y="146477"/>
              <a:ext cx="1504950" cy="485775"/>
            </a:xfrm>
            <a:custGeom>
              <a:rect b="b" l="l" r="r" t="t"/>
              <a:pathLst>
                <a:path h="485775" w="1504950">
                  <a:moveTo>
                    <a:pt x="1329496" y="121017"/>
                  </a:moveTo>
                  <a:cubicBezTo>
                    <a:pt x="1363149" y="121017"/>
                    <a:pt x="1390431" y="148299"/>
                    <a:pt x="1390431" y="181952"/>
                  </a:cubicBezTo>
                  <a:cubicBezTo>
                    <a:pt x="1390431" y="215605"/>
                    <a:pt x="1363149" y="242887"/>
                    <a:pt x="1329496" y="242887"/>
                  </a:cubicBezTo>
                  <a:cubicBezTo>
                    <a:pt x="1295843" y="242887"/>
                    <a:pt x="1268561" y="215605"/>
                    <a:pt x="1268561" y="181952"/>
                  </a:cubicBezTo>
                  <a:cubicBezTo>
                    <a:pt x="1268561" y="148299"/>
                    <a:pt x="1295843" y="121017"/>
                    <a:pt x="1329496" y="121017"/>
                  </a:cubicBezTo>
                  <a:close/>
                  <a:moveTo>
                    <a:pt x="0" y="0"/>
                  </a:moveTo>
                  <a:lnTo>
                    <a:pt x="0" y="485775"/>
                  </a:lnTo>
                  <a:lnTo>
                    <a:pt x="1314450" y="485775"/>
                  </a:lnTo>
                  <a:lnTo>
                    <a:pt x="1504950" y="209550"/>
                  </a:lnTo>
                  <a:lnTo>
                    <a:pt x="1381125" y="190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5742116" y="158483"/>
              <a:ext cx="142679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林爸鼻</a:t>
              </a:r>
            </a:p>
          </p:txBody>
        </p:sp>
      </p:grpSp>
      <p:sp>
        <p:nvSpPr>
          <p:cNvPr id="6" name="矩形 5"/>
          <p:cNvSpPr/>
          <p:nvPr/>
        </p:nvSpPr>
        <p:spPr>
          <a:xfrm flipH="1">
            <a:off x="2268614" y="989671"/>
            <a:ext cx="2592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32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照顾小朋友无微不至</a:t>
            </a:r>
          </a:p>
        </p:txBody>
      </p:sp>
      <p:sp>
        <p:nvSpPr>
          <p:cNvPr id="7" name="矩形 6"/>
          <p:cNvSpPr/>
          <p:nvPr/>
        </p:nvSpPr>
        <p:spPr>
          <a:xfrm flipH="1" rot="21275926">
            <a:off x="911285" y="2026186"/>
            <a:ext cx="442575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温柔到吐血的39岁中年男纸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827584" y="645945"/>
            <a:ext cx="268856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flipH="1" rot="10611952">
            <a:off x="2584603" y="507003"/>
            <a:ext cx="960782" cy="350520"/>
            <a:chOff x="4937760" y="137160"/>
            <a:chExt cx="960782" cy="350520"/>
          </a:xfrm>
        </p:grpSpPr>
        <p:sp>
          <p:nvSpPr>
            <p:cNvPr id="10" name="任意多边形 9"/>
            <p:cNvSpPr/>
            <p:nvPr/>
          </p:nvSpPr>
          <p:spPr>
            <a:xfrm>
              <a:off x="4937760" y="137160"/>
              <a:ext cx="586740" cy="198120"/>
            </a:xfrm>
            <a:custGeom>
              <a:gdLst>
                <a:gd fmla="*/ 586740 w 586740" name="connsiteX0"/>
                <a:gd fmla="*/ 198120 h 198120" name="connsiteY0"/>
                <a:gd fmla="*/ 518160 w 586740" name="connsiteX1"/>
                <a:gd fmla="*/ 129540 h 198120" name="connsiteY1"/>
                <a:gd fmla="*/ 495300 w 586740" name="connsiteX2"/>
                <a:gd fmla="*/ 114300 h 198120" name="connsiteY2"/>
                <a:gd fmla="*/ 457200 w 586740" name="connsiteX3"/>
                <a:gd fmla="*/ 83820 h 198120" name="connsiteY3"/>
                <a:gd fmla="*/ 411480 w 586740" name="connsiteX4"/>
                <a:gd fmla="*/ 53340 h 198120" name="connsiteY4"/>
                <a:gd fmla="*/ 388620 w 586740" name="connsiteX5"/>
                <a:gd fmla="*/ 38100 h 198120" name="connsiteY5"/>
                <a:gd fmla="*/ 320040 w 586740" name="connsiteX6"/>
                <a:gd fmla="*/ 15240 h 198120" name="connsiteY6"/>
                <a:gd fmla="*/ 297180 w 586740" name="connsiteX7"/>
                <a:gd fmla="*/ 7620 h 198120" name="connsiteY7"/>
                <a:gd fmla="*/ 236220 w 586740" name="connsiteX8"/>
                <a:gd fmla="*/ 0 h 198120" name="connsiteY8"/>
                <a:gd fmla="*/ 60960 w 586740" name="connsiteX9"/>
                <a:gd fmla="*/ 7620 h 198120" name="connsiteY9"/>
                <a:gd fmla="*/ 38100 w 586740" name="connsiteX10"/>
                <a:gd fmla="*/ 15240 h 198120" name="connsiteY10"/>
                <a:gd fmla="*/ 0 w 586740" name="connsiteX11"/>
                <a:gd fmla="*/ 15240 h 19812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8120" w="586740">
                  <a:moveTo>
                    <a:pt x="586740" y="198120"/>
                  </a:moveTo>
                  <a:cubicBezTo>
                    <a:pt x="554456" y="144314"/>
                    <a:pt x="576203" y="168235"/>
                    <a:pt x="518160" y="129540"/>
                  </a:cubicBezTo>
                  <a:lnTo>
                    <a:pt x="495300" y="114300"/>
                  </a:lnTo>
                  <a:cubicBezTo>
                    <a:pt x="467141" y="72061"/>
                    <a:pt x="496171" y="105471"/>
                    <a:pt x="457200" y="83820"/>
                  </a:cubicBezTo>
                  <a:cubicBezTo>
                    <a:pt x="441189" y="74925"/>
                    <a:pt x="426720" y="63500"/>
                    <a:pt x="411480" y="53340"/>
                  </a:cubicBezTo>
                  <a:cubicBezTo>
                    <a:pt x="403860" y="48260"/>
                    <a:pt x="397308" y="40996"/>
                    <a:pt x="388620" y="38100"/>
                  </a:cubicBezTo>
                  <a:lnTo>
                    <a:pt x="320040" y="15240"/>
                  </a:lnTo>
                  <a:cubicBezTo>
                    <a:pt x="312420" y="12700"/>
                    <a:pt x="305150" y="8616"/>
                    <a:pt x="297180" y="7620"/>
                  </a:cubicBezTo>
                  <a:lnTo>
                    <a:pt x="236220" y="0"/>
                  </a:lnTo>
                  <a:cubicBezTo>
                    <a:pt x="177800" y="2540"/>
                    <a:pt x="119263" y="3135"/>
                    <a:pt x="60960" y="7620"/>
                  </a:cubicBezTo>
                  <a:cubicBezTo>
                    <a:pt x="52951" y="8236"/>
                    <a:pt x="46070" y="14244"/>
                    <a:pt x="38100" y="15240"/>
                  </a:cubicBezTo>
                  <a:cubicBezTo>
                    <a:pt x="25498" y="16815"/>
                    <a:pt x="12700" y="15240"/>
                    <a:pt x="0" y="1524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509260" y="342900"/>
              <a:ext cx="389282" cy="144780"/>
            </a:xfrm>
            <a:custGeom>
              <a:gdLst>
                <a:gd fmla="*/ 381000 w 389282" name="connsiteX0"/>
                <a:gd fmla="*/ 0 h 144780" name="connsiteY0"/>
                <a:gd fmla="*/ 381000 w 389282" name="connsiteX1"/>
                <a:gd fmla="*/ 91440 h 144780" name="connsiteY1"/>
                <a:gd fmla="*/ 365760 w 389282" name="connsiteX2"/>
                <a:gd fmla="*/ 114300 h 144780" name="connsiteY2"/>
                <a:gd fmla="*/ 320040 w 389282" name="connsiteX3"/>
                <a:gd fmla="*/ 129540 h 144780" name="connsiteY3"/>
                <a:gd fmla="*/ 297180 w 389282" name="connsiteX4"/>
                <a:gd fmla="*/ 137160 h 144780" name="connsiteY4"/>
                <a:gd fmla="*/ 274320 w 389282" name="connsiteX5"/>
                <a:gd fmla="*/ 144780 h 144780" name="connsiteY5"/>
                <a:gd fmla="*/ 121920 w 389282" name="connsiteX6"/>
                <a:gd fmla="*/ 137160 h 144780" name="connsiteY6"/>
                <a:gd fmla="*/ 76200 w 389282" name="connsiteX7"/>
                <a:gd fmla="*/ 106680 h 144780" name="connsiteY7"/>
                <a:gd fmla="*/ 53340 w 389282" name="connsiteX8"/>
                <a:gd fmla="*/ 91440 h 144780" name="connsiteY8"/>
                <a:gd fmla="*/ 45720 w 389282" name="connsiteX9"/>
                <a:gd fmla="*/ 68580 h 144780" name="connsiteY9"/>
                <a:gd fmla="*/ 0 w 389282" name="connsiteX10"/>
                <a:gd fmla="*/ 7620 h 14478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44780" w="389282">
                  <a:moveTo>
                    <a:pt x="381000" y="0"/>
                  </a:moveTo>
                  <a:cubicBezTo>
                    <a:pt x="389143" y="40717"/>
                    <a:pt x="394610" y="46072"/>
                    <a:pt x="381000" y="91440"/>
                  </a:cubicBezTo>
                  <a:cubicBezTo>
                    <a:pt x="378368" y="100212"/>
                    <a:pt x="373526" y="109446"/>
                    <a:pt x="365760" y="114300"/>
                  </a:cubicBezTo>
                  <a:cubicBezTo>
                    <a:pt x="352137" y="122814"/>
                    <a:pt x="335280" y="124460"/>
                    <a:pt x="320040" y="129540"/>
                  </a:cubicBezTo>
                  <a:lnTo>
                    <a:pt x="297180" y="137160"/>
                  </a:lnTo>
                  <a:lnTo>
                    <a:pt x="274320" y="144780"/>
                  </a:lnTo>
                  <a:cubicBezTo>
                    <a:pt x="223520" y="142240"/>
                    <a:pt x="171868" y="146765"/>
                    <a:pt x="121920" y="137160"/>
                  </a:cubicBezTo>
                  <a:cubicBezTo>
                    <a:pt x="103933" y="133701"/>
                    <a:pt x="91440" y="116840"/>
                    <a:pt x="76200" y="106680"/>
                  </a:cubicBezTo>
                  <a:lnTo>
                    <a:pt x="53340" y="91440"/>
                  </a:lnTo>
                  <a:cubicBezTo>
                    <a:pt x="50800" y="83820"/>
                    <a:pt x="49621" y="75601"/>
                    <a:pt x="45720" y="68580"/>
                  </a:cubicBezTo>
                  <a:cubicBezTo>
                    <a:pt x="24179" y="29807"/>
                    <a:pt x="23122" y="30742"/>
                    <a:pt x="0" y="762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68592" y="296845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575116" y="1563638"/>
            <a:ext cx="2165350" cy="2783454"/>
            <a:chOff x="4425950" y="645546"/>
            <a:chExt cx="2165350" cy="2783454"/>
          </a:xfrm>
        </p:grpSpPr>
        <p:sp>
          <p:nvSpPr>
            <p:cNvPr id="102" name="任意多边形 101"/>
            <p:cNvSpPr/>
            <p:nvPr/>
          </p:nvSpPr>
          <p:spPr>
            <a:xfrm>
              <a:off x="4425950" y="679450"/>
              <a:ext cx="2165350" cy="2749550"/>
            </a:xfrm>
            <a:custGeom>
              <a:gdLst>
                <a:gd fmla="*/ 158750 w 2165350" name="connsiteX0"/>
                <a:gd fmla="*/ 171450 h 2749550" name="connsiteY0"/>
                <a:gd fmla="*/ 514350 w 2165350" name="connsiteX1"/>
                <a:gd fmla="*/ 0 h 2749550" name="connsiteY1"/>
                <a:gd fmla="*/ 692150 w 2165350" name="connsiteX2"/>
                <a:gd fmla="*/ 76200 h 2749550" name="connsiteY2"/>
                <a:gd fmla="*/ 1003300 w 2165350" name="connsiteX3"/>
                <a:gd fmla="*/ 114300 h 2749550" name="connsiteY3"/>
                <a:gd fmla="*/ 1009650 w 2165350" name="connsiteX4"/>
                <a:gd fmla="*/ 495300 h 2749550" name="connsiteY4"/>
                <a:gd fmla="*/ 1193800 w 2165350" name="connsiteX5"/>
                <a:gd fmla="*/ 654050 h 2749550" name="connsiteY5"/>
                <a:gd fmla="*/ 1282700 w 2165350" name="connsiteX6"/>
                <a:gd fmla="*/ 952500 h 2749550" name="connsiteY6"/>
                <a:gd fmla="*/ 1257300 w 2165350" name="connsiteX7"/>
                <a:gd fmla="*/ 1384300 h 2749550" name="connsiteY7"/>
                <a:gd fmla="*/ 1320800 w 2165350" name="connsiteX8"/>
                <a:gd fmla="*/ 1193800 h 2749550" name="connsiteY8"/>
                <a:gd fmla="*/ 1358900 w 2165350" name="connsiteX9"/>
                <a:gd fmla="*/ 773113 h 2749550" name="connsiteY9"/>
                <a:gd fmla="*/ 1568450 w 2165350" name="connsiteX10"/>
                <a:gd fmla="*/ 749300 h 2749550" name="connsiteY10"/>
                <a:gd fmla="*/ 1695450 w 2165350" name="connsiteX11"/>
                <a:gd fmla="*/ 469900 h 2749550" name="connsiteY11"/>
                <a:gd fmla="*/ 2089150 w 2165350" name="connsiteX12"/>
                <a:gd fmla="*/ 527050 h 2749550" name="connsiteY12"/>
                <a:gd fmla="*/ 2165350 w 2165350" name="connsiteX13"/>
                <a:gd fmla="*/ 762000 h 2749550" name="connsiteY13"/>
                <a:gd fmla="*/ 2051050 w 2165350" name="connsiteX14"/>
                <a:gd fmla="*/ 984250 h 2749550" name="connsiteY14"/>
                <a:gd fmla="*/ 1728787 w 2165350" name="connsiteX15"/>
                <a:gd fmla="*/ 928687 h 2749550" name="connsiteY15"/>
                <a:gd fmla="*/ 1892300 w 2165350" name="connsiteX16"/>
                <a:gd fmla="*/ 1231900 h 2749550" name="connsiteY16"/>
                <a:gd fmla="*/ 1962150 w 2165350" name="connsiteX17"/>
                <a:gd fmla="*/ 1301750 h 2749550" name="connsiteY17"/>
                <a:gd fmla="*/ 1892300 w 2165350" name="connsiteX18"/>
                <a:gd fmla="*/ 1454150 h 2749550" name="connsiteY18"/>
                <a:gd fmla="*/ 1936750 w 2165350" name="connsiteX19"/>
                <a:gd fmla="*/ 1568450 h 2749550" name="connsiteY19"/>
                <a:gd fmla="*/ 1860550 w 2165350" name="connsiteX20"/>
                <a:gd fmla="*/ 1555750 h 2749550" name="connsiteY20"/>
                <a:gd fmla="*/ 1968500 w 2165350" name="connsiteX21"/>
                <a:gd fmla="*/ 1708150 h 2749550" name="connsiteY21"/>
                <a:gd fmla="*/ 1892300 w 2165350" name="connsiteX22"/>
                <a:gd fmla="*/ 1885950 h 2749550" name="connsiteY22"/>
                <a:gd fmla="*/ 1797050 w 2165350" name="connsiteX23"/>
                <a:gd fmla="*/ 1974850 h 2749550" name="connsiteY23"/>
                <a:gd fmla="*/ 1758950 w 2165350" name="connsiteX24"/>
                <a:gd fmla="*/ 2070100 h 2749550" name="connsiteY24"/>
                <a:gd fmla="*/ 1727200 w 2165350" name="connsiteX25"/>
                <a:gd fmla="*/ 2368550 h 2749550" name="connsiteY25"/>
                <a:gd fmla="*/ 1790700 w 2165350" name="connsiteX26"/>
                <a:gd fmla="*/ 2552700 h 2749550" name="connsiteY26"/>
                <a:gd fmla="*/ 1682750 w 2165350" name="connsiteX27"/>
                <a:gd fmla="*/ 2628900 h 2749550" name="connsiteY27"/>
                <a:gd fmla="*/ 1587500 w 2165350" name="connsiteX28"/>
                <a:gd fmla="*/ 2489200 h 2749550" name="connsiteY28"/>
                <a:gd fmla="*/ 1555750 w 2165350" name="connsiteX29"/>
                <a:gd fmla="*/ 2578100 h 2749550" name="connsiteY29"/>
                <a:gd fmla="*/ 1422400 w 2165350" name="connsiteX30"/>
                <a:gd fmla="*/ 2514600 h 2749550" name="connsiteY30"/>
                <a:gd fmla="*/ 1479550 w 2165350" name="connsiteX31"/>
                <a:gd fmla="*/ 2260600 h 2749550" name="connsiteY31"/>
                <a:gd fmla="*/ 1466850 w 2165350" name="connsiteX32"/>
                <a:gd fmla="*/ 1968500 h 2749550" name="connsiteY32"/>
                <a:gd fmla="*/ 1390650 w 2165350" name="connsiteX33"/>
                <a:gd fmla="*/ 1866900 h 2749550" name="connsiteY33"/>
                <a:gd fmla="*/ 1270000 w 2165350" name="connsiteX34"/>
                <a:gd fmla="*/ 1758950 h 2749550" name="connsiteY34"/>
                <a:gd fmla="*/ 1422400 w 2165350" name="connsiteX35"/>
                <a:gd fmla="*/ 1530350 h 2749550" name="connsiteY35"/>
                <a:gd fmla="*/ 1390650 w 2165350" name="connsiteX36"/>
                <a:gd fmla="*/ 1466850 h 2749550" name="connsiteY36"/>
                <a:gd fmla="*/ 1181100 w 2165350" name="connsiteX37"/>
                <a:gd fmla="*/ 1581150 h 2749550" name="connsiteY37"/>
                <a:gd fmla="*/ 1066800 w 2165350" name="connsiteX38"/>
                <a:gd fmla="*/ 1492250 h 2749550" name="connsiteY38"/>
                <a:gd fmla="*/ 1098550 w 2165350" name="connsiteX39"/>
                <a:gd fmla="*/ 1320800 h 2749550" name="connsiteY39"/>
                <a:gd fmla="*/ 1079500 w 2165350" name="connsiteX40"/>
                <a:gd fmla="*/ 996950 h 2749550" name="connsiteY40"/>
                <a:gd fmla="*/ 1047750 w 2165350" name="connsiteX41"/>
                <a:gd fmla="*/ 1244600 h 2749550" name="connsiteY41"/>
                <a:gd fmla="*/ 1041400 w 2165350" name="connsiteX42"/>
                <a:gd fmla="*/ 1593850 h 2749550" name="connsiteY42"/>
                <a:gd fmla="*/ 996950 w 2165350" name="connsiteX43"/>
                <a:gd fmla="*/ 1816100 h 2749550" name="connsiteY43"/>
                <a:gd fmla="*/ 1041400 w 2165350" name="connsiteX44"/>
                <a:gd fmla="*/ 2228850 h 2749550" name="connsiteY44"/>
                <a:gd fmla="*/ 1009650 w 2165350" name="connsiteX45"/>
                <a:gd fmla="*/ 2419350 h 2749550" name="connsiteY45"/>
                <a:gd fmla="*/ 1041400 w 2165350" name="connsiteX46"/>
                <a:gd fmla="*/ 2508250 h 2749550" name="connsiteY46"/>
                <a:gd fmla="*/ 996950 w 2165350" name="connsiteX47"/>
                <a:gd fmla="*/ 2546350 h 2749550" name="connsiteY47"/>
                <a:gd fmla="*/ 996950 w 2165350" name="connsiteX48"/>
                <a:gd fmla="*/ 2749550 h 2749550" name="connsiteY48"/>
                <a:gd fmla="*/ 774700 w 2165350" name="connsiteX49"/>
                <a:gd fmla="*/ 2749550 h 2749550" name="connsiteY49"/>
                <a:gd fmla="*/ 762000 w 2165350" name="connsiteX50"/>
                <a:gd fmla="*/ 2419350 h 2749550" name="connsiteY50"/>
                <a:gd fmla="*/ 793750 w 2165350" name="connsiteX51"/>
                <a:gd fmla="*/ 2336800 h 2749550" name="connsiteY51"/>
                <a:gd fmla="*/ 781050 w 2165350" name="connsiteX52"/>
                <a:gd fmla="*/ 2025650 h 2749550" name="connsiteY52"/>
                <a:gd fmla="*/ 654050 w 2165350" name="connsiteX53"/>
                <a:gd fmla="*/ 2044700 h 2749550" name="connsiteY53"/>
                <a:gd fmla="*/ 539750 w 2165350" name="connsiteX54"/>
                <a:gd fmla="*/ 1593850 h 2749550" name="connsiteY54"/>
                <a:gd fmla="*/ 476250 w 2165350" name="connsiteX55"/>
                <a:gd fmla="*/ 1403350 h 2749550" name="connsiteY55"/>
                <a:gd fmla="*/ 471487 w 2165350" name="connsiteX56"/>
                <a:gd fmla="*/ 781050 h 2749550" name="connsiteY56"/>
                <a:gd fmla="*/ 50800 w 2165350" name="connsiteX57"/>
                <a:gd fmla="*/ 781050 h 2749550" name="connsiteY57"/>
                <a:gd fmla="*/ 0 w 2165350" name="connsiteX58"/>
                <a:gd fmla="*/ 622300 h 2749550" name="connsiteY58"/>
                <a:gd fmla="*/ 133350 w 2165350" name="connsiteX59"/>
                <a:gd fmla="*/ 444500 h 2749550" name="connsiteY59"/>
                <a:gd fmla="*/ 222250 w 2165350" name="connsiteX60"/>
                <a:gd fmla="*/ 298450 h 2749550" name="connsiteY60"/>
                <a:gd fmla="*/ 158750 w 2165350" name="connsiteX61"/>
                <a:gd fmla="*/ 171450 h 2749550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2749550" w="2165350">
                  <a:moveTo>
                    <a:pt x="158750" y="171450"/>
                  </a:moveTo>
                  <a:lnTo>
                    <a:pt x="514350" y="0"/>
                  </a:lnTo>
                  <a:lnTo>
                    <a:pt x="692150" y="76200"/>
                  </a:lnTo>
                  <a:lnTo>
                    <a:pt x="1003300" y="114300"/>
                  </a:lnTo>
                  <a:lnTo>
                    <a:pt x="1009650" y="495300"/>
                  </a:lnTo>
                  <a:lnTo>
                    <a:pt x="1193800" y="654050"/>
                  </a:lnTo>
                  <a:lnTo>
                    <a:pt x="1282700" y="952500"/>
                  </a:lnTo>
                  <a:lnTo>
                    <a:pt x="1257300" y="1384300"/>
                  </a:lnTo>
                  <a:lnTo>
                    <a:pt x="1320800" y="1193800"/>
                  </a:lnTo>
                  <a:lnTo>
                    <a:pt x="1358900" y="773113"/>
                  </a:lnTo>
                  <a:lnTo>
                    <a:pt x="1568450" y="749300"/>
                  </a:lnTo>
                  <a:lnTo>
                    <a:pt x="1695450" y="469900"/>
                  </a:lnTo>
                  <a:lnTo>
                    <a:pt x="2089150" y="527050"/>
                  </a:lnTo>
                  <a:lnTo>
                    <a:pt x="2165350" y="762000"/>
                  </a:lnTo>
                  <a:lnTo>
                    <a:pt x="2051050" y="984250"/>
                  </a:lnTo>
                  <a:lnTo>
                    <a:pt x="1728787" y="928687"/>
                  </a:lnTo>
                  <a:lnTo>
                    <a:pt x="1892300" y="1231900"/>
                  </a:lnTo>
                  <a:lnTo>
                    <a:pt x="1962150" y="1301750"/>
                  </a:lnTo>
                  <a:lnTo>
                    <a:pt x="1892300" y="1454150"/>
                  </a:lnTo>
                  <a:lnTo>
                    <a:pt x="1936750" y="1568450"/>
                  </a:lnTo>
                  <a:lnTo>
                    <a:pt x="1860550" y="1555750"/>
                  </a:lnTo>
                  <a:lnTo>
                    <a:pt x="1968500" y="1708150"/>
                  </a:lnTo>
                  <a:lnTo>
                    <a:pt x="1892300" y="1885950"/>
                  </a:lnTo>
                  <a:lnTo>
                    <a:pt x="1797050" y="1974850"/>
                  </a:lnTo>
                  <a:lnTo>
                    <a:pt x="1758950" y="2070100"/>
                  </a:lnTo>
                  <a:lnTo>
                    <a:pt x="1727200" y="2368550"/>
                  </a:lnTo>
                  <a:lnTo>
                    <a:pt x="1790700" y="2552700"/>
                  </a:lnTo>
                  <a:lnTo>
                    <a:pt x="1682750" y="2628900"/>
                  </a:lnTo>
                  <a:lnTo>
                    <a:pt x="1587500" y="2489200"/>
                  </a:lnTo>
                  <a:lnTo>
                    <a:pt x="1555750" y="2578100"/>
                  </a:lnTo>
                  <a:lnTo>
                    <a:pt x="1422400" y="2514600"/>
                  </a:lnTo>
                  <a:lnTo>
                    <a:pt x="1479550" y="2260600"/>
                  </a:lnTo>
                  <a:lnTo>
                    <a:pt x="1466850" y="1968500"/>
                  </a:lnTo>
                  <a:lnTo>
                    <a:pt x="1390650" y="1866900"/>
                  </a:lnTo>
                  <a:lnTo>
                    <a:pt x="1270000" y="1758950"/>
                  </a:lnTo>
                  <a:lnTo>
                    <a:pt x="1422400" y="1530350"/>
                  </a:lnTo>
                  <a:lnTo>
                    <a:pt x="1390650" y="1466850"/>
                  </a:lnTo>
                  <a:lnTo>
                    <a:pt x="1181100" y="1581150"/>
                  </a:lnTo>
                  <a:lnTo>
                    <a:pt x="1066800" y="1492250"/>
                  </a:lnTo>
                  <a:lnTo>
                    <a:pt x="1098550" y="1320800"/>
                  </a:lnTo>
                  <a:lnTo>
                    <a:pt x="1079500" y="996950"/>
                  </a:lnTo>
                  <a:lnTo>
                    <a:pt x="1047750" y="1244600"/>
                  </a:lnTo>
                  <a:lnTo>
                    <a:pt x="1041400" y="1593850"/>
                  </a:lnTo>
                  <a:lnTo>
                    <a:pt x="996950" y="1816100"/>
                  </a:lnTo>
                  <a:lnTo>
                    <a:pt x="1041400" y="2228850"/>
                  </a:lnTo>
                  <a:lnTo>
                    <a:pt x="1009650" y="2419350"/>
                  </a:lnTo>
                  <a:lnTo>
                    <a:pt x="1041400" y="2508250"/>
                  </a:lnTo>
                  <a:lnTo>
                    <a:pt x="996950" y="2546350"/>
                  </a:lnTo>
                  <a:lnTo>
                    <a:pt x="996950" y="2749550"/>
                  </a:lnTo>
                  <a:lnTo>
                    <a:pt x="774700" y="2749550"/>
                  </a:lnTo>
                  <a:lnTo>
                    <a:pt x="762000" y="2419350"/>
                  </a:lnTo>
                  <a:lnTo>
                    <a:pt x="793750" y="2336800"/>
                  </a:lnTo>
                  <a:lnTo>
                    <a:pt x="781050" y="2025650"/>
                  </a:lnTo>
                  <a:lnTo>
                    <a:pt x="654050" y="2044700"/>
                  </a:lnTo>
                  <a:lnTo>
                    <a:pt x="539750" y="1593850"/>
                  </a:lnTo>
                  <a:lnTo>
                    <a:pt x="476250" y="1403350"/>
                  </a:lnTo>
                  <a:cubicBezTo>
                    <a:pt x="474662" y="1195917"/>
                    <a:pt x="473075" y="988483"/>
                    <a:pt x="471487" y="781050"/>
                  </a:cubicBezTo>
                  <a:lnTo>
                    <a:pt x="50800" y="781050"/>
                  </a:lnTo>
                  <a:lnTo>
                    <a:pt x="0" y="622300"/>
                  </a:lnTo>
                  <a:lnTo>
                    <a:pt x="133350" y="444500"/>
                  </a:lnTo>
                  <a:lnTo>
                    <a:pt x="222250" y="298450"/>
                  </a:lnTo>
                  <a:lnTo>
                    <a:pt x="158750" y="1714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D525DDDDEC90C2E9FEAEAF9D.png" id="103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90050" y="645546"/>
              <a:ext cx="2100837" cy="275712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直接连接符 12"/>
          <p:cNvCxnSpPr/>
          <p:nvPr/>
        </p:nvCxnSpPr>
        <p:spPr>
          <a:xfrm flipH="1">
            <a:off x="827584" y="653622"/>
            <a:ext cx="0" cy="295777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827584" y="3167558"/>
            <a:ext cx="3888435" cy="4545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5019288" y="125841"/>
            <a:ext cx="3775788" cy="4635695"/>
            <a:chOff x="2187893" y="2372956"/>
            <a:chExt cx="2054577" cy="2522491"/>
          </a:xfrm>
        </p:grpSpPr>
        <p:sp>
          <p:nvSpPr>
            <p:cNvPr id="16" name="任意多边形 15"/>
            <p:cNvSpPr/>
            <p:nvPr/>
          </p:nvSpPr>
          <p:spPr>
            <a:xfrm>
              <a:off x="2206492" y="2457053"/>
              <a:ext cx="1947916" cy="2374128"/>
            </a:xfrm>
            <a:custGeom>
              <a:gdLst>
                <a:gd fmla="*/ 535753 w 3024421" name="connsiteX0"/>
                <a:gd fmla="*/ 932980 h 3686176" name="connsiteY0"/>
                <a:gd fmla="*/ 69498 w 3024421" name="connsiteX1"/>
                <a:gd fmla="*/ 858192 h 3686176" name="connsiteY1"/>
                <a:gd fmla="*/ 0 w 3024421" name="connsiteX2"/>
                <a:gd fmla="*/ 177861 h 3686176" name="connsiteY2"/>
                <a:gd fmla="*/ 912606 w 3024421" name="connsiteX3"/>
                <a:gd fmla="*/ 0 h 3686176" name="connsiteY3"/>
                <a:gd fmla="*/ 1131681 w 3024421" name="connsiteX4"/>
                <a:gd fmla="*/ 342900 h 3686176" name="connsiteY4"/>
                <a:gd fmla="*/ 1569831 w 3024421" name="connsiteX5"/>
                <a:gd fmla="*/ 400050 h 3686176" name="connsiteY5"/>
                <a:gd fmla="*/ 1626981 w 3024421" name="connsiteX6"/>
                <a:gd fmla="*/ 723900 h 3686176" name="connsiteY6"/>
                <a:gd fmla="*/ 1512681 w 3024421" name="connsiteX7"/>
                <a:gd fmla="*/ 876300 h 3686176" name="connsiteY7"/>
                <a:gd fmla="*/ 1646031 w 3024421" name="connsiteX8"/>
                <a:gd fmla="*/ 1333500 h 3686176" name="connsiteY8"/>
                <a:gd fmla="*/ 1950831 w 3024421" name="connsiteX9"/>
                <a:gd fmla="*/ 1162050 h 3686176" name="connsiteY9"/>
                <a:gd fmla="*/ 2160381 w 3024421" name="connsiteX10"/>
                <a:gd fmla="*/ 781050 h 3686176" name="connsiteY10"/>
                <a:gd fmla="*/ 3024421 w 3024421" name="connsiteX11"/>
                <a:gd fmla="*/ 959290 h 3686176" name="connsiteY11"/>
                <a:gd fmla="*/ 3008106 w 3024421" name="connsiteX12"/>
                <a:gd fmla="*/ 1619250 h 3686176" name="connsiteY12"/>
                <a:gd fmla="*/ 2655681 w 3024421" name="connsiteX13"/>
                <a:gd fmla="*/ 1781175 h 3686176" name="connsiteY13"/>
                <a:gd fmla="*/ 2219325 w 3024421" name="connsiteX14"/>
                <a:gd fmla="*/ 1645092 h 3686176" name="connsiteY14"/>
                <a:gd fmla="*/ 2446131 w 3024421" name="connsiteX15"/>
                <a:gd fmla="*/ 1971675 h 3686176" name="connsiteY15"/>
                <a:gd fmla="*/ 2417556 w 3024421" name="connsiteX16"/>
                <a:gd fmla="*/ 2590800 h 3686176" name="connsiteY16"/>
                <a:gd fmla="*/ 2360406 w 3024421" name="connsiteX17"/>
                <a:gd fmla="*/ 2886075 h 3686176" name="connsiteY17"/>
                <a:gd fmla="*/ 2455656 w 3024421" name="connsiteX18"/>
                <a:gd fmla="*/ 3038475 h 3686176" name="connsiteY18"/>
                <a:gd fmla="*/ 2398506 w 3024421" name="connsiteX19"/>
                <a:gd fmla="*/ 3343275 h 3686176" name="connsiteY19"/>
                <a:gd fmla="*/ 2246106 w 3024421" name="connsiteX20"/>
                <a:gd fmla="*/ 3324225 h 3686176" name="connsiteY20"/>
                <a:gd fmla="*/ 2141331 w 3024421" name="connsiteX21"/>
                <a:gd fmla="*/ 3095625 h 3686176" name="connsiteY21"/>
                <a:gd fmla="*/ 2084181 w 3024421" name="connsiteX22"/>
                <a:gd fmla="*/ 2705100 h 3686176" name="connsiteY22"/>
                <a:gd fmla="*/ 2103231 w 3024421" name="connsiteX23"/>
                <a:gd fmla="*/ 3181350 h 3686176" name="connsiteY23"/>
                <a:gd fmla="*/ 2122281 w 3024421" name="connsiteX24"/>
                <a:gd fmla="*/ 3524250 h 3686176" name="connsiteY24"/>
                <a:gd fmla="*/ 2060800 w 3024421" name="connsiteX25"/>
                <a:gd fmla="*/ 3631299 h 3686176" name="connsiteY25"/>
                <a:gd fmla="*/ 1822994 w 3024421" name="connsiteX26"/>
                <a:gd fmla="*/ 3653463 h 3686176" name="connsiteY26"/>
                <a:gd fmla="*/ 1731756 w 3024421" name="connsiteX27"/>
                <a:gd fmla="*/ 3543300 h 3686176" name="connsiteY27"/>
                <a:gd fmla="*/ 1807956 w 3024421" name="connsiteX28"/>
                <a:gd fmla="*/ 3295650 h 3686176" name="connsiteY28"/>
                <a:gd fmla="*/ 1836531 w 3024421" name="connsiteX29"/>
                <a:gd fmla="*/ 2409825 h 3686176" name="connsiteY29"/>
                <a:gd fmla="*/ 1779381 w 3024421" name="connsiteX30"/>
                <a:gd fmla="*/ 2162175 h 3686176" name="connsiteY30"/>
                <a:gd fmla="*/ 1522206 w 3024421" name="connsiteX31"/>
                <a:gd fmla="*/ 1990725 h 3686176" name="connsiteY31"/>
                <a:gd fmla="*/ 1417431 w 3024421" name="connsiteX32"/>
                <a:gd fmla="*/ 1885950 h 3686176" name="connsiteY32"/>
                <a:gd fmla="*/ 1512681 w 3024421" name="connsiteX33"/>
                <a:gd fmla="*/ 1724025 h 3686176" name="connsiteY33"/>
                <a:gd fmla="*/ 1369806 w 3024421" name="connsiteX34"/>
                <a:gd fmla="*/ 1419225 h 3686176" name="connsiteY34"/>
                <a:gd fmla="*/ 1369806 w 3024421" name="connsiteX35"/>
                <a:gd fmla="*/ 1743075 h 3686176" name="connsiteY35"/>
                <a:gd fmla="*/ 1560306 w 3024421" name="connsiteX36"/>
                <a:gd fmla="*/ 2286000 h 3686176" name="connsiteY36"/>
                <a:gd fmla="*/ 1655556 w 3024421" name="connsiteX37"/>
                <a:gd fmla="*/ 2543175 h 3686176" name="connsiteY37"/>
                <a:gd fmla="*/ 1655556 w 3024421" name="connsiteX38"/>
                <a:gd fmla="*/ 2838450 h 3686176" name="connsiteY38"/>
                <a:gd fmla="*/ 1465056 w 3024421" name="connsiteX39"/>
                <a:gd fmla="*/ 3095625 h 3686176" name="connsiteY39"/>
                <a:gd fmla="*/ 1531731 w 3024421" name="connsiteX40"/>
                <a:gd fmla="*/ 3324225 h 3686176" name="connsiteY40"/>
                <a:gd fmla="*/ 1341231 w 3024421" name="connsiteX41"/>
                <a:gd fmla="*/ 3438525 h 3686176" name="connsiteY41"/>
                <a:gd fmla="*/ 1274556 w 3024421" name="connsiteX42"/>
                <a:gd fmla="*/ 3467100 h 3686176" name="connsiteY42"/>
                <a:gd fmla="*/ 1274556 w 3024421" name="connsiteX43"/>
                <a:gd fmla="*/ 3648075 h 3686176" name="connsiteY43"/>
                <a:gd fmla="*/ 950706 w 3024421" name="connsiteX44"/>
                <a:gd fmla="*/ 3686175 h 3686176" name="connsiteY44"/>
                <a:gd fmla="*/ 903081 w 3024421" name="connsiteX45"/>
                <a:gd fmla="*/ 3362325 h 3686176" name="connsiteY45"/>
                <a:gd fmla="*/ 855456 w 3024421" name="connsiteX46"/>
                <a:gd fmla="*/ 3152775 h 3686176" name="connsiteY46"/>
                <a:gd fmla="*/ 884031 w 3024421" name="connsiteX47"/>
                <a:gd fmla="*/ 3000375 h 3686176" name="connsiteY47"/>
                <a:gd fmla="*/ 845931 w 3024421" name="connsiteX48"/>
                <a:gd fmla="*/ 2714625 h 3686176" name="connsiteY48"/>
                <a:gd fmla="*/ 893556 w 3024421" name="connsiteX49"/>
                <a:gd fmla="*/ 2495550 h 3686176" name="connsiteY49"/>
                <a:gd fmla="*/ 703056 w 3024421" name="connsiteX50"/>
                <a:gd fmla="*/ 2076450 h 3686176" name="connsiteY50"/>
                <a:gd fmla="*/ 655431 w 3024421" name="connsiteX51"/>
                <a:gd fmla="*/ 1819275 h 3686176" name="connsiteY51"/>
                <a:gd fmla="*/ 664956 w 3024421" name="connsiteX52"/>
                <a:gd fmla="*/ 1333500 h 3686176" name="connsiteY52"/>
                <a:gd fmla="*/ 483981 w 3024421" name="connsiteX53"/>
                <a:gd fmla="*/ 1495425 h 3686176" name="connsiteY53"/>
                <a:gd fmla="*/ 464931 w 3024421" name="connsiteX54"/>
                <a:gd fmla="*/ 1752600 h 3686176" name="connsiteY54"/>
                <a:gd fmla="*/ 645906 w 3024421" name="connsiteX55"/>
                <a:gd fmla="*/ 1885950 h 3686176" name="connsiteY55"/>
                <a:gd fmla="*/ 712581 w 3024421" name="connsiteX56"/>
                <a:gd fmla="*/ 2133600 h 3686176" name="connsiteY56"/>
                <a:gd fmla="*/ 445881 w 3024421" name="connsiteX57"/>
                <a:gd fmla="*/ 2781300 h 3686176" name="connsiteY57"/>
                <a:gd fmla="*/ 150606 w 3024421" name="connsiteX58"/>
                <a:gd fmla="*/ 2771775 h 3686176" name="connsiteY58"/>
                <a:gd fmla="*/ 17256 w 3024421" name="connsiteX59"/>
                <a:gd fmla="*/ 2647950 h 3686176" name="connsiteY59"/>
                <a:gd fmla="*/ 112506 w 3024421" name="connsiteX60"/>
                <a:gd fmla="*/ 2124075 h 3686176" name="connsiteY60"/>
                <a:gd fmla="*/ 264906 w 3024421" name="connsiteX61"/>
                <a:gd fmla="*/ 1924050 h 3686176" name="connsiteY61"/>
                <a:gd fmla="*/ 179181 w 3024421" name="connsiteX62"/>
                <a:gd fmla="*/ 1285875 h 3686176" name="connsiteY62"/>
                <a:gd fmla="*/ 535753 w 3024421" name="connsiteX63"/>
                <a:gd fmla="*/ 932980 h 3686176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3686176" w="3024421">
                  <a:moveTo>
                    <a:pt x="535753" y="932980"/>
                  </a:moveTo>
                  <a:lnTo>
                    <a:pt x="69498" y="858192"/>
                  </a:lnTo>
                  <a:lnTo>
                    <a:pt x="0" y="177861"/>
                  </a:lnTo>
                  <a:lnTo>
                    <a:pt x="912606" y="0"/>
                  </a:lnTo>
                  <a:lnTo>
                    <a:pt x="1131681" y="342900"/>
                  </a:lnTo>
                  <a:lnTo>
                    <a:pt x="1569831" y="400050"/>
                  </a:lnTo>
                  <a:lnTo>
                    <a:pt x="1626981" y="723900"/>
                  </a:lnTo>
                  <a:lnTo>
                    <a:pt x="1512681" y="876300"/>
                  </a:lnTo>
                  <a:lnTo>
                    <a:pt x="1646031" y="1333500"/>
                  </a:lnTo>
                  <a:lnTo>
                    <a:pt x="1950831" y="1162050"/>
                  </a:lnTo>
                  <a:lnTo>
                    <a:pt x="2160381" y="781050"/>
                  </a:lnTo>
                  <a:lnTo>
                    <a:pt x="3024421" y="959290"/>
                  </a:lnTo>
                  <a:lnTo>
                    <a:pt x="3008106" y="1619250"/>
                  </a:lnTo>
                  <a:lnTo>
                    <a:pt x="2655681" y="1781175"/>
                  </a:lnTo>
                  <a:lnTo>
                    <a:pt x="2219325" y="1645092"/>
                  </a:lnTo>
                  <a:lnTo>
                    <a:pt x="2446131" y="1971675"/>
                  </a:lnTo>
                  <a:lnTo>
                    <a:pt x="2417556" y="2590800"/>
                  </a:lnTo>
                  <a:lnTo>
                    <a:pt x="2360406" y="2886075"/>
                  </a:lnTo>
                  <a:lnTo>
                    <a:pt x="2455656" y="3038475"/>
                  </a:lnTo>
                  <a:lnTo>
                    <a:pt x="2398506" y="3343275"/>
                  </a:lnTo>
                  <a:lnTo>
                    <a:pt x="2246106" y="3324225"/>
                  </a:lnTo>
                  <a:lnTo>
                    <a:pt x="2141331" y="3095625"/>
                  </a:lnTo>
                  <a:lnTo>
                    <a:pt x="2084181" y="2705100"/>
                  </a:lnTo>
                  <a:lnTo>
                    <a:pt x="2103231" y="3181350"/>
                  </a:lnTo>
                  <a:lnTo>
                    <a:pt x="2122281" y="3524250"/>
                  </a:lnTo>
                  <a:lnTo>
                    <a:pt x="2060800" y="3631299"/>
                  </a:lnTo>
                  <a:lnTo>
                    <a:pt x="1822994" y="3653463"/>
                  </a:lnTo>
                  <a:lnTo>
                    <a:pt x="1731756" y="3543300"/>
                  </a:lnTo>
                  <a:lnTo>
                    <a:pt x="1807956" y="3295650"/>
                  </a:lnTo>
                  <a:lnTo>
                    <a:pt x="1836531" y="2409825"/>
                  </a:lnTo>
                  <a:lnTo>
                    <a:pt x="1779381" y="2162175"/>
                  </a:lnTo>
                  <a:lnTo>
                    <a:pt x="1522206" y="1990725"/>
                  </a:lnTo>
                  <a:lnTo>
                    <a:pt x="1417431" y="1885950"/>
                  </a:lnTo>
                  <a:lnTo>
                    <a:pt x="1512681" y="1724025"/>
                  </a:lnTo>
                  <a:lnTo>
                    <a:pt x="1369806" y="1419225"/>
                  </a:lnTo>
                  <a:lnTo>
                    <a:pt x="1369806" y="1743075"/>
                  </a:lnTo>
                  <a:lnTo>
                    <a:pt x="1560306" y="2286000"/>
                  </a:lnTo>
                  <a:lnTo>
                    <a:pt x="1655556" y="2543175"/>
                  </a:lnTo>
                  <a:lnTo>
                    <a:pt x="1655556" y="2838450"/>
                  </a:lnTo>
                  <a:lnTo>
                    <a:pt x="1465056" y="3095625"/>
                  </a:lnTo>
                  <a:lnTo>
                    <a:pt x="1531731" y="3324225"/>
                  </a:lnTo>
                  <a:lnTo>
                    <a:pt x="1341231" y="3438525"/>
                  </a:lnTo>
                  <a:lnTo>
                    <a:pt x="1274556" y="3467100"/>
                  </a:lnTo>
                  <a:lnTo>
                    <a:pt x="1274556" y="3648075"/>
                  </a:lnTo>
                  <a:lnTo>
                    <a:pt x="950706" y="3686175"/>
                  </a:lnTo>
                  <a:lnTo>
                    <a:pt x="903081" y="3362325"/>
                  </a:lnTo>
                  <a:lnTo>
                    <a:pt x="855456" y="3152775"/>
                  </a:lnTo>
                  <a:lnTo>
                    <a:pt x="884031" y="3000375"/>
                  </a:lnTo>
                  <a:lnTo>
                    <a:pt x="845931" y="2714625"/>
                  </a:lnTo>
                  <a:lnTo>
                    <a:pt x="893556" y="2495550"/>
                  </a:lnTo>
                  <a:lnTo>
                    <a:pt x="703056" y="2076450"/>
                  </a:lnTo>
                  <a:lnTo>
                    <a:pt x="655431" y="1819275"/>
                  </a:lnTo>
                  <a:lnTo>
                    <a:pt x="664956" y="1333500"/>
                  </a:lnTo>
                  <a:lnTo>
                    <a:pt x="483981" y="1495425"/>
                  </a:lnTo>
                  <a:lnTo>
                    <a:pt x="464931" y="1752600"/>
                  </a:lnTo>
                  <a:lnTo>
                    <a:pt x="645906" y="1885950"/>
                  </a:lnTo>
                  <a:lnTo>
                    <a:pt x="712581" y="2133600"/>
                  </a:lnTo>
                  <a:lnTo>
                    <a:pt x="445881" y="2781300"/>
                  </a:lnTo>
                  <a:lnTo>
                    <a:pt x="150606" y="2771775"/>
                  </a:lnTo>
                  <a:lnTo>
                    <a:pt x="17256" y="2647950"/>
                  </a:lnTo>
                  <a:lnTo>
                    <a:pt x="112506" y="2124075"/>
                  </a:lnTo>
                  <a:lnTo>
                    <a:pt x="264906" y="1924050"/>
                  </a:lnTo>
                  <a:lnTo>
                    <a:pt x="179181" y="1285875"/>
                  </a:lnTo>
                  <a:lnTo>
                    <a:pt x="535753" y="932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QQ图片20131216184559.png" id="17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84" l="28971" r="26900" t="48388"/>
            <a:stretch>
              <a:fillRect/>
            </a:stretch>
          </p:blipFill>
          <p:spPr bwMode="auto">
            <a:xfrm>
              <a:off x="2198660" y="2558420"/>
              <a:ext cx="1692007" cy="233702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jw1e9fvkpm0w5j20ct0qogpg.png" id="1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9237" l="2567" r="69957"/>
            <a:stretch>
              <a:fillRect/>
            </a:stretch>
          </p:blipFill>
          <p:spPr bwMode="auto">
            <a:xfrm>
              <a:off x="2187893" y="2372956"/>
              <a:ext cx="777063" cy="75661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fvkpm0w5j20ct0qogpg.png" id="19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1201" l="70354" t="10817"/>
            <a:stretch>
              <a:fillRect/>
            </a:stretch>
          </p:blipFill>
          <p:spPr bwMode="auto">
            <a:xfrm>
              <a:off x="3404062" y="2984891"/>
              <a:ext cx="838408" cy="64415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7290287" y="2025969"/>
            <a:ext cx="1618382" cy="2338734"/>
            <a:chOff x="7290287" y="2494278"/>
            <a:chExt cx="1618382" cy="2338734"/>
          </a:xfrm>
        </p:grpSpPr>
        <p:grpSp>
          <p:nvGrpSpPr>
            <p:cNvPr id="26" name="组合 25"/>
            <p:cNvGrpSpPr/>
            <p:nvPr/>
          </p:nvGrpSpPr>
          <p:grpSpPr>
            <a:xfrm>
              <a:off x="7290287" y="2494278"/>
              <a:ext cx="1618382" cy="2338734"/>
              <a:chOff x="5191126" y="122407"/>
              <a:chExt cx="1549916" cy="2239793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5191126" y="261938"/>
                <a:ext cx="1524000" cy="2100262"/>
              </a:xfrm>
              <a:custGeom>
                <a:gdLst>
                  <a:gd fmla="*/ 47625 w 1524000" name="connsiteX0"/>
                  <a:gd fmla="*/ 200025 h 2100262" name="connsiteY0"/>
                  <a:gd fmla="*/ 200025 w 1524000" name="connsiteX1"/>
                  <a:gd fmla="*/ 42862 h 2100262" name="connsiteY1"/>
                  <a:gd fmla="*/ 385763 w 1524000" name="connsiteX2"/>
                  <a:gd fmla="*/ 66675 h 2100262" name="connsiteY2"/>
                  <a:gd fmla="*/ 461963 w 1524000" name="connsiteX3"/>
                  <a:gd fmla="*/ 185737 h 2100262" name="connsiteY3"/>
                  <a:gd fmla="*/ 671513 w 1524000" name="connsiteX4"/>
                  <a:gd fmla="*/ 214312 h 2100262" name="connsiteY4"/>
                  <a:gd fmla="*/ 738188 w 1524000" name="connsiteX5"/>
                  <a:gd fmla="*/ 0 h 2100262" name="connsiteY5"/>
                  <a:gd fmla="*/ 933450 w 1524000" name="connsiteX6"/>
                  <a:gd fmla="*/ 19050 h 2100262" name="connsiteY6"/>
                  <a:gd fmla="*/ 1033463 w 1524000" name="connsiteX7"/>
                  <a:gd fmla="*/ 123825 h 2100262" name="connsiteY7"/>
                  <a:gd fmla="*/ 871538 w 1524000" name="connsiteX8"/>
                  <a:gd fmla="*/ 366712 h 2100262" name="connsiteY8"/>
                  <a:gd fmla="*/ 919163 w 1524000" name="connsiteX9"/>
                  <a:gd fmla="*/ 457200 h 2100262" name="connsiteY9"/>
                  <a:gd fmla="*/ 852488 w 1524000" name="connsiteX10"/>
                  <a:gd fmla="*/ 628650 h 2100262" name="connsiteY10"/>
                  <a:gd fmla="*/ 1004888 w 1524000" name="connsiteX11"/>
                  <a:gd fmla="*/ 557212 h 2100262" name="connsiteY11"/>
                  <a:gd fmla="*/ 1157288 w 1524000" name="connsiteX12"/>
                  <a:gd fmla="*/ 647700 h 2100262" name="connsiteY12"/>
                  <a:gd fmla="*/ 1090613 w 1524000" name="connsiteX13"/>
                  <a:gd fmla="*/ 871537 h 2100262" name="connsiteY13"/>
                  <a:gd fmla="*/ 1143000 w 1524000" name="connsiteX14"/>
                  <a:gd fmla="*/ 904875 h 2100262" name="connsiteY14"/>
                  <a:gd fmla="*/ 1228725 w 1524000" name="connsiteX15"/>
                  <a:gd fmla="*/ 776287 h 2100262" name="connsiteY15"/>
                  <a:gd fmla="*/ 1481137 w 1524000" name="connsiteX16"/>
                  <a:gd fmla="*/ 857249 h 2100262" name="connsiteY16"/>
                  <a:gd fmla="*/ 1524000 w 1524000" name="connsiteX17"/>
                  <a:gd fmla="*/ 1047750 h 2100262" name="connsiteY17"/>
                  <a:gd fmla="*/ 1433513 w 1524000" name="connsiteX18"/>
                  <a:gd fmla="*/ 1162050 h 2100262" name="connsiteY18"/>
                  <a:gd fmla="*/ 1195388 w 1524000" name="connsiteX19"/>
                  <a:gd fmla="*/ 1114425 h 2100262" name="connsiteY19"/>
                  <a:gd fmla="*/ 1152525 w 1524000" name="connsiteX20"/>
                  <a:gd fmla="*/ 1276350 h 2100262" name="connsiteY20"/>
                  <a:gd fmla="*/ 1119188 w 1524000" name="connsiteX21"/>
                  <a:gd fmla="*/ 1300162 h 2100262" name="connsiteY21"/>
                  <a:gd fmla="*/ 1119188 w 1524000" name="connsiteX22"/>
                  <a:gd fmla="*/ 1590675 h 2100262" name="connsiteY22"/>
                  <a:gd fmla="*/ 1138238 w 1524000" name="connsiteX23"/>
                  <a:gd fmla="*/ 1857375 h 2100262" name="connsiteY23"/>
                  <a:gd fmla="*/ 1162050 w 1524000" name="connsiteX24"/>
                  <a:gd fmla="*/ 2005012 h 2100262" name="connsiteY24"/>
                  <a:gd fmla="*/ 1042987 w 1524000" name="connsiteX25"/>
                  <a:gd fmla="*/ 2038350 h 2100262" name="connsiteY25"/>
                  <a:gd fmla="*/ 990600 w 1524000" name="connsiteX26"/>
                  <a:gd fmla="*/ 1905000 h 2100262" name="connsiteY26"/>
                  <a:gd fmla="*/ 971550 w 1524000" name="connsiteX27"/>
                  <a:gd fmla="*/ 1662112 h 2100262" name="connsiteY27"/>
                  <a:gd fmla="*/ 928688 w 1524000" name="connsiteX28"/>
                  <a:gd fmla="*/ 2005012 h 2100262" name="connsiteY28"/>
                  <a:gd fmla="*/ 814388 w 1524000" name="connsiteX29"/>
                  <a:gd fmla="*/ 2024063 h 2100262" name="connsiteY29"/>
                  <a:gd fmla="*/ 766763 w 1524000" name="connsiteX30"/>
                  <a:gd fmla="*/ 1957387 h 2100262" name="connsiteY30"/>
                  <a:gd fmla="*/ 785813 w 1524000" name="connsiteX31"/>
                  <a:gd fmla="*/ 1814512 h 2100262" name="connsiteY31"/>
                  <a:gd fmla="*/ 852488 w 1524000" name="connsiteX32"/>
                  <a:gd fmla="*/ 1528762 h 2100262" name="connsiteY32"/>
                  <a:gd fmla="*/ 785813 w 1524000" name="connsiteX33"/>
                  <a:gd fmla="*/ 1357312 h 2100262" name="connsiteY33"/>
                  <a:gd fmla="*/ 823913 w 1524000" name="connsiteX34"/>
                  <a:gd fmla="*/ 1290637 h 2100262" name="connsiteY34"/>
                  <a:gd fmla="*/ 785813 w 1524000" name="connsiteX35"/>
                  <a:gd fmla="*/ 1085850 h 2100262" name="connsiteY35"/>
                  <a:gd fmla="*/ 809625 w 1524000" name="connsiteX36"/>
                  <a:gd fmla="*/ 914400 h 2100262" name="connsiteY36"/>
                  <a:gd fmla="*/ 900113 w 1524000" name="connsiteX37"/>
                  <a:gd fmla="*/ 866775 h 2100262" name="connsiteY37"/>
                  <a:gd fmla="*/ 838200 w 1524000" name="connsiteX38"/>
                  <a:gd fmla="*/ 752475 h 2100262" name="connsiteY38"/>
                  <a:gd fmla="*/ 776288 w 1524000" name="connsiteX39"/>
                  <a:gd fmla="*/ 1095375 h 2100262" name="connsiteY39"/>
                  <a:gd fmla="*/ 723900 w 1524000" name="connsiteX40"/>
                  <a:gd fmla="*/ 1052512 h 2100262" name="connsiteY40"/>
                  <a:gd fmla="*/ 661988 w 1524000" name="connsiteX41"/>
                  <a:gd fmla="*/ 1343025 h 2100262" name="connsiteY41"/>
                  <a:gd fmla="*/ 566738 w 1524000" name="connsiteX42"/>
                  <a:gd fmla="*/ 1928812 h 2100262" name="connsiteY42"/>
                  <a:gd fmla="*/ 604838 w 1524000" name="connsiteX43"/>
                  <a:gd fmla="*/ 2100262 h 2100262" name="connsiteY43"/>
                  <a:gd fmla="*/ 428625 w 1524000" name="connsiteX44"/>
                  <a:gd fmla="*/ 2090737 h 2100262" name="connsiteY44"/>
                  <a:gd fmla="*/ 357188 w 1524000" name="connsiteX45"/>
                  <a:gd fmla="*/ 2024062 h 2100262" name="connsiteY45"/>
                  <a:gd fmla="*/ 385763 w 1524000" name="connsiteX46"/>
                  <a:gd fmla="*/ 1843087 h 2100262" name="connsiteY46"/>
                  <a:gd fmla="*/ 457200 w 1524000" name="connsiteX47"/>
                  <a:gd fmla="*/ 1423987 h 2100262" name="connsiteY47"/>
                  <a:gd fmla="*/ 333375 w 1524000" name="connsiteX48"/>
                  <a:gd fmla="*/ 1481137 h 2100262" name="connsiteY48"/>
                  <a:gd fmla="*/ 261938 w 1524000" name="connsiteX49"/>
                  <a:gd fmla="*/ 1333500 h 2100262" name="connsiteY49"/>
                  <a:gd fmla="*/ 247650 w 1524000" name="connsiteX50"/>
                  <a:gd fmla="*/ 895350 h 2100262" name="connsiteY50"/>
                  <a:gd fmla="*/ 366713 w 1524000" name="connsiteX51"/>
                  <a:gd fmla="*/ 423862 h 2100262" name="connsiteY51"/>
                  <a:gd fmla="*/ 214313 w 1524000" name="connsiteX52"/>
                  <a:gd fmla="*/ 481012 h 2100262" name="connsiteY52"/>
                  <a:gd fmla="*/ 247650 w 1524000" name="connsiteX53"/>
                  <a:gd fmla="*/ 600075 h 2100262" name="connsiteY53"/>
                  <a:gd fmla="*/ 247650 w 1524000" name="connsiteX54"/>
                  <a:gd fmla="*/ 695325 h 2100262" name="connsiteY54"/>
                  <a:gd fmla="*/ 14288 w 1524000" name="connsiteX55"/>
                  <a:gd fmla="*/ 647699 h 2100262" name="connsiteY55"/>
                  <a:gd fmla="*/ 0 w 1524000" name="connsiteX56"/>
                  <a:gd fmla="*/ 552450 h 2100262" name="connsiteY56"/>
                  <a:gd fmla="*/ 42863 w 1524000" name="connsiteX57"/>
                  <a:gd fmla="*/ 461962 h 2100262" name="connsiteY57"/>
                  <a:gd fmla="*/ 38100 w 1524000" name="connsiteX58"/>
                  <a:gd fmla="*/ 361950 h 2100262" name="connsiteY58"/>
                  <a:gd fmla="*/ 47625 w 1524000" name="connsiteX59"/>
                  <a:gd fmla="*/ 200025 h 2100262" name="connsiteY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b="b" l="l" r="r" t="t"/>
                <a:pathLst>
                  <a:path h="2100262" w="1524000">
                    <a:moveTo>
                      <a:pt x="47625" y="200025"/>
                    </a:moveTo>
                    <a:lnTo>
                      <a:pt x="200025" y="42862"/>
                    </a:lnTo>
                    <a:lnTo>
                      <a:pt x="385763" y="66675"/>
                    </a:lnTo>
                    <a:lnTo>
                      <a:pt x="461963" y="185737"/>
                    </a:lnTo>
                    <a:lnTo>
                      <a:pt x="671513" y="214312"/>
                    </a:lnTo>
                    <a:lnTo>
                      <a:pt x="738188" y="0"/>
                    </a:lnTo>
                    <a:lnTo>
                      <a:pt x="933450" y="19050"/>
                    </a:lnTo>
                    <a:lnTo>
                      <a:pt x="1033463" y="123825"/>
                    </a:lnTo>
                    <a:lnTo>
                      <a:pt x="871538" y="366712"/>
                    </a:lnTo>
                    <a:lnTo>
                      <a:pt x="919163" y="457200"/>
                    </a:lnTo>
                    <a:lnTo>
                      <a:pt x="852488" y="628650"/>
                    </a:lnTo>
                    <a:lnTo>
                      <a:pt x="1004888" y="557212"/>
                    </a:lnTo>
                    <a:lnTo>
                      <a:pt x="1157288" y="647700"/>
                    </a:lnTo>
                    <a:lnTo>
                      <a:pt x="1090613" y="871537"/>
                    </a:lnTo>
                    <a:lnTo>
                      <a:pt x="1143000" y="904875"/>
                    </a:lnTo>
                    <a:lnTo>
                      <a:pt x="1228725" y="776287"/>
                    </a:lnTo>
                    <a:lnTo>
                      <a:pt x="1481137" y="857249"/>
                    </a:lnTo>
                    <a:lnTo>
                      <a:pt x="1524000" y="1047750"/>
                    </a:lnTo>
                    <a:lnTo>
                      <a:pt x="1433513" y="1162050"/>
                    </a:lnTo>
                    <a:lnTo>
                      <a:pt x="1195388" y="1114425"/>
                    </a:lnTo>
                    <a:lnTo>
                      <a:pt x="1152525" y="1276350"/>
                    </a:lnTo>
                    <a:lnTo>
                      <a:pt x="1119188" y="1300162"/>
                    </a:lnTo>
                    <a:lnTo>
                      <a:pt x="1119188" y="1590675"/>
                    </a:lnTo>
                    <a:lnTo>
                      <a:pt x="1138238" y="1857375"/>
                    </a:lnTo>
                    <a:lnTo>
                      <a:pt x="1162050" y="2005012"/>
                    </a:lnTo>
                    <a:lnTo>
                      <a:pt x="1042987" y="2038350"/>
                    </a:lnTo>
                    <a:lnTo>
                      <a:pt x="990600" y="1905000"/>
                    </a:lnTo>
                    <a:lnTo>
                      <a:pt x="971550" y="1662112"/>
                    </a:lnTo>
                    <a:lnTo>
                      <a:pt x="928688" y="2005012"/>
                    </a:lnTo>
                    <a:lnTo>
                      <a:pt x="814388" y="2024063"/>
                    </a:lnTo>
                    <a:lnTo>
                      <a:pt x="766763" y="1957387"/>
                    </a:lnTo>
                    <a:lnTo>
                      <a:pt x="785813" y="1814512"/>
                    </a:lnTo>
                    <a:lnTo>
                      <a:pt x="852488" y="1528762"/>
                    </a:lnTo>
                    <a:lnTo>
                      <a:pt x="785813" y="1357312"/>
                    </a:lnTo>
                    <a:lnTo>
                      <a:pt x="823913" y="1290637"/>
                    </a:lnTo>
                    <a:lnTo>
                      <a:pt x="785813" y="1085850"/>
                    </a:lnTo>
                    <a:lnTo>
                      <a:pt x="809625" y="914400"/>
                    </a:lnTo>
                    <a:lnTo>
                      <a:pt x="900113" y="866775"/>
                    </a:lnTo>
                    <a:lnTo>
                      <a:pt x="838200" y="752475"/>
                    </a:lnTo>
                    <a:lnTo>
                      <a:pt x="776288" y="1095375"/>
                    </a:lnTo>
                    <a:lnTo>
                      <a:pt x="723900" y="1052512"/>
                    </a:lnTo>
                    <a:lnTo>
                      <a:pt x="661988" y="1343025"/>
                    </a:lnTo>
                    <a:lnTo>
                      <a:pt x="566738" y="1928812"/>
                    </a:lnTo>
                    <a:lnTo>
                      <a:pt x="604838" y="2100262"/>
                    </a:lnTo>
                    <a:lnTo>
                      <a:pt x="428625" y="2090737"/>
                    </a:lnTo>
                    <a:lnTo>
                      <a:pt x="357188" y="2024062"/>
                    </a:lnTo>
                    <a:lnTo>
                      <a:pt x="385763" y="1843087"/>
                    </a:lnTo>
                    <a:lnTo>
                      <a:pt x="457200" y="1423987"/>
                    </a:lnTo>
                    <a:lnTo>
                      <a:pt x="333375" y="1481137"/>
                    </a:lnTo>
                    <a:lnTo>
                      <a:pt x="261938" y="1333500"/>
                    </a:lnTo>
                    <a:lnTo>
                      <a:pt x="247650" y="895350"/>
                    </a:lnTo>
                    <a:lnTo>
                      <a:pt x="366713" y="423862"/>
                    </a:lnTo>
                    <a:lnTo>
                      <a:pt x="214313" y="481012"/>
                    </a:lnTo>
                    <a:lnTo>
                      <a:pt x="247650" y="600075"/>
                    </a:lnTo>
                    <a:lnTo>
                      <a:pt x="247650" y="695325"/>
                    </a:lnTo>
                    <a:lnTo>
                      <a:pt x="14288" y="647699"/>
                    </a:lnTo>
                    <a:lnTo>
                      <a:pt x="0" y="552450"/>
                    </a:lnTo>
                    <a:lnTo>
                      <a:pt x="42863" y="461962"/>
                    </a:lnTo>
                    <a:lnTo>
                      <a:pt x="38100" y="361950"/>
                    </a:lnTo>
                    <a:lnTo>
                      <a:pt x="47625" y="2000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96EBB0A8DCFBD2FFBF841A.png" id="29" name="Picture 3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20072" y="122407"/>
                <a:ext cx="1520970" cy="223093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27" name="Picture 9"/>
            <p:cNvPicPr>
              <a:picLocks noChangeArrowheads="1" noChangeAspect="1"/>
            </p:cNvPicPr>
            <p:nvPr/>
          </p:nvPicPr>
          <p:blipFill>
            <a:blip r:embed="rId7"/>
            <a:srcRect b="3818" l="22417" r="16342" t="2386"/>
            <a:stretch>
              <a:fillRect/>
            </a:stretch>
          </p:blipFill>
          <p:spPr bwMode="auto">
            <a:xfrm>
              <a:off x="7304355" y="3463776"/>
              <a:ext cx="1506343" cy="1299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5742150" y="1924019"/>
            <a:ext cx="1708150" cy="2442964"/>
            <a:chOff x="5742150" y="2392328"/>
            <a:chExt cx="1708150" cy="2442964"/>
          </a:xfrm>
        </p:grpSpPr>
        <p:grpSp>
          <p:nvGrpSpPr>
            <p:cNvPr id="31" name="组合 30"/>
            <p:cNvGrpSpPr/>
            <p:nvPr/>
          </p:nvGrpSpPr>
          <p:grpSpPr>
            <a:xfrm>
              <a:off x="5742150" y="2392328"/>
              <a:ext cx="1708150" cy="2442964"/>
              <a:chOff x="3848100" y="1995686"/>
              <a:chExt cx="1708150" cy="2442964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3848100" y="2057400"/>
                <a:ext cx="1708150" cy="2381250"/>
              </a:xfrm>
              <a:custGeom>
                <a:gdLst>
                  <a:gd fmla="*/ 0 w 1708150" name="connsiteX0"/>
                  <a:gd fmla="*/ 254000 h 2381250" name="connsiteY0"/>
                  <a:gd fmla="*/ 196850 w 1708150" name="connsiteX1"/>
                  <a:gd fmla="*/ 57150 h 2381250" name="connsiteY1"/>
                  <a:gd fmla="*/ 387350 w 1708150" name="connsiteX2"/>
                  <a:gd fmla="*/ 101600 h 2381250" name="connsiteY2"/>
                  <a:gd fmla="*/ 444500 w 1708150" name="connsiteX3"/>
                  <a:gd fmla="*/ 0 h 2381250" name="connsiteY3"/>
                  <a:gd fmla="*/ 736600 w 1708150" name="connsiteX4"/>
                  <a:gd fmla="*/ 0 h 2381250" name="connsiteY4"/>
                  <a:gd fmla="*/ 768350 w 1708150" name="connsiteX5"/>
                  <a:gd fmla="*/ 215900 h 2381250" name="connsiteY5"/>
                  <a:gd fmla="*/ 742950 w 1708150" name="connsiteX6"/>
                  <a:gd fmla="*/ 349250 h 2381250" name="connsiteY6"/>
                  <a:gd fmla="*/ 927100 w 1708150" name="connsiteX7"/>
                  <a:gd fmla="*/ 463550 h 2381250" name="connsiteY7"/>
                  <a:gd fmla="*/ 1073150 w 1708150" name="connsiteX8"/>
                  <a:gd fmla="*/ 819150 h 2381250" name="connsiteY8"/>
                  <a:gd fmla="*/ 1054100 w 1708150" name="connsiteX9"/>
                  <a:gd fmla="*/ 1028700 h 2381250" name="connsiteY9"/>
                  <a:gd fmla="*/ 1244600 w 1708150" name="connsiteX10"/>
                  <a:gd fmla="*/ 1009650 h 2381250" name="connsiteY10"/>
                  <a:gd fmla="*/ 1301750 w 1708150" name="connsiteX11"/>
                  <a:gd fmla="*/ 806450 h 2381250" name="connsiteY11"/>
                  <a:gd fmla="*/ 1492250 w 1708150" name="connsiteX12"/>
                  <a:gd fmla="*/ 793750 h 2381250" name="connsiteY12"/>
                  <a:gd fmla="*/ 1708150 w 1708150" name="connsiteX13"/>
                  <a:gd fmla="*/ 927100 h 2381250" name="connsiteY13"/>
                  <a:gd fmla="*/ 1619250 w 1708150" name="connsiteX14"/>
                  <a:gd fmla="*/ 1136650 h 2381250" name="connsiteY14"/>
                  <a:gd fmla="*/ 1377950 w 1708150" name="connsiteX15"/>
                  <a:gd fmla="*/ 1123950 h 2381250" name="connsiteY15"/>
                  <a:gd fmla="*/ 1365250 w 1708150" name="connsiteX16"/>
                  <a:gd fmla="*/ 1181100 h 2381250" name="connsiteY16"/>
                  <a:gd fmla="*/ 1422400 w 1708150" name="connsiteX17"/>
                  <a:gd fmla="*/ 1301750 h 2381250" name="connsiteY17"/>
                  <a:gd fmla="*/ 1530350 w 1708150" name="connsiteX18"/>
                  <a:gd fmla="*/ 1441450 h 2381250" name="connsiteY18"/>
                  <a:gd fmla="*/ 1460500 w 1708150" name="connsiteX19"/>
                  <a:gd fmla="*/ 1733550 h 2381250" name="connsiteY19"/>
                  <a:gd fmla="*/ 1409700 w 1708150" name="connsiteX20"/>
                  <a:gd fmla="*/ 1739900 h 2381250" name="connsiteY20"/>
                  <a:gd fmla="*/ 1403350 w 1708150" name="connsiteX21"/>
                  <a:gd fmla="*/ 2057400 h 2381250" name="connsiteY21"/>
                  <a:gd fmla="*/ 1314450 w 1708150" name="connsiteX22"/>
                  <a:gd fmla="*/ 2095500 h 2381250" name="connsiteY22"/>
                  <a:gd fmla="*/ 1333500 w 1708150" name="connsiteX23"/>
                  <a:gd fmla="*/ 2190750 h 2381250" name="connsiteY23"/>
                  <a:gd fmla="*/ 1257300 w 1708150" name="connsiteX24"/>
                  <a:gd fmla="*/ 2209800 h 2381250" name="connsiteY24"/>
                  <a:gd fmla="*/ 1231900 w 1708150" name="connsiteX25"/>
                  <a:gd fmla="*/ 2374900 h 2381250" name="connsiteY25"/>
                  <a:gd fmla="*/ 1073150 w 1708150" name="connsiteX26"/>
                  <a:gd fmla="*/ 2381250 h 2381250" name="connsiteY26"/>
                  <a:gd fmla="*/ 1073150 w 1708150" name="connsiteX27"/>
                  <a:gd fmla="*/ 2178050 h 2381250" name="connsiteY27"/>
                  <a:gd fmla="*/ 1060450 w 1708150" name="connsiteX28"/>
                  <a:gd fmla="*/ 1949450 h 2381250" name="connsiteY28"/>
                  <a:gd fmla="*/ 1022350 w 1708150" name="connsiteX29"/>
                  <a:gd fmla="*/ 1720850 h 2381250" name="connsiteY29"/>
                  <a:gd fmla="*/ 1035050 w 1708150" name="connsiteX30"/>
                  <a:gd fmla="*/ 1587500 h 2381250" name="connsiteY30"/>
                  <a:gd fmla="*/ 933450 w 1708150" name="connsiteX31"/>
                  <a:gd fmla="*/ 1397000 h 2381250" name="connsiteY31"/>
                  <a:gd fmla="*/ 889000 w 1708150" name="connsiteX32"/>
                  <a:gd fmla="*/ 1238250 h 2381250" name="connsiteY32"/>
                  <a:gd fmla="*/ 914400 w 1708150" name="connsiteX33"/>
                  <a:gd fmla="*/ 1117600 h 2381250" name="connsiteY33"/>
                  <a:gd fmla="*/ 882650 w 1708150" name="connsiteX34"/>
                  <a:gd fmla="*/ 876300 h 2381250" name="connsiteY34"/>
                  <a:gd fmla="*/ 901700 w 1708150" name="connsiteX35"/>
                  <a:gd fmla="*/ 1504950 h 2381250" name="connsiteY35"/>
                  <a:gd fmla="*/ 869950 w 1708150" name="connsiteX36"/>
                  <a:gd fmla="*/ 1562100 h 2381250" name="connsiteY36"/>
                  <a:gd fmla="*/ 920750 w 1708150" name="connsiteX37"/>
                  <a:gd fmla="*/ 1689100 h 2381250" name="connsiteY37"/>
                  <a:gd fmla="*/ 844550 w 1708150" name="connsiteX38"/>
                  <a:gd fmla="*/ 1892300 h 2381250" name="connsiteY38"/>
                  <a:gd fmla="*/ 876300 w 1708150" name="connsiteX39"/>
                  <a:gd fmla="*/ 1974850 h 2381250" name="connsiteY39"/>
                  <a:gd fmla="*/ 838200 w 1708150" name="connsiteX40"/>
                  <a:gd fmla="*/ 2038350 h 2381250" name="connsiteY40"/>
                  <a:gd fmla="*/ 876300 w 1708150" name="connsiteX41"/>
                  <a:gd fmla="*/ 2266950 h 2381250" name="connsiteY41"/>
                  <a:gd fmla="*/ 711200 w 1708150" name="connsiteX42"/>
                  <a:gd fmla="*/ 2305050 h 2381250" name="connsiteY42"/>
                  <a:gd fmla="*/ 654050 w 1708150" name="connsiteX43"/>
                  <a:gd fmla="*/ 2146300 h 2381250" name="connsiteY43"/>
                  <a:gd fmla="*/ 609600 w 1708150" name="connsiteX44"/>
                  <a:gd fmla="*/ 2025650 h 2381250" name="connsiteY44"/>
                  <a:gd fmla="*/ 622300 w 1708150" name="connsiteX45"/>
                  <a:gd fmla="*/ 1930400 h 2381250" name="connsiteY45"/>
                  <a:gd fmla="*/ 641350 w 1708150" name="connsiteX46"/>
                  <a:gd fmla="*/ 1790700 h 2381250" name="connsiteY46"/>
                  <a:gd fmla="*/ 622300 w 1708150" name="connsiteX47"/>
                  <a:gd fmla="*/ 1695450 h 2381250" name="connsiteY47"/>
                  <a:gd fmla="*/ 596900 w 1708150" name="connsiteX48"/>
                  <a:gd fmla="*/ 1854200 h 2381250" name="connsiteY48"/>
                  <a:gd fmla="*/ 660400 w 1708150" name="connsiteX49"/>
                  <a:gd fmla="*/ 2184400 h 2381250" name="connsiteY49"/>
                  <a:gd fmla="*/ 647700 w 1708150" name="connsiteX50"/>
                  <a:gd fmla="*/ 2241550 h 2381250" name="connsiteY50"/>
                  <a:gd fmla="*/ 641350 w 1708150" name="connsiteX51"/>
                  <a:gd fmla="*/ 2292350 h 2381250" name="connsiteY51"/>
                  <a:gd fmla="*/ 596900 w 1708150" name="connsiteX52"/>
                  <a:gd fmla="*/ 2368550 h 2381250" name="connsiteY52"/>
                  <a:gd fmla="*/ 438150 w 1708150" name="connsiteX53"/>
                  <a:gd fmla="*/ 2368550 h 2381250" name="connsiteY53"/>
                  <a:gd fmla="*/ 431800 w 1708150" name="connsiteX54"/>
                  <a:gd fmla="*/ 2235200 h 2381250" name="connsiteY54"/>
                  <a:gd fmla="*/ 323850 w 1708150" name="connsiteX55"/>
                  <a:gd fmla="*/ 1752600 h 2381250" name="connsiteY55"/>
                  <a:gd fmla="*/ 349250 w 1708150" name="connsiteX56"/>
                  <a:gd fmla="*/ 1625600 h 2381250" name="connsiteY56"/>
                  <a:gd fmla="*/ 311150 w 1708150" name="connsiteX57"/>
                  <a:gd fmla="*/ 1403350 h 2381250" name="connsiteY57"/>
                  <a:gd fmla="*/ 323850 w 1708150" name="connsiteX58"/>
                  <a:gd fmla="*/ 1143000 h 2381250" name="connsiteY58"/>
                  <a:gd fmla="*/ 323850 w 1708150" name="connsiteX59"/>
                  <a:gd fmla="*/ 1047750 h 2381250" name="connsiteY59"/>
                  <a:gd fmla="*/ 139700 w 1708150" name="connsiteX60"/>
                  <a:gd fmla="*/ 984250 h 2381250" name="connsiteY60"/>
                  <a:gd fmla="*/ 120650 w 1708150" name="connsiteX61"/>
                  <a:gd fmla="*/ 844550 h 2381250" name="connsiteY61"/>
                  <a:gd fmla="*/ 254000 w 1708150" name="connsiteX62"/>
                  <a:gd fmla="*/ 469900 h 2381250" name="connsiteY62"/>
                  <a:gd fmla="*/ 25400 w 1708150" name="connsiteX63"/>
                  <a:gd fmla="*/ 381000 h 2381250" name="connsiteY63"/>
                  <a:gd fmla="*/ 0 w 1708150" name="connsiteX64"/>
                  <a:gd fmla="*/ 254000 h 2381250" name="connsiteY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b="b" l="l" r="r" t="t"/>
                <a:pathLst>
                  <a:path h="2381250" w="1708150">
                    <a:moveTo>
                      <a:pt x="0" y="254000"/>
                    </a:moveTo>
                    <a:lnTo>
                      <a:pt x="196850" y="57150"/>
                    </a:lnTo>
                    <a:lnTo>
                      <a:pt x="387350" y="101600"/>
                    </a:lnTo>
                    <a:lnTo>
                      <a:pt x="444500" y="0"/>
                    </a:lnTo>
                    <a:lnTo>
                      <a:pt x="736600" y="0"/>
                    </a:lnTo>
                    <a:lnTo>
                      <a:pt x="768350" y="215900"/>
                    </a:lnTo>
                    <a:lnTo>
                      <a:pt x="742950" y="349250"/>
                    </a:lnTo>
                    <a:lnTo>
                      <a:pt x="927100" y="463550"/>
                    </a:lnTo>
                    <a:lnTo>
                      <a:pt x="1073150" y="819150"/>
                    </a:lnTo>
                    <a:lnTo>
                      <a:pt x="1054100" y="1028700"/>
                    </a:lnTo>
                    <a:lnTo>
                      <a:pt x="1244600" y="1009650"/>
                    </a:lnTo>
                    <a:lnTo>
                      <a:pt x="1301750" y="806450"/>
                    </a:lnTo>
                    <a:lnTo>
                      <a:pt x="1492250" y="793750"/>
                    </a:lnTo>
                    <a:lnTo>
                      <a:pt x="1708150" y="927100"/>
                    </a:lnTo>
                    <a:lnTo>
                      <a:pt x="1619250" y="1136650"/>
                    </a:lnTo>
                    <a:lnTo>
                      <a:pt x="1377950" y="1123950"/>
                    </a:lnTo>
                    <a:lnTo>
                      <a:pt x="1365250" y="1181100"/>
                    </a:lnTo>
                    <a:lnTo>
                      <a:pt x="1422400" y="1301750"/>
                    </a:lnTo>
                    <a:lnTo>
                      <a:pt x="1530350" y="1441450"/>
                    </a:lnTo>
                    <a:lnTo>
                      <a:pt x="1460500" y="1733550"/>
                    </a:lnTo>
                    <a:lnTo>
                      <a:pt x="1409700" y="1739900"/>
                    </a:lnTo>
                    <a:lnTo>
                      <a:pt x="1403350" y="2057400"/>
                    </a:lnTo>
                    <a:lnTo>
                      <a:pt x="1314450" y="2095500"/>
                    </a:lnTo>
                    <a:lnTo>
                      <a:pt x="1333500" y="2190750"/>
                    </a:lnTo>
                    <a:lnTo>
                      <a:pt x="1257300" y="2209800"/>
                    </a:lnTo>
                    <a:lnTo>
                      <a:pt x="1231900" y="2374900"/>
                    </a:lnTo>
                    <a:lnTo>
                      <a:pt x="1073150" y="2381250"/>
                    </a:lnTo>
                    <a:lnTo>
                      <a:pt x="1073150" y="2178050"/>
                    </a:lnTo>
                    <a:lnTo>
                      <a:pt x="1060450" y="1949450"/>
                    </a:lnTo>
                    <a:lnTo>
                      <a:pt x="1022350" y="1720850"/>
                    </a:lnTo>
                    <a:lnTo>
                      <a:pt x="1035050" y="1587500"/>
                    </a:lnTo>
                    <a:lnTo>
                      <a:pt x="933450" y="1397000"/>
                    </a:lnTo>
                    <a:lnTo>
                      <a:pt x="889000" y="1238250"/>
                    </a:lnTo>
                    <a:lnTo>
                      <a:pt x="914400" y="1117600"/>
                    </a:lnTo>
                    <a:lnTo>
                      <a:pt x="882650" y="876300"/>
                    </a:lnTo>
                    <a:lnTo>
                      <a:pt x="901700" y="1504950"/>
                    </a:lnTo>
                    <a:lnTo>
                      <a:pt x="869950" y="1562100"/>
                    </a:lnTo>
                    <a:lnTo>
                      <a:pt x="920750" y="1689100"/>
                    </a:lnTo>
                    <a:lnTo>
                      <a:pt x="844550" y="1892300"/>
                    </a:lnTo>
                    <a:lnTo>
                      <a:pt x="876300" y="1974850"/>
                    </a:lnTo>
                    <a:lnTo>
                      <a:pt x="838200" y="2038350"/>
                    </a:lnTo>
                    <a:lnTo>
                      <a:pt x="876300" y="2266950"/>
                    </a:lnTo>
                    <a:lnTo>
                      <a:pt x="711200" y="2305050"/>
                    </a:lnTo>
                    <a:lnTo>
                      <a:pt x="654050" y="2146300"/>
                    </a:lnTo>
                    <a:lnTo>
                      <a:pt x="609600" y="2025650"/>
                    </a:lnTo>
                    <a:lnTo>
                      <a:pt x="622300" y="1930400"/>
                    </a:lnTo>
                    <a:lnTo>
                      <a:pt x="641350" y="1790700"/>
                    </a:lnTo>
                    <a:lnTo>
                      <a:pt x="622300" y="1695450"/>
                    </a:lnTo>
                    <a:lnTo>
                      <a:pt x="596900" y="1854200"/>
                    </a:lnTo>
                    <a:lnTo>
                      <a:pt x="660400" y="2184400"/>
                    </a:lnTo>
                    <a:cubicBezTo>
                      <a:pt x="656167" y="2203450"/>
                      <a:pt x="651296" y="2222370"/>
                      <a:pt x="647700" y="2241550"/>
                    </a:cubicBezTo>
                    <a:cubicBezTo>
                      <a:pt x="641051" y="2277013"/>
                      <a:pt x="641350" y="2272600"/>
                      <a:pt x="641350" y="2292350"/>
                    </a:cubicBezTo>
                    <a:lnTo>
                      <a:pt x="596900" y="2368550"/>
                    </a:lnTo>
                    <a:lnTo>
                      <a:pt x="438150" y="2368550"/>
                    </a:lnTo>
                    <a:lnTo>
                      <a:pt x="431800" y="2235200"/>
                    </a:lnTo>
                    <a:lnTo>
                      <a:pt x="323850" y="1752600"/>
                    </a:lnTo>
                    <a:lnTo>
                      <a:pt x="349250" y="1625600"/>
                    </a:lnTo>
                    <a:lnTo>
                      <a:pt x="311150" y="1403350"/>
                    </a:lnTo>
                    <a:lnTo>
                      <a:pt x="323850" y="1143000"/>
                    </a:lnTo>
                    <a:lnTo>
                      <a:pt x="323850" y="1047750"/>
                    </a:lnTo>
                    <a:lnTo>
                      <a:pt x="139700" y="984250"/>
                    </a:lnTo>
                    <a:lnTo>
                      <a:pt x="120650" y="844550"/>
                    </a:lnTo>
                    <a:lnTo>
                      <a:pt x="254000" y="469900"/>
                    </a:lnTo>
                    <a:lnTo>
                      <a:pt x="25400" y="3810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DFDE9197FBCFC093C3AF38.png" id="34" name="Picture 2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23928" y="1995686"/>
                <a:ext cx="1609137" cy="2418304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32" name="Picture 9"/>
            <p:cNvPicPr>
              <a:picLocks noChangeArrowheads="1" noChangeAspect="1"/>
            </p:cNvPicPr>
            <p:nvPr/>
          </p:nvPicPr>
          <p:blipFill>
            <a:blip r:embed="rId7"/>
            <a:srcRect b="3818" l="22417" r="16342" t="2386"/>
            <a:stretch>
              <a:fillRect/>
            </a:stretch>
          </p:blipFill>
          <p:spPr bwMode="auto">
            <a:xfrm>
              <a:off x="5920772" y="3440626"/>
              <a:ext cx="1506343" cy="1299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35" name="组合 34"/>
          <p:cNvGrpSpPr/>
          <p:nvPr/>
        </p:nvGrpSpPr>
        <p:grpSpPr>
          <a:xfrm>
            <a:off x="270570" y="1847036"/>
            <a:ext cx="2019317" cy="2786210"/>
            <a:chOff x="277604" y="2315345"/>
            <a:chExt cx="2019317" cy="2786210"/>
          </a:xfrm>
        </p:grpSpPr>
        <p:grpSp>
          <p:nvGrpSpPr>
            <p:cNvPr id="36" name="组合 35"/>
            <p:cNvGrpSpPr/>
            <p:nvPr/>
          </p:nvGrpSpPr>
          <p:grpSpPr>
            <a:xfrm>
              <a:off x="304684" y="2315345"/>
              <a:ext cx="1992237" cy="2589907"/>
              <a:chOff x="2563565" y="636455"/>
              <a:chExt cx="1992237" cy="2589907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2576514" y="842963"/>
                <a:ext cx="1971812" cy="2309812"/>
              </a:xfrm>
              <a:custGeom>
                <a:gdLst>
                  <a:gd fmla="*/ 576262 w 1971812" name="connsiteX0"/>
                  <a:gd fmla="*/ 171450 h 2309812" name="connsiteY0"/>
                  <a:gd fmla="*/ 638175 w 1971812" name="connsiteX1"/>
                  <a:gd fmla="*/ 0 h 2309812" name="connsiteY1"/>
                  <a:gd fmla="*/ 876300 w 1971812" name="connsiteX2"/>
                  <a:gd fmla="*/ 9525 h 2309812" name="connsiteY2"/>
                  <a:gd fmla="*/ 928687 w 1971812" name="connsiteX3"/>
                  <a:gd fmla="*/ 214312 h 2309812" name="connsiteY3"/>
                  <a:gd fmla="*/ 890587 w 1971812" name="connsiteX4"/>
                  <a:gd fmla="*/ 323850 h 2309812" name="connsiteY4"/>
                  <a:gd fmla="*/ 976312 w 1971812" name="connsiteX5"/>
                  <a:gd fmla="*/ 471487 h 2309812" name="connsiteY5"/>
                  <a:gd fmla="*/ 919162 w 1971812" name="connsiteX6"/>
                  <a:gd fmla="*/ 1052512 h 2309812" name="connsiteY6"/>
                  <a:gd fmla="*/ 1162050 w 1971812" name="connsiteX7"/>
                  <a:gd fmla="*/ 714375 h 2309812" name="connsiteY7"/>
                  <a:gd fmla="*/ 1243012 w 1971812" name="connsiteX8"/>
                  <a:gd fmla="*/ 723900 h 2309812" name="connsiteY8"/>
                  <a:gd fmla="*/ 1266825 w 1971812" name="connsiteX9"/>
                  <a:gd fmla="*/ 428625 h 2309812" name="connsiteY9"/>
                  <a:gd fmla="*/ 1476375 w 1971812" name="connsiteX10"/>
                  <a:gd fmla="*/ 404812 h 2309812" name="connsiteY10"/>
                  <a:gd fmla="*/ 1543050 w 1971812" name="connsiteX11"/>
                  <a:gd fmla="*/ 604837 h 2309812" name="connsiteY11"/>
                  <a:gd fmla="*/ 1519237 w 1971812" name="connsiteX12"/>
                  <a:gd fmla="*/ 676275 h 2309812" name="connsiteY12"/>
                  <a:gd fmla="*/ 1685925 w 1971812" name="connsiteX13"/>
                  <a:gd fmla="*/ 538162 h 2309812" name="connsiteY13"/>
                  <a:gd fmla="*/ 1962149 w 1971812" name="connsiteX14"/>
                  <a:gd fmla="*/ 647700 h 2309812" name="connsiteY14"/>
                  <a:gd fmla="*/ 1971675 w 1971812" name="connsiteX15"/>
                  <a:gd fmla="*/ 881062 h 2309812" name="connsiteY15"/>
                  <a:gd fmla="*/ 1743075 w 1971812" name="connsiteX16"/>
                  <a:gd fmla="*/ 995362 h 2309812" name="connsiteY16"/>
                  <a:gd fmla="*/ 1666875 w 1971812" name="connsiteX17"/>
                  <a:gd fmla="*/ 1119187 h 2309812" name="connsiteY17"/>
                  <a:gd fmla="*/ 1609725 w 1971812" name="connsiteX18"/>
                  <a:gd fmla="*/ 1133475 h 2309812" name="connsiteY18"/>
                  <a:gd fmla="*/ 1743075 w 1971812" name="connsiteX19"/>
                  <a:gd fmla="*/ 1404937 h 2309812" name="connsiteY19"/>
                  <a:gd fmla="*/ 1643062 w 1971812" name="connsiteX20"/>
                  <a:gd fmla="*/ 1428750 h 2309812" name="connsiteY20"/>
                  <a:gd fmla="*/ 1524000 w 1971812" name="connsiteX21"/>
                  <a:gd fmla="*/ 1257300 h 2309812" name="connsiteY21"/>
                  <a:gd fmla="*/ 1490662 w 1971812" name="connsiteX22"/>
                  <a:gd fmla="*/ 1295400 h 2309812" name="connsiteY22"/>
                  <a:gd fmla="*/ 1552575 w 1971812" name="connsiteX23"/>
                  <a:gd fmla="*/ 2019300 h 2309812" name="connsiteY23"/>
                  <a:gd fmla="*/ 1647825 w 1971812" name="connsiteX24"/>
                  <a:gd fmla="*/ 2224088 h 2309812" name="connsiteY24"/>
                  <a:gd fmla="*/ 1509712 w 1971812" name="connsiteX25"/>
                  <a:gd fmla="*/ 2290763 h 2309812" name="connsiteY25"/>
                  <a:gd fmla="*/ 1371600 w 1971812" name="connsiteX26"/>
                  <a:gd fmla="*/ 2171700 h 2309812" name="connsiteY26"/>
                  <a:gd fmla="*/ 1314450 w 1971812" name="connsiteX27"/>
                  <a:gd fmla="*/ 1676400 h 2309812" name="connsiteY27"/>
                  <a:gd fmla="*/ 1238250 w 1971812" name="connsiteX28"/>
                  <a:gd fmla="*/ 1885950 h 2309812" name="connsiteY28"/>
                  <a:gd fmla="*/ 1247775 w 1971812" name="connsiteX29"/>
                  <a:gd fmla="*/ 2000250 h 2309812" name="connsiteY29"/>
                  <a:gd fmla="*/ 1138237 w 1971812" name="connsiteX30"/>
                  <a:gd fmla="*/ 2028825 h 2309812" name="connsiteY30"/>
                  <a:gd fmla="*/ 1028700 w 1971812" name="connsiteX31"/>
                  <a:gd fmla="*/ 1909762 h 2309812" name="connsiteY31"/>
                  <a:gd fmla="*/ 1023937 w 1971812" name="connsiteX32"/>
                  <a:gd fmla="*/ 1743075 h 2309812" name="connsiteY32"/>
                  <a:gd fmla="*/ 1200150 w 1971812" name="connsiteX33"/>
                  <a:gd fmla="*/ 1504950 h 2309812" name="connsiteY33"/>
                  <a:gd fmla="*/ 1081087 w 1971812" name="connsiteX34"/>
                  <a:gd fmla="*/ 1333500 h 2309812" name="connsiteY34"/>
                  <a:gd fmla="*/ 1100137 w 1971812" name="connsiteX35"/>
                  <a:gd fmla="*/ 1143000 h 2309812" name="connsiteY35"/>
                  <a:gd fmla="*/ 1047750 w 1971812" name="connsiteX36"/>
                  <a:gd fmla="*/ 1238250 h 2309812" name="connsiteY36"/>
                  <a:gd fmla="*/ 928687 w 1971812" name="connsiteX37"/>
                  <a:gd fmla="*/ 1247775 h 2309812" name="connsiteY37"/>
                  <a:gd fmla="*/ 823912 w 1971812" name="connsiteX38"/>
                  <a:gd fmla="*/ 1247775 h 2309812" name="connsiteY38"/>
                  <a:gd fmla="*/ 814387 w 1971812" name="connsiteX39"/>
                  <a:gd fmla="*/ 1919287 h 2309812" name="connsiteY39"/>
                  <a:gd fmla="*/ 747712 w 1971812" name="connsiteX40"/>
                  <a:gd fmla="*/ 2071687 h 2309812" name="connsiteY40"/>
                  <a:gd fmla="*/ 866775 w 1971812" name="connsiteX41"/>
                  <a:gd fmla="*/ 2224087 h 2309812" name="connsiteY41"/>
                  <a:gd fmla="*/ 809625 w 1971812" name="connsiteX42"/>
                  <a:gd fmla="*/ 2309812 h 2309812" name="connsiteY42"/>
                  <a:gd fmla="*/ 676275 w 1971812" name="connsiteX43"/>
                  <a:gd fmla="*/ 2295525 h 2309812" name="connsiteY43"/>
                  <a:gd fmla="*/ 504825 w 1971812" name="connsiteX44"/>
                  <a:gd fmla="*/ 2190750 h 2309812" name="connsiteY44"/>
                  <a:gd fmla="*/ 557212 w 1971812" name="connsiteX45"/>
                  <a:gd fmla="*/ 2100262 h 2309812" name="connsiteY45"/>
                  <a:gd fmla="*/ 547687 w 1971812" name="connsiteX46"/>
                  <a:gd fmla="*/ 1938337 h 2309812" name="connsiteY46"/>
                  <a:gd fmla="*/ 566737 w 1971812" name="connsiteX47"/>
                  <a:gd fmla="*/ 1909762 h 2309812" name="connsiteY47"/>
                  <a:gd fmla="*/ 600075 w 1971812" name="connsiteX48"/>
                  <a:gd fmla="*/ 1428750 h 2309812" name="connsiteY48"/>
                  <a:gd fmla="*/ 538162 w 1971812" name="connsiteX49"/>
                  <a:gd fmla="*/ 1462087 h 2309812" name="connsiteY49"/>
                  <a:gd fmla="*/ 509587 w 1971812" name="connsiteX50"/>
                  <a:gd fmla="*/ 1600200 h 2309812" name="connsiteY50"/>
                  <a:gd fmla="*/ 538162 w 1971812" name="connsiteX51"/>
                  <a:gd fmla="*/ 1871662 h 2309812" name="connsiteY51"/>
                  <a:gd fmla="*/ 481012 w 1971812" name="connsiteX52"/>
                  <a:gd fmla="*/ 1952625 h 2309812" name="connsiteY52"/>
                  <a:gd fmla="*/ 333375 w 1971812" name="connsiteX53"/>
                  <a:gd fmla="*/ 1852612 h 2309812" name="connsiteY53"/>
                  <a:gd fmla="*/ 347662 w 1971812" name="connsiteX54"/>
                  <a:gd fmla="*/ 1766887 h 2309812" name="connsiteY54"/>
                  <a:gd fmla="*/ 247650 w 1971812" name="connsiteX55"/>
                  <a:gd fmla="*/ 1614487 h 2309812" name="connsiteY55"/>
                  <a:gd fmla="*/ 266700 w 1971812" name="connsiteX56"/>
                  <a:gd fmla="*/ 1143000 h 2309812" name="connsiteY56"/>
                  <a:gd fmla="*/ 304800 w 1971812" name="connsiteX57"/>
                  <a:gd fmla="*/ 928687 h 2309812" name="connsiteY57"/>
                  <a:gd fmla="*/ 123825 w 1971812" name="connsiteX58"/>
                  <a:gd fmla="*/ 766762 h 2309812" name="connsiteY58"/>
                  <a:gd fmla="*/ 142875 w 1971812" name="connsiteX59"/>
                  <a:gd fmla="*/ 633412 h 2309812" name="connsiteY59"/>
                  <a:gd fmla="*/ 195262 w 1971812" name="connsiteX60"/>
                  <a:gd fmla="*/ 576262 h 2309812" name="connsiteY60"/>
                  <a:gd fmla="*/ 0 w 1971812" name="connsiteX61"/>
                  <a:gd fmla="*/ 538162 h 2309812" name="connsiteY61"/>
                  <a:gd fmla="*/ 19050 w 1971812" name="connsiteX62"/>
                  <a:gd fmla="*/ 461962 h 2309812" name="connsiteY62"/>
                  <a:gd fmla="*/ 209549 w 1971812" name="connsiteX63"/>
                  <a:gd fmla="*/ 504825 h 2309812" name="connsiteY63"/>
                  <a:gd fmla="*/ 280987 w 1971812" name="connsiteX64"/>
                  <a:gd fmla="*/ 433387 h 2309812" name="connsiteY64"/>
                  <a:gd fmla="*/ 100012 w 1971812" name="connsiteX65"/>
                  <a:gd fmla="*/ 366712 h 2309812" name="connsiteY65"/>
                  <a:gd fmla="*/ 119062 w 1971812" name="connsiteX66"/>
                  <a:gd fmla="*/ 133350 h 2309812" name="connsiteY66"/>
                  <a:gd fmla="*/ 285750 w 1971812" name="connsiteX67"/>
                  <a:gd fmla="*/ 52387 h 2309812" name="connsiteY67"/>
                  <a:gd fmla="*/ 576262 w 1971812" name="connsiteX68"/>
                  <a:gd fmla="*/ 171450 h 230981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2309812" w="1971812">
                    <a:moveTo>
                      <a:pt x="576262" y="171450"/>
                    </a:moveTo>
                    <a:lnTo>
                      <a:pt x="638175" y="0"/>
                    </a:lnTo>
                    <a:lnTo>
                      <a:pt x="876300" y="9525"/>
                    </a:lnTo>
                    <a:lnTo>
                      <a:pt x="928687" y="214312"/>
                    </a:lnTo>
                    <a:lnTo>
                      <a:pt x="890587" y="323850"/>
                    </a:lnTo>
                    <a:lnTo>
                      <a:pt x="976312" y="471487"/>
                    </a:lnTo>
                    <a:lnTo>
                      <a:pt x="919162" y="1052512"/>
                    </a:lnTo>
                    <a:lnTo>
                      <a:pt x="1162050" y="714375"/>
                    </a:lnTo>
                    <a:lnTo>
                      <a:pt x="1243012" y="723900"/>
                    </a:lnTo>
                    <a:lnTo>
                      <a:pt x="1266825" y="428625"/>
                    </a:lnTo>
                    <a:lnTo>
                      <a:pt x="1476375" y="404812"/>
                    </a:lnTo>
                    <a:lnTo>
                      <a:pt x="1543050" y="604837"/>
                    </a:lnTo>
                    <a:lnTo>
                      <a:pt x="1519237" y="676275"/>
                    </a:lnTo>
                    <a:lnTo>
                      <a:pt x="1685925" y="538162"/>
                    </a:lnTo>
                    <a:lnTo>
                      <a:pt x="1962149" y="647700"/>
                    </a:lnTo>
                    <a:cubicBezTo>
                      <a:pt x="1960562" y="727075"/>
                      <a:pt x="1973262" y="801687"/>
                      <a:pt x="1971675" y="881062"/>
                    </a:cubicBezTo>
                    <a:lnTo>
                      <a:pt x="1743075" y="995362"/>
                    </a:lnTo>
                    <a:lnTo>
                      <a:pt x="1666875" y="1119187"/>
                    </a:lnTo>
                    <a:lnTo>
                      <a:pt x="1609725" y="1133475"/>
                    </a:lnTo>
                    <a:lnTo>
                      <a:pt x="1743075" y="1404937"/>
                    </a:lnTo>
                    <a:lnTo>
                      <a:pt x="1643062" y="1428750"/>
                    </a:lnTo>
                    <a:lnTo>
                      <a:pt x="1524000" y="1257300"/>
                    </a:lnTo>
                    <a:lnTo>
                      <a:pt x="1490662" y="1295400"/>
                    </a:lnTo>
                    <a:lnTo>
                      <a:pt x="1552575" y="2019300"/>
                    </a:lnTo>
                    <a:lnTo>
                      <a:pt x="1647825" y="2224088"/>
                    </a:lnTo>
                    <a:lnTo>
                      <a:pt x="1509712" y="2290763"/>
                    </a:lnTo>
                    <a:lnTo>
                      <a:pt x="1371600" y="2171700"/>
                    </a:lnTo>
                    <a:lnTo>
                      <a:pt x="1314450" y="1676400"/>
                    </a:lnTo>
                    <a:lnTo>
                      <a:pt x="1238250" y="1885950"/>
                    </a:lnTo>
                    <a:lnTo>
                      <a:pt x="1247775" y="2000250"/>
                    </a:lnTo>
                    <a:lnTo>
                      <a:pt x="1138237" y="2028825"/>
                    </a:lnTo>
                    <a:lnTo>
                      <a:pt x="1028700" y="1909762"/>
                    </a:lnTo>
                    <a:lnTo>
                      <a:pt x="1023937" y="1743075"/>
                    </a:lnTo>
                    <a:lnTo>
                      <a:pt x="1200150" y="1504950"/>
                    </a:lnTo>
                    <a:lnTo>
                      <a:pt x="1081087" y="1333500"/>
                    </a:lnTo>
                    <a:lnTo>
                      <a:pt x="1100137" y="1143000"/>
                    </a:lnTo>
                    <a:lnTo>
                      <a:pt x="1047750" y="1238250"/>
                    </a:lnTo>
                    <a:lnTo>
                      <a:pt x="928687" y="1247775"/>
                    </a:lnTo>
                    <a:lnTo>
                      <a:pt x="823912" y="1247775"/>
                    </a:lnTo>
                    <a:lnTo>
                      <a:pt x="814387" y="1919287"/>
                    </a:lnTo>
                    <a:lnTo>
                      <a:pt x="747712" y="2071687"/>
                    </a:lnTo>
                    <a:lnTo>
                      <a:pt x="866775" y="2224087"/>
                    </a:lnTo>
                    <a:lnTo>
                      <a:pt x="809625" y="2309812"/>
                    </a:lnTo>
                    <a:lnTo>
                      <a:pt x="676275" y="2295525"/>
                    </a:lnTo>
                    <a:lnTo>
                      <a:pt x="504825" y="2190750"/>
                    </a:lnTo>
                    <a:lnTo>
                      <a:pt x="557212" y="2100262"/>
                    </a:lnTo>
                    <a:lnTo>
                      <a:pt x="547687" y="1938337"/>
                    </a:lnTo>
                    <a:lnTo>
                      <a:pt x="566737" y="1909762"/>
                    </a:lnTo>
                    <a:lnTo>
                      <a:pt x="600075" y="1428750"/>
                    </a:lnTo>
                    <a:lnTo>
                      <a:pt x="538162" y="1462087"/>
                    </a:lnTo>
                    <a:lnTo>
                      <a:pt x="509587" y="1600200"/>
                    </a:lnTo>
                    <a:lnTo>
                      <a:pt x="538162" y="1871662"/>
                    </a:lnTo>
                    <a:lnTo>
                      <a:pt x="481012" y="1952625"/>
                    </a:lnTo>
                    <a:lnTo>
                      <a:pt x="333375" y="1852612"/>
                    </a:lnTo>
                    <a:lnTo>
                      <a:pt x="347662" y="1766887"/>
                    </a:lnTo>
                    <a:lnTo>
                      <a:pt x="247650" y="1614487"/>
                    </a:lnTo>
                    <a:lnTo>
                      <a:pt x="266700" y="1143000"/>
                    </a:lnTo>
                    <a:lnTo>
                      <a:pt x="304800" y="928687"/>
                    </a:lnTo>
                    <a:lnTo>
                      <a:pt x="123825" y="766762"/>
                    </a:lnTo>
                    <a:lnTo>
                      <a:pt x="142875" y="633412"/>
                    </a:lnTo>
                    <a:lnTo>
                      <a:pt x="195262" y="576262"/>
                    </a:lnTo>
                    <a:lnTo>
                      <a:pt x="0" y="538162"/>
                    </a:lnTo>
                    <a:lnTo>
                      <a:pt x="19050" y="461962"/>
                    </a:lnTo>
                    <a:lnTo>
                      <a:pt x="209549" y="504825"/>
                    </a:lnTo>
                    <a:lnTo>
                      <a:pt x="280987" y="433387"/>
                    </a:lnTo>
                    <a:lnTo>
                      <a:pt x="100012" y="366712"/>
                    </a:lnTo>
                    <a:lnTo>
                      <a:pt x="119062" y="133350"/>
                    </a:lnTo>
                    <a:lnTo>
                      <a:pt x="285750" y="52387"/>
                    </a:lnTo>
                    <a:lnTo>
                      <a:pt x="576262" y="171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e0f855c3tw1e9g1bas3j9j21kw3aihdt.png" id="39" name="Picture 5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63565" y="636455"/>
                <a:ext cx="1992237" cy="258990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37" name="Picture 9"/>
            <p:cNvPicPr>
              <a:picLocks noChangeArrowheads="1" noChangeAspect="1"/>
            </p:cNvPicPr>
            <p:nvPr/>
          </p:nvPicPr>
          <p:blipFill>
            <a:blip r:embed="rId7"/>
            <a:srcRect b="3818" l="22417" r="16342" t="2386"/>
            <a:stretch>
              <a:fillRect/>
            </a:stretch>
          </p:blipFill>
          <p:spPr bwMode="auto">
            <a:xfrm>
              <a:off x="277604" y="3388850"/>
              <a:ext cx="1985237" cy="17127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59" name="组合 58"/>
          <p:cNvGrpSpPr/>
          <p:nvPr/>
        </p:nvGrpSpPr>
        <p:grpSpPr>
          <a:xfrm>
            <a:off x="2112571" y="1904647"/>
            <a:ext cx="2054577" cy="2522491"/>
            <a:chOff x="2187893" y="2372956"/>
            <a:chExt cx="2054577" cy="2522491"/>
          </a:xfrm>
        </p:grpSpPr>
        <p:sp>
          <p:nvSpPr>
            <p:cNvPr id="60" name="任意多边形 59"/>
            <p:cNvSpPr/>
            <p:nvPr/>
          </p:nvSpPr>
          <p:spPr>
            <a:xfrm>
              <a:off x="2206492" y="2457053"/>
              <a:ext cx="1947916" cy="2374128"/>
            </a:xfrm>
            <a:custGeom>
              <a:gdLst>
                <a:gd fmla="*/ 535753 w 3024421" name="connsiteX0"/>
                <a:gd fmla="*/ 932980 h 3686176" name="connsiteY0"/>
                <a:gd fmla="*/ 69498 w 3024421" name="connsiteX1"/>
                <a:gd fmla="*/ 858192 h 3686176" name="connsiteY1"/>
                <a:gd fmla="*/ 0 w 3024421" name="connsiteX2"/>
                <a:gd fmla="*/ 177861 h 3686176" name="connsiteY2"/>
                <a:gd fmla="*/ 912606 w 3024421" name="connsiteX3"/>
                <a:gd fmla="*/ 0 h 3686176" name="connsiteY3"/>
                <a:gd fmla="*/ 1131681 w 3024421" name="connsiteX4"/>
                <a:gd fmla="*/ 342900 h 3686176" name="connsiteY4"/>
                <a:gd fmla="*/ 1569831 w 3024421" name="connsiteX5"/>
                <a:gd fmla="*/ 400050 h 3686176" name="connsiteY5"/>
                <a:gd fmla="*/ 1626981 w 3024421" name="connsiteX6"/>
                <a:gd fmla="*/ 723900 h 3686176" name="connsiteY6"/>
                <a:gd fmla="*/ 1512681 w 3024421" name="connsiteX7"/>
                <a:gd fmla="*/ 876300 h 3686176" name="connsiteY7"/>
                <a:gd fmla="*/ 1646031 w 3024421" name="connsiteX8"/>
                <a:gd fmla="*/ 1333500 h 3686176" name="connsiteY8"/>
                <a:gd fmla="*/ 1950831 w 3024421" name="connsiteX9"/>
                <a:gd fmla="*/ 1162050 h 3686176" name="connsiteY9"/>
                <a:gd fmla="*/ 2160381 w 3024421" name="connsiteX10"/>
                <a:gd fmla="*/ 781050 h 3686176" name="connsiteY10"/>
                <a:gd fmla="*/ 3024421 w 3024421" name="connsiteX11"/>
                <a:gd fmla="*/ 959290 h 3686176" name="connsiteY11"/>
                <a:gd fmla="*/ 3008106 w 3024421" name="connsiteX12"/>
                <a:gd fmla="*/ 1619250 h 3686176" name="connsiteY12"/>
                <a:gd fmla="*/ 2655681 w 3024421" name="connsiteX13"/>
                <a:gd fmla="*/ 1781175 h 3686176" name="connsiteY13"/>
                <a:gd fmla="*/ 2219325 w 3024421" name="connsiteX14"/>
                <a:gd fmla="*/ 1645092 h 3686176" name="connsiteY14"/>
                <a:gd fmla="*/ 2446131 w 3024421" name="connsiteX15"/>
                <a:gd fmla="*/ 1971675 h 3686176" name="connsiteY15"/>
                <a:gd fmla="*/ 2417556 w 3024421" name="connsiteX16"/>
                <a:gd fmla="*/ 2590800 h 3686176" name="connsiteY16"/>
                <a:gd fmla="*/ 2360406 w 3024421" name="connsiteX17"/>
                <a:gd fmla="*/ 2886075 h 3686176" name="connsiteY17"/>
                <a:gd fmla="*/ 2455656 w 3024421" name="connsiteX18"/>
                <a:gd fmla="*/ 3038475 h 3686176" name="connsiteY18"/>
                <a:gd fmla="*/ 2398506 w 3024421" name="connsiteX19"/>
                <a:gd fmla="*/ 3343275 h 3686176" name="connsiteY19"/>
                <a:gd fmla="*/ 2246106 w 3024421" name="connsiteX20"/>
                <a:gd fmla="*/ 3324225 h 3686176" name="connsiteY20"/>
                <a:gd fmla="*/ 2141331 w 3024421" name="connsiteX21"/>
                <a:gd fmla="*/ 3095625 h 3686176" name="connsiteY21"/>
                <a:gd fmla="*/ 2084181 w 3024421" name="connsiteX22"/>
                <a:gd fmla="*/ 2705100 h 3686176" name="connsiteY22"/>
                <a:gd fmla="*/ 2103231 w 3024421" name="connsiteX23"/>
                <a:gd fmla="*/ 3181350 h 3686176" name="connsiteY23"/>
                <a:gd fmla="*/ 2122281 w 3024421" name="connsiteX24"/>
                <a:gd fmla="*/ 3524250 h 3686176" name="connsiteY24"/>
                <a:gd fmla="*/ 2060800 w 3024421" name="connsiteX25"/>
                <a:gd fmla="*/ 3631299 h 3686176" name="connsiteY25"/>
                <a:gd fmla="*/ 1822994 w 3024421" name="connsiteX26"/>
                <a:gd fmla="*/ 3653463 h 3686176" name="connsiteY26"/>
                <a:gd fmla="*/ 1731756 w 3024421" name="connsiteX27"/>
                <a:gd fmla="*/ 3543300 h 3686176" name="connsiteY27"/>
                <a:gd fmla="*/ 1807956 w 3024421" name="connsiteX28"/>
                <a:gd fmla="*/ 3295650 h 3686176" name="connsiteY28"/>
                <a:gd fmla="*/ 1836531 w 3024421" name="connsiteX29"/>
                <a:gd fmla="*/ 2409825 h 3686176" name="connsiteY29"/>
                <a:gd fmla="*/ 1779381 w 3024421" name="connsiteX30"/>
                <a:gd fmla="*/ 2162175 h 3686176" name="connsiteY30"/>
                <a:gd fmla="*/ 1522206 w 3024421" name="connsiteX31"/>
                <a:gd fmla="*/ 1990725 h 3686176" name="connsiteY31"/>
                <a:gd fmla="*/ 1417431 w 3024421" name="connsiteX32"/>
                <a:gd fmla="*/ 1885950 h 3686176" name="connsiteY32"/>
                <a:gd fmla="*/ 1512681 w 3024421" name="connsiteX33"/>
                <a:gd fmla="*/ 1724025 h 3686176" name="connsiteY33"/>
                <a:gd fmla="*/ 1369806 w 3024421" name="connsiteX34"/>
                <a:gd fmla="*/ 1419225 h 3686176" name="connsiteY34"/>
                <a:gd fmla="*/ 1369806 w 3024421" name="connsiteX35"/>
                <a:gd fmla="*/ 1743075 h 3686176" name="connsiteY35"/>
                <a:gd fmla="*/ 1560306 w 3024421" name="connsiteX36"/>
                <a:gd fmla="*/ 2286000 h 3686176" name="connsiteY36"/>
                <a:gd fmla="*/ 1655556 w 3024421" name="connsiteX37"/>
                <a:gd fmla="*/ 2543175 h 3686176" name="connsiteY37"/>
                <a:gd fmla="*/ 1655556 w 3024421" name="connsiteX38"/>
                <a:gd fmla="*/ 2838450 h 3686176" name="connsiteY38"/>
                <a:gd fmla="*/ 1465056 w 3024421" name="connsiteX39"/>
                <a:gd fmla="*/ 3095625 h 3686176" name="connsiteY39"/>
                <a:gd fmla="*/ 1531731 w 3024421" name="connsiteX40"/>
                <a:gd fmla="*/ 3324225 h 3686176" name="connsiteY40"/>
                <a:gd fmla="*/ 1341231 w 3024421" name="connsiteX41"/>
                <a:gd fmla="*/ 3438525 h 3686176" name="connsiteY41"/>
                <a:gd fmla="*/ 1274556 w 3024421" name="connsiteX42"/>
                <a:gd fmla="*/ 3467100 h 3686176" name="connsiteY42"/>
                <a:gd fmla="*/ 1274556 w 3024421" name="connsiteX43"/>
                <a:gd fmla="*/ 3648075 h 3686176" name="connsiteY43"/>
                <a:gd fmla="*/ 950706 w 3024421" name="connsiteX44"/>
                <a:gd fmla="*/ 3686175 h 3686176" name="connsiteY44"/>
                <a:gd fmla="*/ 903081 w 3024421" name="connsiteX45"/>
                <a:gd fmla="*/ 3362325 h 3686176" name="connsiteY45"/>
                <a:gd fmla="*/ 855456 w 3024421" name="connsiteX46"/>
                <a:gd fmla="*/ 3152775 h 3686176" name="connsiteY46"/>
                <a:gd fmla="*/ 884031 w 3024421" name="connsiteX47"/>
                <a:gd fmla="*/ 3000375 h 3686176" name="connsiteY47"/>
                <a:gd fmla="*/ 845931 w 3024421" name="connsiteX48"/>
                <a:gd fmla="*/ 2714625 h 3686176" name="connsiteY48"/>
                <a:gd fmla="*/ 893556 w 3024421" name="connsiteX49"/>
                <a:gd fmla="*/ 2495550 h 3686176" name="connsiteY49"/>
                <a:gd fmla="*/ 703056 w 3024421" name="connsiteX50"/>
                <a:gd fmla="*/ 2076450 h 3686176" name="connsiteY50"/>
                <a:gd fmla="*/ 655431 w 3024421" name="connsiteX51"/>
                <a:gd fmla="*/ 1819275 h 3686176" name="connsiteY51"/>
                <a:gd fmla="*/ 664956 w 3024421" name="connsiteX52"/>
                <a:gd fmla="*/ 1333500 h 3686176" name="connsiteY52"/>
                <a:gd fmla="*/ 483981 w 3024421" name="connsiteX53"/>
                <a:gd fmla="*/ 1495425 h 3686176" name="connsiteY53"/>
                <a:gd fmla="*/ 464931 w 3024421" name="connsiteX54"/>
                <a:gd fmla="*/ 1752600 h 3686176" name="connsiteY54"/>
                <a:gd fmla="*/ 645906 w 3024421" name="connsiteX55"/>
                <a:gd fmla="*/ 1885950 h 3686176" name="connsiteY55"/>
                <a:gd fmla="*/ 712581 w 3024421" name="connsiteX56"/>
                <a:gd fmla="*/ 2133600 h 3686176" name="connsiteY56"/>
                <a:gd fmla="*/ 445881 w 3024421" name="connsiteX57"/>
                <a:gd fmla="*/ 2781300 h 3686176" name="connsiteY57"/>
                <a:gd fmla="*/ 150606 w 3024421" name="connsiteX58"/>
                <a:gd fmla="*/ 2771775 h 3686176" name="connsiteY58"/>
                <a:gd fmla="*/ 17256 w 3024421" name="connsiteX59"/>
                <a:gd fmla="*/ 2647950 h 3686176" name="connsiteY59"/>
                <a:gd fmla="*/ 112506 w 3024421" name="connsiteX60"/>
                <a:gd fmla="*/ 2124075 h 3686176" name="connsiteY60"/>
                <a:gd fmla="*/ 264906 w 3024421" name="connsiteX61"/>
                <a:gd fmla="*/ 1924050 h 3686176" name="connsiteY61"/>
                <a:gd fmla="*/ 179181 w 3024421" name="connsiteX62"/>
                <a:gd fmla="*/ 1285875 h 3686176" name="connsiteY62"/>
                <a:gd fmla="*/ 535753 w 3024421" name="connsiteX63"/>
                <a:gd fmla="*/ 932980 h 3686176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3686176" w="3024421">
                  <a:moveTo>
                    <a:pt x="535753" y="932980"/>
                  </a:moveTo>
                  <a:lnTo>
                    <a:pt x="69498" y="858192"/>
                  </a:lnTo>
                  <a:lnTo>
                    <a:pt x="0" y="177861"/>
                  </a:lnTo>
                  <a:lnTo>
                    <a:pt x="912606" y="0"/>
                  </a:lnTo>
                  <a:lnTo>
                    <a:pt x="1131681" y="342900"/>
                  </a:lnTo>
                  <a:lnTo>
                    <a:pt x="1569831" y="400050"/>
                  </a:lnTo>
                  <a:lnTo>
                    <a:pt x="1626981" y="723900"/>
                  </a:lnTo>
                  <a:lnTo>
                    <a:pt x="1512681" y="876300"/>
                  </a:lnTo>
                  <a:lnTo>
                    <a:pt x="1646031" y="1333500"/>
                  </a:lnTo>
                  <a:lnTo>
                    <a:pt x="1950831" y="1162050"/>
                  </a:lnTo>
                  <a:lnTo>
                    <a:pt x="2160381" y="781050"/>
                  </a:lnTo>
                  <a:lnTo>
                    <a:pt x="3024421" y="959290"/>
                  </a:lnTo>
                  <a:lnTo>
                    <a:pt x="3008106" y="1619250"/>
                  </a:lnTo>
                  <a:lnTo>
                    <a:pt x="2655681" y="1781175"/>
                  </a:lnTo>
                  <a:lnTo>
                    <a:pt x="2219325" y="1645092"/>
                  </a:lnTo>
                  <a:lnTo>
                    <a:pt x="2446131" y="1971675"/>
                  </a:lnTo>
                  <a:lnTo>
                    <a:pt x="2417556" y="2590800"/>
                  </a:lnTo>
                  <a:lnTo>
                    <a:pt x="2360406" y="2886075"/>
                  </a:lnTo>
                  <a:lnTo>
                    <a:pt x="2455656" y="3038475"/>
                  </a:lnTo>
                  <a:lnTo>
                    <a:pt x="2398506" y="3343275"/>
                  </a:lnTo>
                  <a:lnTo>
                    <a:pt x="2246106" y="3324225"/>
                  </a:lnTo>
                  <a:lnTo>
                    <a:pt x="2141331" y="3095625"/>
                  </a:lnTo>
                  <a:lnTo>
                    <a:pt x="2084181" y="2705100"/>
                  </a:lnTo>
                  <a:lnTo>
                    <a:pt x="2103231" y="3181350"/>
                  </a:lnTo>
                  <a:lnTo>
                    <a:pt x="2122281" y="3524250"/>
                  </a:lnTo>
                  <a:lnTo>
                    <a:pt x="2060800" y="3631299"/>
                  </a:lnTo>
                  <a:lnTo>
                    <a:pt x="1822994" y="3653463"/>
                  </a:lnTo>
                  <a:lnTo>
                    <a:pt x="1731756" y="3543300"/>
                  </a:lnTo>
                  <a:lnTo>
                    <a:pt x="1807956" y="3295650"/>
                  </a:lnTo>
                  <a:lnTo>
                    <a:pt x="1836531" y="2409825"/>
                  </a:lnTo>
                  <a:lnTo>
                    <a:pt x="1779381" y="2162175"/>
                  </a:lnTo>
                  <a:lnTo>
                    <a:pt x="1522206" y="1990725"/>
                  </a:lnTo>
                  <a:lnTo>
                    <a:pt x="1417431" y="1885950"/>
                  </a:lnTo>
                  <a:lnTo>
                    <a:pt x="1512681" y="1724025"/>
                  </a:lnTo>
                  <a:lnTo>
                    <a:pt x="1369806" y="1419225"/>
                  </a:lnTo>
                  <a:lnTo>
                    <a:pt x="1369806" y="1743075"/>
                  </a:lnTo>
                  <a:lnTo>
                    <a:pt x="1560306" y="2286000"/>
                  </a:lnTo>
                  <a:lnTo>
                    <a:pt x="1655556" y="2543175"/>
                  </a:lnTo>
                  <a:lnTo>
                    <a:pt x="1655556" y="2838450"/>
                  </a:lnTo>
                  <a:lnTo>
                    <a:pt x="1465056" y="3095625"/>
                  </a:lnTo>
                  <a:lnTo>
                    <a:pt x="1531731" y="3324225"/>
                  </a:lnTo>
                  <a:lnTo>
                    <a:pt x="1341231" y="3438525"/>
                  </a:lnTo>
                  <a:lnTo>
                    <a:pt x="1274556" y="3467100"/>
                  </a:lnTo>
                  <a:lnTo>
                    <a:pt x="1274556" y="3648075"/>
                  </a:lnTo>
                  <a:lnTo>
                    <a:pt x="950706" y="3686175"/>
                  </a:lnTo>
                  <a:lnTo>
                    <a:pt x="903081" y="3362325"/>
                  </a:lnTo>
                  <a:lnTo>
                    <a:pt x="855456" y="3152775"/>
                  </a:lnTo>
                  <a:lnTo>
                    <a:pt x="884031" y="3000375"/>
                  </a:lnTo>
                  <a:lnTo>
                    <a:pt x="845931" y="2714625"/>
                  </a:lnTo>
                  <a:lnTo>
                    <a:pt x="893556" y="2495550"/>
                  </a:lnTo>
                  <a:lnTo>
                    <a:pt x="703056" y="2076450"/>
                  </a:lnTo>
                  <a:lnTo>
                    <a:pt x="655431" y="1819275"/>
                  </a:lnTo>
                  <a:lnTo>
                    <a:pt x="664956" y="1333500"/>
                  </a:lnTo>
                  <a:lnTo>
                    <a:pt x="483981" y="1495425"/>
                  </a:lnTo>
                  <a:lnTo>
                    <a:pt x="464931" y="1752600"/>
                  </a:lnTo>
                  <a:lnTo>
                    <a:pt x="645906" y="1885950"/>
                  </a:lnTo>
                  <a:lnTo>
                    <a:pt x="712581" y="2133600"/>
                  </a:lnTo>
                  <a:lnTo>
                    <a:pt x="445881" y="2781300"/>
                  </a:lnTo>
                  <a:lnTo>
                    <a:pt x="150606" y="2771775"/>
                  </a:lnTo>
                  <a:lnTo>
                    <a:pt x="17256" y="2647950"/>
                  </a:lnTo>
                  <a:lnTo>
                    <a:pt x="112506" y="2124075"/>
                  </a:lnTo>
                  <a:lnTo>
                    <a:pt x="264906" y="1924050"/>
                  </a:lnTo>
                  <a:lnTo>
                    <a:pt x="179181" y="1285875"/>
                  </a:lnTo>
                  <a:lnTo>
                    <a:pt x="535753" y="932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QQ图片20131216184559.png" id="61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84" l="28971" r="26900" t="48388"/>
            <a:stretch>
              <a:fillRect/>
            </a:stretch>
          </p:blipFill>
          <p:spPr bwMode="auto">
            <a:xfrm>
              <a:off x="2198660" y="2558420"/>
              <a:ext cx="1692007" cy="233702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jw1e9fvkpm0w5j20ct0qogpg.png" id="62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9237" l="2567" r="69957"/>
            <a:stretch>
              <a:fillRect/>
            </a:stretch>
          </p:blipFill>
          <p:spPr bwMode="auto">
            <a:xfrm>
              <a:off x="2187893" y="2372956"/>
              <a:ext cx="777063" cy="75661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fvkpm0w5j20ct0qogpg.png" id="63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71201" l="70354" t="10817"/>
            <a:stretch>
              <a:fillRect/>
            </a:stretch>
          </p:blipFill>
          <p:spPr bwMode="auto">
            <a:xfrm>
              <a:off x="3404062" y="2984891"/>
              <a:ext cx="838408" cy="64415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-2958" y="3901807"/>
            <a:ext cx="19768646" cy="1059160"/>
            <a:chOff x="-2958" y="3901807"/>
            <a:chExt cx="19768646" cy="1059160"/>
          </a:xfrm>
        </p:grpSpPr>
        <p:grpSp>
          <p:nvGrpSpPr>
            <p:cNvPr id="44" name="组合 43"/>
            <p:cNvGrpSpPr/>
            <p:nvPr/>
          </p:nvGrpSpPr>
          <p:grpSpPr>
            <a:xfrm>
              <a:off x="-2958" y="3901807"/>
              <a:ext cx="15934737" cy="1059160"/>
              <a:chOff x="-2958" y="3901807"/>
              <a:chExt cx="15934737" cy="105916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-2958" y="3909746"/>
                <a:ext cx="9146959" cy="1051221"/>
                <a:chOff x="-2958" y="3909746"/>
                <a:chExt cx="9146959" cy="1051221"/>
              </a:xfrm>
            </p:grpSpPr>
            <p:pic>
              <p:nvPicPr>
                <p:cNvPr id="51" name="Picture 3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" name="Picture 3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3" name="组合 52"/>
                <p:cNvGrpSpPr/>
                <p:nvPr/>
              </p:nvGrpSpPr>
              <p:grpSpPr>
                <a:xfrm>
                  <a:off x="3643756" y="3909746"/>
                  <a:ext cx="5500245" cy="1050303"/>
                  <a:chOff x="3341458" y="3144826"/>
                  <a:chExt cx="8549727" cy="1664160"/>
                </a:xfrm>
              </p:grpSpPr>
              <p:pic>
                <p:nvPicPr>
                  <p:cNvPr id="54" name="Picture 3"/>
                  <p:cNvPicPr>
                    <a:picLocks noChangeArrowheads="1"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l="26931"/>
                  <a:stretch>
                    <a:fillRect/>
                  </a:stretch>
                </p:blipFill>
                <p:spPr bwMode="auto">
                  <a:xfrm>
                    <a:off x="3341458" y="3144826"/>
                    <a:ext cx="5787684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dir="2700000" dist="38100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5" name="Picture 3"/>
                  <p:cNvPicPr>
                    <a:picLocks noChangeArrowheads="1"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l="51286" r="12983"/>
                  <a:stretch>
                    <a:fillRect/>
                  </a:stretch>
                </p:blipFill>
                <p:spPr bwMode="auto">
                  <a:xfrm>
                    <a:off x="9060972" y="3144826"/>
                    <a:ext cx="2830213" cy="16641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algn="ctr" dir="2700000" dist="38100" rotWithShape="0">
                      <a:schemeClr val="tx1">
                        <a:lumMod val="85000"/>
                        <a:lumOff val="15000"/>
                        <a:alpha val="40000"/>
                      </a:schemeClr>
                    </a:outerShdw>
                  </a:effectLst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47" name="组合 46"/>
              <p:cNvGrpSpPr/>
              <p:nvPr/>
            </p:nvGrpSpPr>
            <p:grpSpPr>
              <a:xfrm>
                <a:off x="8561709" y="3901807"/>
                <a:ext cx="7370070" cy="1051221"/>
                <a:chOff x="-2958" y="3909746"/>
                <a:chExt cx="7370070" cy="1051221"/>
              </a:xfrm>
            </p:grpSpPr>
            <p:pic>
              <p:nvPicPr>
                <p:cNvPr id="48" name="Picture 3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-2958" y="3910664"/>
                  <a:ext cx="2473713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3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rcRect l="50892" r="25147"/>
                <a:stretch>
                  <a:fillRect/>
                </a:stretch>
              </p:blipFill>
              <p:spPr bwMode="auto">
                <a:xfrm>
                  <a:off x="2433658" y="3910664"/>
                  <a:ext cx="1216748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3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rcRect l="26931"/>
                <a:stretch>
                  <a:fillRect/>
                </a:stretch>
              </p:blipFill>
              <p:spPr bwMode="auto">
                <a:xfrm>
                  <a:off x="3643756" y="3909746"/>
                  <a:ext cx="3723356" cy="10503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45" name="直接连接符 44"/>
            <p:cNvCxnSpPr/>
            <p:nvPr/>
          </p:nvCxnSpPr>
          <p:spPr>
            <a:xfrm>
              <a:off x="10260631" y="4858521"/>
              <a:ext cx="950505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 rot="1395902">
            <a:off x="-1855039" y="2896665"/>
            <a:ext cx="1773360" cy="912300"/>
            <a:chOff x="-1708978" y="2888931"/>
            <a:chExt cx="1773360" cy="912300"/>
          </a:xfrm>
        </p:grpSpPr>
        <p:sp>
          <p:nvSpPr>
            <p:cNvPr id="57" name="矩形 56"/>
            <p:cNvSpPr/>
            <p:nvPr/>
          </p:nvSpPr>
          <p:spPr>
            <a:xfrm rot="19806292">
              <a:off x="-1710387" y="2889308"/>
              <a:ext cx="177336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zh-CN" spc="300" sz="32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赛车手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 rot="19821198">
              <a:off x="-1482484" y="3324981"/>
              <a:ext cx="1400175" cy="476250"/>
              <a:chOff x="1144588" y="-1044575"/>
              <a:chExt cx="1400175" cy="476250"/>
            </a:xfrm>
          </p:grpSpPr>
          <p:sp>
            <p:nvSpPr>
              <p:cNvPr id="65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1147763" y="-1044575"/>
                <a:ext cx="139700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5"/>
              <p:cNvSpPr/>
              <p:nvPr/>
            </p:nvSpPr>
            <p:spPr bwMode="auto">
              <a:xfrm>
                <a:off x="1144588" y="-965200"/>
                <a:ext cx="363538" cy="200025"/>
              </a:xfrm>
              <a:custGeom>
                <a:gdLst>
                  <a:gd fmla="*/ 52 w 229" name="T0"/>
                  <a:gd fmla="*/ 33 h 126" name="T1"/>
                  <a:gd fmla="*/ 119 w 229" name="T2"/>
                  <a:gd fmla="*/ 126 h 126" name="T3"/>
                  <a:gd fmla="*/ 229 w 229" name="T4"/>
                  <a:gd fmla="*/ 67 h 126" name="T5"/>
                  <a:gd fmla="*/ 109 w 229" name="T6"/>
                  <a:gd fmla="*/ 0 h 126" name="T7"/>
                  <a:gd fmla="*/ 0 w 229" name="T8"/>
                  <a:gd fmla="*/ 19 h 126" name="T9"/>
                  <a:gd fmla="*/ 52 w 229" name="T10"/>
                  <a:gd fmla="*/ 33 h 1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5" w="229">
                    <a:moveTo>
                      <a:pt x="52" y="33"/>
                    </a:moveTo>
                    <a:lnTo>
                      <a:pt x="119" y="126"/>
                    </a:lnTo>
                    <a:lnTo>
                      <a:pt x="229" y="67"/>
                    </a:lnTo>
                    <a:lnTo>
                      <a:pt x="109" y="0"/>
                    </a:lnTo>
                    <a:lnTo>
                      <a:pt x="0" y="19"/>
                    </a:lnTo>
                    <a:lnTo>
                      <a:pt x="52" y="33"/>
                    </a:lnTo>
                    <a:close/>
                  </a:path>
                </a:pathLst>
              </a:cu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6"/>
              <p:cNvSpPr/>
              <p:nvPr/>
            </p:nvSpPr>
            <p:spPr bwMode="auto">
              <a:xfrm>
                <a:off x="1549401" y="-1041400"/>
                <a:ext cx="230188" cy="166688"/>
              </a:xfrm>
              <a:custGeom>
                <a:gdLst>
                  <a:gd fmla="*/ 1 w 61" name="T0"/>
                  <a:gd fmla="*/ 44 h 44" name="T1"/>
                  <a:gd fmla="*/ 61 w 61" name="T2"/>
                  <a:gd fmla="*/ 31 h 44" name="T3"/>
                  <a:gd fmla="*/ 58 w 61" name="T4"/>
                  <a:gd fmla="*/ 0 h 44" name="T5"/>
                  <a:gd fmla="*/ 1 w 61" name="T6"/>
                  <a:gd fmla="*/ 44 h 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" w="61">
                    <a:moveTo>
                      <a:pt x="1" y="44"/>
                    </a:moveTo>
                    <a:cubicBezTo>
                      <a:pt x="61" y="31"/>
                      <a:pt x="61" y="31"/>
                      <a:pt x="61" y="3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0" y="15"/>
                      <a:pt x="1" y="44"/>
                    </a:cubicBezTo>
                    <a:close/>
                  </a:path>
                </a:pathLst>
              </a:custGeom>
              <a:solidFill>
                <a:srgbClr val="AADBE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1458913" y="-957263"/>
                <a:ext cx="711200" cy="184150"/>
              </a:xfrm>
              <a:custGeom>
                <a:gdLst>
                  <a:gd fmla="*/ 88 w 188" name="T0"/>
                  <a:gd fmla="*/ 3 h 49" name="T1"/>
                  <a:gd fmla="*/ 23 w 188" name="T2"/>
                  <a:gd fmla="*/ 19 h 49" name="T3"/>
                  <a:gd fmla="*/ 58 w 188" name="T4"/>
                  <a:gd fmla="*/ 47 h 49" name="T5"/>
                  <a:gd fmla="*/ 182 w 188" name="T6"/>
                  <a:gd fmla="*/ 18 h 49" name="T7"/>
                  <a:gd fmla="*/ 170 w 188" name="T8"/>
                  <a:gd fmla="*/ 10 h 49" name="T9"/>
                  <a:gd fmla="*/ 88 w 188" name="T10"/>
                  <a:gd fmla="*/ 3 h 4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9" w="188">
                    <a:moveTo>
                      <a:pt x="88" y="3"/>
                    </a:moveTo>
                    <a:cubicBezTo>
                      <a:pt x="88" y="3"/>
                      <a:pt x="56" y="0"/>
                      <a:pt x="23" y="19"/>
                    </a:cubicBezTo>
                    <a:cubicBezTo>
                      <a:pt x="23" y="19"/>
                      <a:pt x="0" y="49"/>
                      <a:pt x="58" y="47"/>
                    </a:cubicBezTo>
                    <a:cubicBezTo>
                      <a:pt x="58" y="47"/>
                      <a:pt x="188" y="41"/>
                      <a:pt x="182" y="18"/>
                    </a:cubicBezTo>
                    <a:cubicBezTo>
                      <a:pt x="170" y="10"/>
                      <a:pt x="170" y="10"/>
                      <a:pt x="170" y="10"/>
                    </a:cubicBezTo>
                    <a:cubicBezTo>
                      <a:pt x="170" y="10"/>
                      <a:pt x="113" y="36"/>
                      <a:pt x="88" y="3"/>
                    </a:cubicBezTo>
                    <a:close/>
                  </a:path>
                </a:pathLst>
              </a:cu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2366963" y="-795338"/>
                <a:ext cx="174625" cy="120650"/>
              </a:xfrm>
              <a:custGeom>
                <a:gdLst>
                  <a:gd fmla="*/ 46 w 46" name="T0"/>
                  <a:gd fmla="*/ 32 h 32" name="T1"/>
                  <a:gd fmla="*/ 0 w 46" name="T2"/>
                  <a:gd fmla="*/ 32 h 32" name="T3"/>
                  <a:gd fmla="*/ 8 w 46" name="T4"/>
                  <a:gd fmla="*/ 0 h 32" name="T5"/>
                  <a:gd fmla="*/ 46 w 46" name="T6"/>
                  <a:gd fmla="*/ 32 h 3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2" w="46">
                    <a:moveTo>
                      <a:pt x="46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1" y="21"/>
                      <a:pt x="3" y="10"/>
                      <a:pt x="8" y="0"/>
                    </a:cubicBezTo>
                    <a:cubicBezTo>
                      <a:pt x="30" y="16"/>
                      <a:pt x="46" y="32"/>
                      <a:pt x="46" y="32"/>
                    </a:cubicBezTo>
                    <a:close/>
                  </a:path>
                </a:pathLst>
              </a:cu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9"/>
              <p:cNvSpPr/>
              <p:nvPr/>
            </p:nvSpPr>
            <p:spPr bwMode="auto">
              <a:xfrm>
                <a:off x="1227138" y="-919163"/>
                <a:ext cx="1169988" cy="244475"/>
              </a:xfrm>
              <a:custGeom>
                <a:gdLst>
                  <a:gd fmla="*/ 83 w 309" name="T0"/>
                  <a:gd fmla="*/ 2 h 65" name="T1"/>
                  <a:gd fmla="*/ 189 w 309" name="T2"/>
                  <a:gd fmla="*/ 24 h 65" name="T3"/>
                  <a:gd fmla="*/ 233 w 309" name="T4"/>
                  <a:gd fmla="*/ 12 h 65" name="T5"/>
                  <a:gd fmla="*/ 309 w 309" name="T6"/>
                  <a:gd fmla="*/ 33 h 65" name="T7"/>
                  <a:gd fmla="*/ 301 w 309" name="T8"/>
                  <a:gd fmla="*/ 65 h 65" name="T9"/>
                  <a:gd fmla="*/ 145 w 309" name="T10"/>
                  <a:gd fmla="*/ 63 h 65" name="T11"/>
                  <a:gd fmla="*/ 2 w 309" name="T12"/>
                  <a:gd fmla="*/ 60 h 65" name="T13"/>
                  <a:gd fmla="*/ 0 w 309" name="T14"/>
                  <a:gd fmla="*/ 51 h 65" name="T15"/>
                  <a:gd fmla="*/ 83 w 309" name="T16"/>
                  <a:gd fmla="*/ 2 h 6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5" w="309">
                    <a:moveTo>
                      <a:pt x="83" y="2"/>
                    </a:moveTo>
                    <a:cubicBezTo>
                      <a:pt x="83" y="2"/>
                      <a:pt x="88" y="36"/>
                      <a:pt x="189" y="24"/>
                    </a:cubicBezTo>
                    <a:cubicBezTo>
                      <a:pt x="189" y="24"/>
                      <a:pt x="215" y="22"/>
                      <a:pt x="233" y="12"/>
                    </a:cubicBezTo>
                    <a:cubicBezTo>
                      <a:pt x="255" y="0"/>
                      <a:pt x="285" y="16"/>
                      <a:pt x="309" y="33"/>
                    </a:cubicBezTo>
                    <a:cubicBezTo>
                      <a:pt x="304" y="43"/>
                      <a:pt x="302" y="54"/>
                      <a:pt x="301" y="65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83" y="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10"/>
              <p:cNvSpPr/>
              <p:nvPr/>
            </p:nvSpPr>
            <p:spPr bwMode="auto">
              <a:xfrm>
                <a:off x="1541463" y="-912813"/>
                <a:ext cx="7938" cy="15875"/>
              </a:xfrm>
              <a:custGeom>
                <a:gdLst>
                  <a:gd fmla="*/ 2 w 2" name="T0"/>
                  <a:gd fmla="*/ 3 h 4" name="T1"/>
                  <a:gd fmla="*/ 0 w 2" name="T2"/>
                  <a:gd fmla="*/ 0 h 4" name="T3"/>
                  <a:gd fmla="*/ 1 w 2" name="T4"/>
                  <a:gd fmla="*/ 4 h 4" name="T5"/>
                  <a:gd fmla="*/ 2 w 2" name="T6"/>
                  <a:gd fmla="*/ 3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C9C9C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11"/>
              <p:cNvSpPr/>
              <p:nvPr/>
            </p:nvSpPr>
            <p:spPr bwMode="auto">
              <a:xfrm>
                <a:off x="1544638" y="-900113"/>
                <a:ext cx="4763" cy="3175"/>
              </a:xfrm>
              <a:custGeom>
                <a:gdLst>
                  <a:gd fmla="*/ 1 w 1" name="T0"/>
                  <a:gd fmla="*/ 1 h 1" name="T1"/>
                  <a:gd fmla="*/ 1 w 1" name="T2"/>
                  <a:gd fmla="*/ 1 h 1" name="T3"/>
                  <a:gd fmla="*/ 1 w 1" name="T4"/>
                  <a:gd fmla="*/ 0 h 1" name="T5"/>
                  <a:gd fmla="*/ 0 w 1" name="T6"/>
                  <a:gd fmla="*/ 1 h 1" name="T7"/>
                  <a:gd fmla="*/ 1 w 1" name="T8"/>
                  <a:gd fmla="*/ 1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7000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12"/>
              <p:cNvSpPr/>
              <p:nvPr/>
            </p:nvSpPr>
            <p:spPr bwMode="auto">
              <a:xfrm>
                <a:off x="1549401" y="-896938"/>
                <a:ext cx="7938" cy="11113"/>
              </a:xfrm>
              <a:custGeom>
                <a:gdLst>
                  <a:gd fmla="*/ 2 w 2" name="T0"/>
                  <a:gd fmla="*/ 3 h 3" name="T1"/>
                  <a:gd fmla="*/ 2 w 2" name="T2"/>
                  <a:gd fmla="*/ 3 h 3" name="T3"/>
                  <a:gd fmla="*/ 0 w 2" name="T4"/>
                  <a:gd fmla="*/ 0 h 3" name="T5"/>
                  <a:gd fmla="*/ 0 w 2" name="T6"/>
                  <a:gd fmla="*/ 0 h 3" name="T7"/>
                  <a:gd fmla="*/ 2 w 2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47000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auto">
              <a:xfrm>
                <a:off x="2074863" y="-773113"/>
                <a:ext cx="193675" cy="193675"/>
              </a:xfrm>
              <a:prstGeom prst="ellipse">
                <a:avLst/>
              </a:pr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auto">
              <a:xfrm>
                <a:off x="2112963" y="-738188"/>
                <a:ext cx="125413" cy="1285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Oval 15"/>
              <p:cNvSpPr>
                <a:spLocks noChangeArrowheads="1"/>
              </p:cNvSpPr>
              <p:nvPr/>
            </p:nvSpPr>
            <p:spPr bwMode="auto">
              <a:xfrm>
                <a:off x="2147888" y="-704850"/>
                <a:ext cx="55563" cy="5715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auto">
              <a:xfrm>
                <a:off x="1443038" y="-803275"/>
                <a:ext cx="230188" cy="231775"/>
              </a:xfrm>
              <a:prstGeom prst="ellipse">
                <a:avLst/>
              </a:pr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Oval 17"/>
              <p:cNvSpPr>
                <a:spLocks noChangeArrowheads="1"/>
              </p:cNvSpPr>
              <p:nvPr/>
            </p:nvSpPr>
            <p:spPr bwMode="auto">
              <a:xfrm>
                <a:off x="1492251" y="-760413"/>
                <a:ext cx="144463" cy="1428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Oval 18"/>
              <p:cNvSpPr>
                <a:spLocks noChangeArrowheads="1"/>
              </p:cNvSpPr>
              <p:nvPr/>
            </p:nvSpPr>
            <p:spPr bwMode="auto">
              <a:xfrm>
                <a:off x="1533526" y="-719138"/>
                <a:ext cx="60325" cy="60325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19"/>
              <p:cNvSpPr/>
              <p:nvPr/>
            </p:nvSpPr>
            <p:spPr bwMode="auto">
              <a:xfrm>
                <a:off x="2181226" y="-877888"/>
                <a:ext cx="185738" cy="104775"/>
              </a:xfrm>
              <a:custGeom>
                <a:gdLst>
                  <a:gd fmla="*/ 2 w 49" name="T0"/>
                  <a:gd fmla="*/ 2 h 28" name="T1"/>
                  <a:gd fmla="*/ 25 w 49" name="T2"/>
                  <a:gd fmla="*/ 14 h 28" name="T3"/>
                  <a:gd fmla="*/ 48 w 49" name="T4"/>
                  <a:gd fmla="*/ 25 h 28" name="T5"/>
                  <a:gd fmla="*/ 27 w 49" name="T6"/>
                  <a:gd fmla="*/ 9 h 28" name="T7"/>
                  <a:gd fmla="*/ 2 w 49" name="T8"/>
                  <a:gd fmla="*/ 2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49">
                    <a:moveTo>
                      <a:pt x="2" y="2"/>
                    </a:moveTo>
                    <a:cubicBezTo>
                      <a:pt x="0" y="5"/>
                      <a:pt x="12" y="7"/>
                      <a:pt x="25" y="14"/>
                    </a:cubicBezTo>
                    <a:cubicBezTo>
                      <a:pt x="37" y="20"/>
                      <a:pt x="46" y="28"/>
                      <a:pt x="48" y="25"/>
                    </a:cubicBezTo>
                    <a:cubicBezTo>
                      <a:pt x="49" y="22"/>
                      <a:pt x="40" y="15"/>
                      <a:pt x="27" y="9"/>
                    </a:cubicBezTo>
                    <a:cubicBezTo>
                      <a:pt x="15" y="2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20"/>
              <p:cNvSpPr/>
              <p:nvPr/>
            </p:nvSpPr>
            <p:spPr bwMode="auto">
              <a:xfrm>
                <a:off x="1685926" y="-935038"/>
                <a:ext cx="93663" cy="34925"/>
              </a:xfrm>
              <a:custGeom>
                <a:gdLst>
                  <a:gd fmla="*/ 0 w 25" name="T0"/>
                  <a:gd fmla="*/ 6 h 9" name="T1"/>
                  <a:gd fmla="*/ 13 w 25" name="T2"/>
                  <a:gd fmla="*/ 9 h 9" name="T3"/>
                  <a:gd fmla="*/ 25 w 25" name="T4"/>
                  <a:gd fmla="*/ 3 h 9" name="T5"/>
                  <a:gd fmla="*/ 12 w 25" name="T6"/>
                  <a:gd fmla="*/ 1 h 9" name="T7"/>
                  <a:gd fmla="*/ 0 w 25" name="T8"/>
                  <a:gd fmla="*/ 6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25">
                    <a:moveTo>
                      <a:pt x="0" y="6"/>
                    </a:moveTo>
                    <a:cubicBezTo>
                      <a:pt x="0" y="8"/>
                      <a:pt x="6" y="9"/>
                      <a:pt x="13" y="9"/>
                    </a:cubicBezTo>
                    <a:cubicBezTo>
                      <a:pt x="20" y="8"/>
                      <a:pt x="25" y="6"/>
                      <a:pt x="25" y="3"/>
                    </a:cubicBezTo>
                    <a:cubicBezTo>
                      <a:pt x="25" y="1"/>
                      <a:pt x="19" y="0"/>
                      <a:pt x="12" y="1"/>
                    </a:cubicBezTo>
                    <a:cubicBezTo>
                      <a:pt x="5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21"/>
              <p:cNvSpPr/>
              <p:nvPr/>
            </p:nvSpPr>
            <p:spPr bwMode="auto">
              <a:xfrm>
                <a:off x="1677988" y="-1017588"/>
                <a:ext cx="68263" cy="25400"/>
              </a:xfrm>
              <a:custGeom>
                <a:gdLst>
                  <a:gd fmla="*/ 0 w 18" name="T0"/>
                  <a:gd fmla="*/ 6 h 7" name="T1"/>
                  <a:gd fmla="*/ 10 w 18" name="T2"/>
                  <a:gd fmla="*/ 6 h 7" name="T3"/>
                  <a:gd fmla="*/ 18 w 18" name="T4"/>
                  <a:gd fmla="*/ 1 h 7" name="T5"/>
                  <a:gd fmla="*/ 8 w 18" name="T6"/>
                  <a:gd fmla="*/ 1 h 7" name="T7"/>
                  <a:gd fmla="*/ 0 w 18" name="T8"/>
                  <a:gd fmla="*/ 6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18">
                    <a:moveTo>
                      <a:pt x="0" y="6"/>
                    </a:moveTo>
                    <a:cubicBezTo>
                      <a:pt x="1" y="7"/>
                      <a:pt x="5" y="7"/>
                      <a:pt x="10" y="6"/>
                    </a:cubicBezTo>
                    <a:cubicBezTo>
                      <a:pt x="15" y="5"/>
                      <a:pt x="18" y="3"/>
                      <a:pt x="18" y="1"/>
                    </a:cubicBezTo>
                    <a:cubicBezTo>
                      <a:pt x="17" y="0"/>
                      <a:pt x="13" y="0"/>
                      <a:pt x="8" y="1"/>
                    </a:cubicBezTo>
                    <a:cubicBezTo>
                      <a:pt x="4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22"/>
              <p:cNvSpPr/>
              <p:nvPr/>
            </p:nvSpPr>
            <p:spPr bwMode="auto">
              <a:xfrm>
                <a:off x="1317626" y="-957263"/>
                <a:ext cx="136525" cy="98425"/>
              </a:xfrm>
              <a:custGeom>
                <a:gdLst>
                  <a:gd fmla="*/ 72 w 86" name="T0"/>
                  <a:gd fmla="*/ 62 h 62" name="T1"/>
                  <a:gd fmla="*/ 86 w 86" name="T2"/>
                  <a:gd fmla="*/ 52 h 62" name="T3"/>
                  <a:gd fmla="*/ 0 w 86" name="T4"/>
                  <a:gd fmla="*/ 0 h 62" name="T5"/>
                  <a:gd fmla="*/ 72 w 86" name="T6"/>
                  <a:gd fmla="*/ 62 h 6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2" w="86">
                    <a:moveTo>
                      <a:pt x="72" y="62"/>
                    </a:moveTo>
                    <a:lnTo>
                      <a:pt x="86" y="52"/>
                    </a:lnTo>
                    <a:lnTo>
                      <a:pt x="0" y="0"/>
                    </a:lnTo>
                    <a:lnTo>
                      <a:pt x="72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Rectangle 23"/>
              <p:cNvSpPr>
                <a:spLocks noChangeArrowheads="1"/>
              </p:cNvSpPr>
              <p:nvPr/>
            </p:nvSpPr>
            <p:spPr bwMode="auto">
              <a:xfrm>
                <a:off x="2052638" y="-836613"/>
                <a:ext cx="14288" cy="150813"/>
              </a:xfrm>
              <a:prstGeom prst="rect">
                <a:avLst/>
              </a:prstGeom>
              <a:solidFill>
                <a:srgbClr val="FEE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Rectangle 24"/>
              <p:cNvSpPr>
                <a:spLocks noChangeArrowheads="1"/>
              </p:cNvSpPr>
              <p:nvPr/>
            </p:nvSpPr>
            <p:spPr bwMode="auto">
              <a:xfrm>
                <a:off x="1677988" y="-817563"/>
                <a:ext cx="14288" cy="123825"/>
              </a:xfrm>
              <a:prstGeom prst="rect">
                <a:avLst/>
              </a:prstGeom>
              <a:solidFill>
                <a:srgbClr val="FEE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25"/>
              <p:cNvSpPr/>
              <p:nvPr/>
            </p:nvSpPr>
            <p:spPr bwMode="auto">
              <a:xfrm>
                <a:off x="1708151" y="-779463"/>
                <a:ext cx="60325" cy="14288"/>
              </a:xfrm>
              <a:custGeom>
                <a:gdLst>
                  <a:gd fmla="*/ 0 w 16" name="T0"/>
                  <a:gd fmla="*/ 2 h 4" name="T1"/>
                  <a:gd fmla="*/ 3 w 16" name="T2"/>
                  <a:gd fmla="*/ 4 h 4" name="T3"/>
                  <a:gd fmla="*/ 14 w 16" name="T4"/>
                  <a:gd fmla="*/ 4 h 4" name="T5"/>
                  <a:gd fmla="*/ 16 w 16" name="T6"/>
                  <a:gd fmla="*/ 2 h 4" name="T7"/>
                  <a:gd fmla="*/ 16 w 16" name="T8"/>
                  <a:gd fmla="*/ 2 h 4" name="T9"/>
                  <a:gd fmla="*/ 14 w 16" name="T10"/>
                  <a:gd fmla="*/ 0 h 4" name="T11"/>
                  <a:gd fmla="*/ 3 w 16" name="T12"/>
                  <a:gd fmla="*/ 0 h 4" name="T13"/>
                  <a:gd fmla="*/ 0 w 16" name="T14"/>
                  <a:gd fmla="*/ 2 h 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" w="16">
                    <a:moveTo>
                      <a:pt x="0" y="2"/>
                    </a:moveTo>
                    <a:cubicBezTo>
                      <a:pt x="0" y="3"/>
                      <a:pt x="1" y="4"/>
                      <a:pt x="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02B5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26"/>
              <p:cNvSpPr/>
              <p:nvPr/>
            </p:nvSpPr>
            <p:spPr bwMode="auto">
              <a:xfrm>
                <a:off x="1847851" y="-817563"/>
                <a:ext cx="185738" cy="26988"/>
              </a:xfrm>
              <a:custGeom>
                <a:gdLst>
                  <a:gd fmla="*/ 117 w 117" name="T0"/>
                  <a:gd fmla="*/ 0 h 17" name="T1"/>
                  <a:gd fmla="*/ 117 w 117" name="T2"/>
                  <a:gd fmla="*/ 12 h 17" name="T3"/>
                  <a:gd fmla="*/ 0 w 117" name="T4"/>
                  <a:gd fmla="*/ 17 h 17" name="T5"/>
                  <a:gd fmla="*/ 117 w 117" name="T6"/>
                  <a:gd fmla="*/ 0 h 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" w="117">
                    <a:moveTo>
                      <a:pt x="117" y="0"/>
                    </a:moveTo>
                    <a:lnTo>
                      <a:pt x="117" y="12"/>
                    </a:lnTo>
                    <a:lnTo>
                      <a:pt x="0" y="1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41684358"/>
      </p:ext>
    </p:extLst>
  </p:cSld>
  <p:clrMapOvr>
    <a:masterClrMapping/>
  </p:clrMapOvr>
  <mc:AlternateContent>
    <mc:Choice Requires="p14">
      <p:transition advClick="0" p14:dur="700" spd="med">
        <p:fade/>
      </p:transition>
    </mc:Choice>
    <mc:Fallback>
      <p:transition advClick="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2.46914E-07 L -1.14757 2.46914E-07" pathEditMode="relative" ptsTypes="AA" rAng="0">
                                      <p:cBhvr>
                                        <p:cTn dur="750" fill="hold" id="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78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-2.07536E-06 L 0.40868 -0.13835" pathEditMode="relative" ptsTypes="AA" rAng="0">
                                      <p:cBhvr>
                                        <p:cTn dur="1250" fill="hold" id="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4" y="-691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250" fill="hold" id="58"/>
                                        <p:tgtEl>
                                          <p:spTgt spid="5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42" presetSubtype="0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778E-06 2.77606E-07 L 0.3618 -0.08174" pathEditMode="relative" ptsTypes="AA" rAng="0">
                                      <p:cBhvr>
                                        <p:cTn dur="1250" fill="hold" id="6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-4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67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  <p:bldP grpId="0" spid="10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266965" y="1675494"/>
            <a:ext cx="2119089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萌死人不偿命</a:t>
            </a:r>
          </a:p>
        </p:txBody>
      </p:sp>
      <p:sp>
        <p:nvSpPr>
          <p:cNvPr id="4" name="矩形 3"/>
          <p:cNvSpPr/>
          <p:nvPr/>
        </p:nvSpPr>
        <p:spPr>
          <a:xfrm flipH="1">
            <a:off x="6259157" y="1675494"/>
            <a:ext cx="110629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内向</a:t>
            </a:r>
          </a:p>
        </p:txBody>
      </p:sp>
      <p:sp>
        <p:nvSpPr>
          <p:cNvPr id="5" name="矩形 4"/>
          <p:cNvSpPr/>
          <p:nvPr/>
        </p:nvSpPr>
        <p:spPr>
          <a:xfrm>
            <a:off x="5617003" y="2073927"/>
            <a:ext cx="9889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害羞</a:t>
            </a:r>
          </a:p>
        </p:txBody>
      </p:sp>
      <p:sp>
        <p:nvSpPr>
          <p:cNvPr id="6" name="矩形 5"/>
          <p:cNvSpPr/>
          <p:nvPr/>
        </p:nvSpPr>
        <p:spPr>
          <a:xfrm>
            <a:off x="4266965" y="2089167"/>
            <a:ext cx="162378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长眼睫毛</a:t>
            </a:r>
          </a:p>
        </p:txBody>
      </p:sp>
      <p:sp>
        <p:nvSpPr>
          <p:cNvPr id="7" name="矩形 6"/>
          <p:cNvSpPr/>
          <p:nvPr/>
        </p:nvSpPr>
        <p:spPr>
          <a:xfrm>
            <a:off x="3974400" y="2628118"/>
            <a:ext cx="4624799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特技：“爸鼻……”“喝nai nai”</a:t>
            </a:r>
          </a:p>
        </p:txBody>
      </p:sp>
      <p:sp>
        <p:nvSpPr>
          <p:cNvPr id="8" name="矩形 7"/>
          <p:cNvSpPr/>
          <p:nvPr/>
        </p:nvSpPr>
        <p:spPr>
          <a:xfrm>
            <a:off x="4011164" y="3046417"/>
            <a:ext cx="305509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萌系指数：直接爆表。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019288" y="125841"/>
            <a:ext cx="3775788" cy="4635695"/>
            <a:chOff x="2187893" y="2372956"/>
            <a:chExt cx="2054577" cy="2522491"/>
          </a:xfrm>
        </p:grpSpPr>
        <p:sp>
          <p:nvSpPr>
            <p:cNvPr id="49" name="任意多边形 48"/>
            <p:cNvSpPr/>
            <p:nvPr/>
          </p:nvSpPr>
          <p:spPr>
            <a:xfrm>
              <a:off x="2206492" y="2457053"/>
              <a:ext cx="1947916" cy="2374128"/>
            </a:xfrm>
            <a:custGeom>
              <a:gdLst>
                <a:gd fmla="*/ 535753 w 3024421" name="connsiteX0"/>
                <a:gd fmla="*/ 932980 h 3686176" name="connsiteY0"/>
                <a:gd fmla="*/ 69498 w 3024421" name="connsiteX1"/>
                <a:gd fmla="*/ 858192 h 3686176" name="connsiteY1"/>
                <a:gd fmla="*/ 0 w 3024421" name="connsiteX2"/>
                <a:gd fmla="*/ 177861 h 3686176" name="connsiteY2"/>
                <a:gd fmla="*/ 912606 w 3024421" name="connsiteX3"/>
                <a:gd fmla="*/ 0 h 3686176" name="connsiteY3"/>
                <a:gd fmla="*/ 1131681 w 3024421" name="connsiteX4"/>
                <a:gd fmla="*/ 342900 h 3686176" name="connsiteY4"/>
                <a:gd fmla="*/ 1569831 w 3024421" name="connsiteX5"/>
                <a:gd fmla="*/ 400050 h 3686176" name="connsiteY5"/>
                <a:gd fmla="*/ 1626981 w 3024421" name="connsiteX6"/>
                <a:gd fmla="*/ 723900 h 3686176" name="connsiteY6"/>
                <a:gd fmla="*/ 1512681 w 3024421" name="connsiteX7"/>
                <a:gd fmla="*/ 876300 h 3686176" name="connsiteY7"/>
                <a:gd fmla="*/ 1646031 w 3024421" name="connsiteX8"/>
                <a:gd fmla="*/ 1333500 h 3686176" name="connsiteY8"/>
                <a:gd fmla="*/ 1950831 w 3024421" name="connsiteX9"/>
                <a:gd fmla="*/ 1162050 h 3686176" name="connsiteY9"/>
                <a:gd fmla="*/ 2160381 w 3024421" name="connsiteX10"/>
                <a:gd fmla="*/ 781050 h 3686176" name="connsiteY10"/>
                <a:gd fmla="*/ 3024421 w 3024421" name="connsiteX11"/>
                <a:gd fmla="*/ 959290 h 3686176" name="connsiteY11"/>
                <a:gd fmla="*/ 3008106 w 3024421" name="connsiteX12"/>
                <a:gd fmla="*/ 1619250 h 3686176" name="connsiteY12"/>
                <a:gd fmla="*/ 2655681 w 3024421" name="connsiteX13"/>
                <a:gd fmla="*/ 1781175 h 3686176" name="connsiteY13"/>
                <a:gd fmla="*/ 2219325 w 3024421" name="connsiteX14"/>
                <a:gd fmla="*/ 1645092 h 3686176" name="connsiteY14"/>
                <a:gd fmla="*/ 2446131 w 3024421" name="connsiteX15"/>
                <a:gd fmla="*/ 1971675 h 3686176" name="connsiteY15"/>
                <a:gd fmla="*/ 2417556 w 3024421" name="connsiteX16"/>
                <a:gd fmla="*/ 2590800 h 3686176" name="connsiteY16"/>
                <a:gd fmla="*/ 2360406 w 3024421" name="connsiteX17"/>
                <a:gd fmla="*/ 2886075 h 3686176" name="connsiteY17"/>
                <a:gd fmla="*/ 2455656 w 3024421" name="connsiteX18"/>
                <a:gd fmla="*/ 3038475 h 3686176" name="connsiteY18"/>
                <a:gd fmla="*/ 2398506 w 3024421" name="connsiteX19"/>
                <a:gd fmla="*/ 3343275 h 3686176" name="connsiteY19"/>
                <a:gd fmla="*/ 2246106 w 3024421" name="connsiteX20"/>
                <a:gd fmla="*/ 3324225 h 3686176" name="connsiteY20"/>
                <a:gd fmla="*/ 2141331 w 3024421" name="connsiteX21"/>
                <a:gd fmla="*/ 3095625 h 3686176" name="connsiteY21"/>
                <a:gd fmla="*/ 2084181 w 3024421" name="connsiteX22"/>
                <a:gd fmla="*/ 2705100 h 3686176" name="connsiteY22"/>
                <a:gd fmla="*/ 2103231 w 3024421" name="connsiteX23"/>
                <a:gd fmla="*/ 3181350 h 3686176" name="connsiteY23"/>
                <a:gd fmla="*/ 2122281 w 3024421" name="connsiteX24"/>
                <a:gd fmla="*/ 3524250 h 3686176" name="connsiteY24"/>
                <a:gd fmla="*/ 2060800 w 3024421" name="connsiteX25"/>
                <a:gd fmla="*/ 3631299 h 3686176" name="connsiteY25"/>
                <a:gd fmla="*/ 1822994 w 3024421" name="connsiteX26"/>
                <a:gd fmla="*/ 3653463 h 3686176" name="connsiteY26"/>
                <a:gd fmla="*/ 1731756 w 3024421" name="connsiteX27"/>
                <a:gd fmla="*/ 3543300 h 3686176" name="connsiteY27"/>
                <a:gd fmla="*/ 1807956 w 3024421" name="connsiteX28"/>
                <a:gd fmla="*/ 3295650 h 3686176" name="connsiteY28"/>
                <a:gd fmla="*/ 1836531 w 3024421" name="connsiteX29"/>
                <a:gd fmla="*/ 2409825 h 3686176" name="connsiteY29"/>
                <a:gd fmla="*/ 1779381 w 3024421" name="connsiteX30"/>
                <a:gd fmla="*/ 2162175 h 3686176" name="connsiteY30"/>
                <a:gd fmla="*/ 1522206 w 3024421" name="connsiteX31"/>
                <a:gd fmla="*/ 1990725 h 3686176" name="connsiteY31"/>
                <a:gd fmla="*/ 1417431 w 3024421" name="connsiteX32"/>
                <a:gd fmla="*/ 1885950 h 3686176" name="connsiteY32"/>
                <a:gd fmla="*/ 1512681 w 3024421" name="connsiteX33"/>
                <a:gd fmla="*/ 1724025 h 3686176" name="connsiteY33"/>
                <a:gd fmla="*/ 1369806 w 3024421" name="connsiteX34"/>
                <a:gd fmla="*/ 1419225 h 3686176" name="connsiteY34"/>
                <a:gd fmla="*/ 1369806 w 3024421" name="connsiteX35"/>
                <a:gd fmla="*/ 1743075 h 3686176" name="connsiteY35"/>
                <a:gd fmla="*/ 1560306 w 3024421" name="connsiteX36"/>
                <a:gd fmla="*/ 2286000 h 3686176" name="connsiteY36"/>
                <a:gd fmla="*/ 1655556 w 3024421" name="connsiteX37"/>
                <a:gd fmla="*/ 2543175 h 3686176" name="connsiteY37"/>
                <a:gd fmla="*/ 1655556 w 3024421" name="connsiteX38"/>
                <a:gd fmla="*/ 2838450 h 3686176" name="connsiteY38"/>
                <a:gd fmla="*/ 1465056 w 3024421" name="connsiteX39"/>
                <a:gd fmla="*/ 3095625 h 3686176" name="connsiteY39"/>
                <a:gd fmla="*/ 1531731 w 3024421" name="connsiteX40"/>
                <a:gd fmla="*/ 3324225 h 3686176" name="connsiteY40"/>
                <a:gd fmla="*/ 1341231 w 3024421" name="connsiteX41"/>
                <a:gd fmla="*/ 3438525 h 3686176" name="connsiteY41"/>
                <a:gd fmla="*/ 1274556 w 3024421" name="connsiteX42"/>
                <a:gd fmla="*/ 3467100 h 3686176" name="connsiteY42"/>
                <a:gd fmla="*/ 1274556 w 3024421" name="connsiteX43"/>
                <a:gd fmla="*/ 3648075 h 3686176" name="connsiteY43"/>
                <a:gd fmla="*/ 950706 w 3024421" name="connsiteX44"/>
                <a:gd fmla="*/ 3686175 h 3686176" name="connsiteY44"/>
                <a:gd fmla="*/ 903081 w 3024421" name="connsiteX45"/>
                <a:gd fmla="*/ 3362325 h 3686176" name="connsiteY45"/>
                <a:gd fmla="*/ 855456 w 3024421" name="connsiteX46"/>
                <a:gd fmla="*/ 3152775 h 3686176" name="connsiteY46"/>
                <a:gd fmla="*/ 884031 w 3024421" name="connsiteX47"/>
                <a:gd fmla="*/ 3000375 h 3686176" name="connsiteY47"/>
                <a:gd fmla="*/ 845931 w 3024421" name="connsiteX48"/>
                <a:gd fmla="*/ 2714625 h 3686176" name="connsiteY48"/>
                <a:gd fmla="*/ 893556 w 3024421" name="connsiteX49"/>
                <a:gd fmla="*/ 2495550 h 3686176" name="connsiteY49"/>
                <a:gd fmla="*/ 703056 w 3024421" name="connsiteX50"/>
                <a:gd fmla="*/ 2076450 h 3686176" name="connsiteY50"/>
                <a:gd fmla="*/ 655431 w 3024421" name="connsiteX51"/>
                <a:gd fmla="*/ 1819275 h 3686176" name="connsiteY51"/>
                <a:gd fmla="*/ 664956 w 3024421" name="connsiteX52"/>
                <a:gd fmla="*/ 1333500 h 3686176" name="connsiteY52"/>
                <a:gd fmla="*/ 483981 w 3024421" name="connsiteX53"/>
                <a:gd fmla="*/ 1495425 h 3686176" name="connsiteY53"/>
                <a:gd fmla="*/ 464931 w 3024421" name="connsiteX54"/>
                <a:gd fmla="*/ 1752600 h 3686176" name="connsiteY54"/>
                <a:gd fmla="*/ 645906 w 3024421" name="connsiteX55"/>
                <a:gd fmla="*/ 1885950 h 3686176" name="connsiteY55"/>
                <a:gd fmla="*/ 712581 w 3024421" name="connsiteX56"/>
                <a:gd fmla="*/ 2133600 h 3686176" name="connsiteY56"/>
                <a:gd fmla="*/ 445881 w 3024421" name="connsiteX57"/>
                <a:gd fmla="*/ 2781300 h 3686176" name="connsiteY57"/>
                <a:gd fmla="*/ 150606 w 3024421" name="connsiteX58"/>
                <a:gd fmla="*/ 2771775 h 3686176" name="connsiteY58"/>
                <a:gd fmla="*/ 17256 w 3024421" name="connsiteX59"/>
                <a:gd fmla="*/ 2647950 h 3686176" name="connsiteY59"/>
                <a:gd fmla="*/ 112506 w 3024421" name="connsiteX60"/>
                <a:gd fmla="*/ 2124075 h 3686176" name="connsiteY60"/>
                <a:gd fmla="*/ 264906 w 3024421" name="connsiteX61"/>
                <a:gd fmla="*/ 1924050 h 3686176" name="connsiteY61"/>
                <a:gd fmla="*/ 179181 w 3024421" name="connsiteX62"/>
                <a:gd fmla="*/ 1285875 h 3686176" name="connsiteY62"/>
                <a:gd fmla="*/ 535753 w 3024421" name="connsiteX63"/>
                <a:gd fmla="*/ 932980 h 3686176" name="connsiteY6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b="b" l="l" r="r" t="t"/>
              <a:pathLst>
                <a:path h="3686176" w="3024421">
                  <a:moveTo>
                    <a:pt x="535753" y="932980"/>
                  </a:moveTo>
                  <a:lnTo>
                    <a:pt x="69498" y="858192"/>
                  </a:lnTo>
                  <a:lnTo>
                    <a:pt x="0" y="177861"/>
                  </a:lnTo>
                  <a:lnTo>
                    <a:pt x="912606" y="0"/>
                  </a:lnTo>
                  <a:lnTo>
                    <a:pt x="1131681" y="342900"/>
                  </a:lnTo>
                  <a:lnTo>
                    <a:pt x="1569831" y="400050"/>
                  </a:lnTo>
                  <a:lnTo>
                    <a:pt x="1626981" y="723900"/>
                  </a:lnTo>
                  <a:lnTo>
                    <a:pt x="1512681" y="876300"/>
                  </a:lnTo>
                  <a:lnTo>
                    <a:pt x="1646031" y="1333500"/>
                  </a:lnTo>
                  <a:lnTo>
                    <a:pt x="1950831" y="1162050"/>
                  </a:lnTo>
                  <a:lnTo>
                    <a:pt x="2160381" y="781050"/>
                  </a:lnTo>
                  <a:lnTo>
                    <a:pt x="3024421" y="959290"/>
                  </a:lnTo>
                  <a:lnTo>
                    <a:pt x="3008106" y="1619250"/>
                  </a:lnTo>
                  <a:lnTo>
                    <a:pt x="2655681" y="1781175"/>
                  </a:lnTo>
                  <a:lnTo>
                    <a:pt x="2219325" y="1645092"/>
                  </a:lnTo>
                  <a:lnTo>
                    <a:pt x="2446131" y="1971675"/>
                  </a:lnTo>
                  <a:lnTo>
                    <a:pt x="2417556" y="2590800"/>
                  </a:lnTo>
                  <a:lnTo>
                    <a:pt x="2360406" y="2886075"/>
                  </a:lnTo>
                  <a:lnTo>
                    <a:pt x="2455656" y="3038475"/>
                  </a:lnTo>
                  <a:lnTo>
                    <a:pt x="2398506" y="3343275"/>
                  </a:lnTo>
                  <a:lnTo>
                    <a:pt x="2246106" y="3324225"/>
                  </a:lnTo>
                  <a:lnTo>
                    <a:pt x="2141331" y="3095625"/>
                  </a:lnTo>
                  <a:lnTo>
                    <a:pt x="2084181" y="2705100"/>
                  </a:lnTo>
                  <a:lnTo>
                    <a:pt x="2103231" y="3181350"/>
                  </a:lnTo>
                  <a:lnTo>
                    <a:pt x="2122281" y="3524250"/>
                  </a:lnTo>
                  <a:lnTo>
                    <a:pt x="2060800" y="3631299"/>
                  </a:lnTo>
                  <a:lnTo>
                    <a:pt x="1822994" y="3653463"/>
                  </a:lnTo>
                  <a:lnTo>
                    <a:pt x="1731756" y="3543300"/>
                  </a:lnTo>
                  <a:lnTo>
                    <a:pt x="1807956" y="3295650"/>
                  </a:lnTo>
                  <a:lnTo>
                    <a:pt x="1836531" y="2409825"/>
                  </a:lnTo>
                  <a:lnTo>
                    <a:pt x="1779381" y="2162175"/>
                  </a:lnTo>
                  <a:lnTo>
                    <a:pt x="1522206" y="1990725"/>
                  </a:lnTo>
                  <a:lnTo>
                    <a:pt x="1417431" y="1885950"/>
                  </a:lnTo>
                  <a:lnTo>
                    <a:pt x="1512681" y="1724025"/>
                  </a:lnTo>
                  <a:lnTo>
                    <a:pt x="1369806" y="1419225"/>
                  </a:lnTo>
                  <a:lnTo>
                    <a:pt x="1369806" y="1743075"/>
                  </a:lnTo>
                  <a:lnTo>
                    <a:pt x="1560306" y="2286000"/>
                  </a:lnTo>
                  <a:lnTo>
                    <a:pt x="1655556" y="2543175"/>
                  </a:lnTo>
                  <a:lnTo>
                    <a:pt x="1655556" y="2838450"/>
                  </a:lnTo>
                  <a:lnTo>
                    <a:pt x="1465056" y="3095625"/>
                  </a:lnTo>
                  <a:lnTo>
                    <a:pt x="1531731" y="3324225"/>
                  </a:lnTo>
                  <a:lnTo>
                    <a:pt x="1341231" y="3438525"/>
                  </a:lnTo>
                  <a:lnTo>
                    <a:pt x="1274556" y="3467100"/>
                  </a:lnTo>
                  <a:lnTo>
                    <a:pt x="1274556" y="3648075"/>
                  </a:lnTo>
                  <a:lnTo>
                    <a:pt x="950706" y="3686175"/>
                  </a:lnTo>
                  <a:lnTo>
                    <a:pt x="903081" y="3362325"/>
                  </a:lnTo>
                  <a:lnTo>
                    <a:pt x="855456" y="3152775"/>
                  </a:lnTo>
                  <a:lnTo>
                    <a:pt x="884031" y="3000375"/>
                  </a:lnTo>
                  <a:lnTo>
                    <a:pt x="845931" y="2714625"/>
                  </a:lnTo>
                  <a:lnTo>
                    <a:pt x="893556" y="2495550"/>
                  </a:lnTo>
                  <a:lnTo>
                    <a:pt x="703056" y="2076450"/>
                  </a:lnTo>
                  <a:lnTo>
                    <a:pt x="655431" y="1819275"/>
                  </a:lnTo>
                  <a:lnTo>
                    <a:pt x="664956" y="1333500"/>
                  </a:lnTo>
                  <a:lnTo>
                    <a:pt x="483981" y="1495425"/>
                  </a:lnTo>
                  <a:lnTo>
                    <a:pt x="464931" y="1752600"/>
                  </a:lnTo>
                  <a:lnTo>
                    <a:pt x="645906" y="1885950"/>
                  </a:lnTo>
                  <a:lnTo>
                    <a:pt x="712581" y="2133600"/>
                  </a:lnTo>
                  <a:lnTo>
                    <a:pt x="445881" y="2781300"/>
                  </a:lnTo>
                  <a:lnTo>
                    <a:pt x="150606" y="2771775"/>
                  </a:lnTo>
                  <a:lnTo>
                    <a:pt x="17256" y="2647950"/>
                  </a:lnTo>
                  <a:lnTo>
                    <a:pt x="112506" y="2124075"/>
                  </a:lnTo>
                  <a:lnTo>
                    <a:pt x="264906" y="1924050"/>
                  </a:lnTo>
                  <a:lnTo>
                    <a:pt x="179181" y="1285875"/>
                  </a:lnTo>
                  <a:lnTo>
                    <a:pt x="535753" y="932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QQ图片20131216184559.png" id="50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9284" l="28971" r="26900" t="48388"/>
            <a:stretch>
              <a:fillRect/>
            </a:stretch>
          </p:blipFill>
          <p:spPr bwMode="auto">
            <a:xfrm>
              <a:off x="2198660" y="2558420"/>
              <a:ext cx="1692007" cy="233702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jw1e9fvkpm0w5j20ct0qogpg.png" id="51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79237" l="2567" r="69957"/>
            <a:stretch>
              <a:fillRect/>
            </a:stretch>
          </p:blipFill>
          <p:spPr bwMode="auto">
            <a:xfrm>
              <a:off x="2187893" y="2372956"/>
              <a:ext cx="777063" cy="75661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.MICROSO-BQCPAHA\Desktop\fvkpm0w5j20ct0qogpg.png" id="52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1201" l="70354" t="10817"/>
            <a:stretch>
              <a:fillRect/>
            </a:stretch>
          </p:blipFill>
          <p:spPr bwMode="auto">
            <a:xfrm>
              <a:off x="3404062" y="2984891"/>
              <a:ext cx="838408" cy="64415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" name="直接连接符 1"/>
          <p:cNvCxnSpPr/>
          <p:nvPr/>
        </p:nvCxnSpPr>
        <p:spPr>
          <a:xfrm>
            <a:off x="0" y="4858521"/>
            <a:ext cx="948397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2966268" y="526324"/>
            <a:ext cx="4715935" cy="584775"/>
            <a:chOff x="2966268" y="526324"/>
            <a:chExt cx="4715935" cy="584775"/>
          </a:xfrm>
        </p:grpSpPr>
        <p:grpSp>
          <p:nvGrpSpPr>
            <p:cNvPr id="9" name="组合 8"/>
            <p:cNvGrpSpPr/>
            <p:nvPr/>
          </p:nvGrpSpPr>
          <p:grpSpPr>
            <a:xfrm flipH="1">
              <a:off x="2966268" y="526324"/>
              <a:ext cx="1340244" cy="584775"/>
              <a:chOff x="277098" y="3235019"/>
              <a:chExt cx="1340244" cy="584775"/>
            </a:xfrm>
          </p:grpSpPr>
          <p:sp>
            <p:nvSpPr>
              <p:cNvPr id="10" name="任意多边形 9"/>
              <p:cNvSpPr/>
              <p:nvPr/>
            </p:nvSpPr>
            <p:spPr>
              <a:xfrm flipH="1">
                <a:off x="398142" y="3260321"/>
                <a:ext cx="1219200" cy="545818"/>
              </a:xfrm>
              <a:custGeom>
                <a:rect b="b" l="l" r="r" t="t"/>
                <a:pathLst>
                  <a:path h="545818" w="1219200">
                    <a:moveTo>
                      <a:pt x="1033896" y="295882"/>
                    </a:moveTo>
                    <a:cubicBezTo>
                      <a:pt x="994809" y="300735"/>
                      <a:pt x="967056" y="336356"/>
                      <a:pt x="971908" y="375442"/>
                    </a:cubicBezTo>
                    <a:cubicBezTo>
                      <a:pt x="976761" y="414529"/>
                      <a:pt x="1012381" y="442282"/>
                      <a:pt x="1051468" y="437430"/>
                    </a:cubicBezTo>
                    <a:cubicBezTo>
                      <a:pt x="1090555" y="432577"/>
                      <a:pt x="1118308" y="396957"/>
                      <a:pt x="1113456" y="357870"/>
                    </a:cubicBezTo>
                    <a:cubicBezTo>
                      <a:pt x="1108603" y="318783"/>
                      <a:pt x="1072983" y="291030"/>
                      <a:pt x="1033896" y="295882"/>
                    </a:cubicBez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1219200" y="291103"/>
                    </a:lnTo>
                    <a:lnTo>
                      <a:pt x="1219200" y="545818"/>
                    </a:lnTo>
                    <a:lnTo>
                      <a:pt x="0" y="545818"/>
                    </a:lnTo>
                    <a:lnTo>
                      <a:pt x="0" y="727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7098" y="3235019"/>
                <a:ext cx="1329011" cy="579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b="1" spc="300" sz="28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defRPr>
                </a:lvl1pPr>
              </a:lstStyle>
              <a:p>
                <a:r>
                  <a:rPr altLang="zh-CN" lang="en-US" sz="3200"/>
                  <a:t>KIMI</a:t>
                </a: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4052314" y="910793"/>
              <a:ext cx="3629889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rot="4901958">
              <a:off x="4252259" y="342569"/>
              <a:ext cx="448556" cy="933450"/>
              <a:chOff x="1176448" y="2733675"/>
              <a:chExt cx="448556" cy="93345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1176448" y="2733675"/>
                <a:ext cx="448556" cy="933450"/>
              </a:xfrm>
              <a:custGeom>
                <a:gdLst>
                  <a:gd fmla="*/ 277067 w 448556" name="connsiteX0"/>
                  <a:gd fmla="*/ 933450 h 933450" name="connsiteY0"/>
                  <a:gd fmla="*/ 372317 w 448556" name="connsiteX1"/>
                  <a:gd fmla="*/ 923925 h 933450" name="connsiteY1"/>
                  <a:gd fmla="*/ 400892 w 448556" name="connsiteX2"/>
                  <a:gd fmla="*/ 914400 h 933450" name="connsiteY2"/>
                  <a:gd fmla="*/ 419942 w 448556" name="connsiteX3"/>
                  <a:gd fmla="*/ 885825 h 933450" name="connsiteY3"/>
                  <a:gd fmla="*/ 438992 w 448556" name="connsiteX4"/>
                  <a:gd fmla="*/ 828675 h 933450" name="connsiteY4"/>
                  <a:gd fmla="*/ 448517 w 448556" name="connsiteX5"/>
                  <a:gd fmla="*/ 762000 h 933450" name="connsiteY5"/>
                  <a:gd fmla="*/ 419942 w 448556" name="connsiteX6"/>
                  <a:gd fmla="*/ 552450 h 933450" name="connsiteY6"/>
                  <a:gd fmla="*/ 410417 w 448556" name="connsiteX7"/>
                  <a:gd fmla="*/ 523875 h 933450" name="connsiteY7"/>
                  <a:gd fmla="*/ 372317 w 448556" name="connsiteX8"/>
                  <a:gd fmla="*/ 466725 h 933450" name="connsiteY8"/>
                  <a:gd fmla="*/ 343742 w 448556" name="connsiteX9"/>
                  <a:gd fmla="*/ 447675 h 933450" name="connsiteY9"/>
                  <a:gd fmla="*/ 334217 w 448556" name="connsiteX10"/>
                  <a:gd fmla="*/ 419100 h 933450" name="connsiteY10"/>
                  <a:gd fmla="*/ 305642 w 448556" name="connsiteX11"/>
                  <a:gd fmla="*/ 400050 h 933450" name="connsiteY11"/>
                  <a:gd fmla="*/ 277067 w 448556" name="connsiteX12"/>
                  <a:gd fmla="*/ 371475 h 933450" name="connsiteY12"/>
                  <a:gd fmla="*/ 248492 w 448556" name="connsiteX13"/>
                  <a:gd fmla="*/ 352425 h 933450" name="connsiteY13"/>
                  <a:gd fmla="*/ 219917 w 448556" name="connsiteX14"/>
                  <a:gd fmla="*/ 323850 h 933450" name="connsiteY14"/>
                  <a:gd fmla="*/ 162767 w 448556" name="connsiteX15"/>
                  <a:gd fmla="*/ 285750 h 933450" name="connsiteY15"/>
                  <a:gd fmla="*/ 134192 w 448556" name="connsiteX16"/>
                  <a:gd fmla="*/ 266700 h 933450" name="connsiteY16"/>
                  <a:gd fmla="*/ 115142 w 448556" name="connsiteX17"/>
                  <a:gd fmla="*/ 238125 h 933450" name="connsiteY17"/>
                  <a:gd fmla="*/ 57992 w 448556" name="connsiteX18"/>
                  <a:gd fmla="*/ 190500 h 933450" name="connsiteY18"/>
                  <a:gd fmla="*/ 38942 w 448556" name="connsiteX19"/>
                  <a:gd fmla="*/ 152400 h 933450" name="connsiteY19"/>
                  <a:gd fmla="*/ 19892 w 448556" name="connsiteX20"/>
                  <a:gd fmla="*/ 123825 h 933450" name="connsiteY20"/>
                  <a:gd fmla="*/ 842 w 448556" name="connsiteX21"/>
                  <a:gd fmla="*/ 57150 h 933450" name="connsiteY21"/>
                  <a:gd fmla="*/ 842 w 448556" name="connsiteX22"/>
                  <a:gd fmla="*/ 0 h 933450" name="connsiteY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b="b" l="l" r="r" t="t"/>
                <a:pathLst>
                  <a:path h="933450" w="448556">
                    <a:moveTo>
                      <a:pt x="277067" y="933450"/>
                    </a:moveTo>
                    <a:cubicBezTo>
                      <a:pt x="308817" y="930275"/>
                      <a:pt x="340780" y="928777"/>
                      <a:pt x="372317" y="923925"/>
                    </a:cubicBezTo>
                    <a:cubicBezTo>
                      <a:pt x="382240" y="922398"/>
                      <a:pt x="393052" y="920672"/>
                      <a:pt x="400892" y="914400"/>
                    </a:cubicBezTo>
                    <a:cubicBezTo>
                      <a:pt x="409831" y="907249"/>
                      <a:pt x="415293" y="896286"/>
                      <a:pt x="419942" y="885825"/>
                    </a:cubicBezTo>
                    <a:cubicBezTo>
                      <a:pt x="428097" y="867475"/>
                      <a:pt x="438992" y="828675"/>
                      <a:pt x="438992" y="828675"/>
                    </a:cubicBezTo>
                    <a:cubicBezTo>
                      <a:pt x="442167" y="806450"/>
                      <a:pt x="448517" y="784451"/>
                      <a:pt x="448517" y="762000"/>
                    </a:cubicBezTo>
                    <a:cubicBezTo>
                      <a:pt x="448517" y="621891"/>
                      <a:pt x="450836" y="645131"/>
                      <a:pt x="419942" y="552450"/>
                    </a:cubicBezTo>
                    <a:cubicBezTo>
                      <a:pt x="416767" y="542925"/>
                      <a:pt x="415986" y="532229"/>
                      <a:pt x="410417" y="523875"/>
                    </a:cubicBezTo>
                    <a:cubicBezTo>
                      <a:pt x="397717" y="504825"/>
                      <a:pt x="391367" y="479425"/>
                      <a:pt x="372317" y="466725"/>
                    </a:cubicBezTo>
                    <a:lnTo>
                      <a:pt x="343742" y="447675"/>
                    </a:lnTo>
                    <a:cubicBezTo>
                      <a:pt x="340567" y="438150"/>
                      <a:pt x="340489" y="426940"/>
                      <a:pt x="334217" y="419100"/>
                    </a:cubicBezTo>
                    <a:cubicBezTo>
                      <a:pt x="327066" y="410161"/>
                      <a:pt x="314436" y="407379"/>
                      <a:pt x="305642" y="400050"/>
                    </a:cubicBezTo>
                    <a:cubicBezTo>
                      <a:pt x="295294" y="391426"/>
                      <a:pt x="287415" y="380099"/>
                      <a:pt x="277067" y="371475"/>
                    </a:cubicBezTo>
                    <a:cubicBezTo>
                      <a:pt x="268273" y="364146"/>
                      <a:pt x="257286" y="359754"/>
                      <a:pt x="248492" y="352425"/>
                    </a:cubicBezTo>
                    <a:cubicBezTo>
                      <a:pt x="238144" y="343801"/>
                      <a:pt x="230550" y="332120"/>
                      <a:pt x="219917" y="323850"/>
                    </a:cubicBezTo>
                    <a:cubicBezTo>
                      <a:pt x="201845" y="309794"/>
                      <a:pt x="181817" y="298450"/>
                      <a:pt x="162767" y="285750"/>
                    </a:cubicBezTo>
                    <a:lnTo>
                      <a:pt x="134192" y="266700"/>
                    </a:lnTo>
                    <a:cubicBezTo>
                      <a:pt x="127842" y="257175"/>
                      <a:pt x="122471" y="246919"/>
                      <a:pt x="115142" y="238125"/>
                    </a:cubicBezTo>
                    <a:cubicBezTo>
                      <a:pt x="92223" y="210623"/>
                      <a:pt x="86089" y="209231"/>
                      <a:pt x="57992" y="190500"/>
                    </a:cubicBezTo>
                    <a:cubicBezTo>
                      <a:pt x="51642" y="177800"/>
                      <a:pt x="45987" y="164728"/>
                      <a:pt x="38942" y="152400"/>
                    </a:cubicBezTo>
                    <a:cubicBezTo>
                      <a:pt x="33262" y="142461"/>
                      <a:pt x="25012" y="134064"/>
                      <a:pt x="19892" y="123825"/>
                    </a:cubicBezTo>
                    <a:cubicBezTo>
                      <a:pt x="14815" y="113671"/>
                      <a:pt x="1605" y="64780"/>
                      <a:pt x="842" y="57150"/>
                    </a:cubicBezTo>
                    <a:cubicBezTo>
                      <a:pt x="-1054" y="38195"/>
                      <a:pt x="842" y="19050"/>
                      <a:pt x="842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459799" y="3101404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cxnSp>
        <p:nvCxnSpPr>
          <p:cNvPr id="43" name="直接连接符 42"/>
          <p:cNvCxnSpPr/>
          <p:nvPr/>
        </p:nvCxnSpPr>
        <p:spPr>
          <a:xfrm flipH="1">
            <a:off x="8388424" y="1548782"/>
            <a:ext cx="0" cy="330973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-29676" y="3901807"/>
            <a:ext cx="5470594" cy="1051221"/>
            <a:chOff x="-29676" y="3901807"/>
            <a:chExt cx="5470594" cy="1051221"/>
          </a:xfrm>
        </p:grpSpPr>
        <p:pic>
          <p:nvPicPr>
            <p:cNvPr id="45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88692"/>
            <a:stretch>
              <a:fillRect/>
            </a:stretch>
          </p:blipFill>
          <p:spPr bwMode="auto">
            <a:xfrm>
              <a:off x="-29676" y="3902725"/>
              <a:ext cx="574237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50892" r="25147"/>
            <a:stretch>
              <a:fillRect/>
            </a:stretch>
          </p:blipFill>
          <p:spPr bwMode="auto">
            <a:xfrm>
              <a:off x="507464" y="3902725"/>
              <a:ext cx="1216748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6931"/>
            <a:stretch>
              <a:fillRect/>
            </a:stretch>
          </p:blipFill>
          <p:spPr bwMode="auto">
            <a:xfrm>
              <a:off x="1717562" y="3901807"/>
              <a:ext cx="3723356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3" name="直接连接符 52"/>
          <p:cNvCxnSpPr/>
          <p:nvPr/>
        </p:nvCxnSpPr>
        <p:spPr>
          <a:xfrm>
            <a:off x="7669905" y="911231"/>
            <a:ext cx="718519" cy="63755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组合 2064"/>
          <p:cNvGrpSpPr/>
          <p:nvPr/>
        </p:nvGrpSpPr>
        <p:grpSpPr>
          <a:xfrm>
            <a:off x="6885456" y="3054386"/>
            <a:ext cx="412749" cy="1421789"/>
            <a:chOff x="7111408" y="3152073"/>
            <a:chExt cx="412749" cy="1421789"/>
          </a:xfrm>
        </p:grpSpPr>
        <p:sp>
          <p:nvSpPr>
            <p:cNvPr id="61" name="Freeform 11"/>
            <p:cNvSpPr/>
            <p:nvPr/>
          </p:nvSpPr>
          <p:spPr bwMode="auto">
            <a:xfrm>
              <a:off x="7119312" y="3159977"/>
              <a:ext cx="396942" cy="1405103"/>
            </a:xfrm>
            <a:custGeom>
              <a:gdLst>
                <a:gd fmla="*/ 407 w 582" name="T0"/>
                <a:gd fmla="*/ 1507 h 2065" name="T1"/>
                <a:gd fmla="*/ 407 w 582" name="T2"/>
                <a:gd fmla="*/ 117 h 2065" name="T3"/>
                <a:gd fmla="*/ 291 w 582" name="T4"/>
                <a:gd fmla="*/ 0 h 2065" name="T5"/>
                <a:gd fmla="*/ 175 w 582" name="T6"/>
                <a:gd fmla="*/ 117 h 2065" name="T7"/>
                <a:gd fmla="*/ 175 w 582" name="T8"/>
                <a:gd fmla="*/ 1507 h 2065" name="T9"/>
                <a:gd fmla="*/ 0 w 582" name="T10"/>
                <a:gd fmla="*/ 1774 h 2065" name="T11"/>
                <a:gd fmla="*/ 291 w 582" name="T12"/>
                <a:gd fmla="*/ 2065 h 2065" name="T13"/>
                <a:gd fmla="*/ 582 w 582" name="T14"/>
                <a:gd fmla="*/ 1774 h 2065" name="T15"/>
                <a:gd fmla="*/ 407 w 582" name="T16"/>
                <a:gd fmla="*/ 1507 h 20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065" w="582">
                  <a:moveTo>
                    <a:pt x="407" y="1507"/>
                  </a:moveTo>
                  <a:cubicBezTo>
                    <a:pt x="407" y="117"/>
                    <a:pt x="407" y="117"/>
                    <a:pt x="407" y="117"/>
                  </a:cubicBezTo>
                  <a:cubicBezTo>
                    <a:pt x="407" y="52"/>
                    <a:pt x="355" y="0"/>
                    <a:pt x="291" y="0"/>
                  </a:cubicBezTo>
                  <a:cubicBezTo>
                    <a:pt x="227" y="0"/>
                    <a:pt x="175" y="52"/>
                    <a:pt x="175" y="117"/>
                  </a:cubicBezTo>
                  <a:cubicBezTo>
                    <a:pt x="175" y="1507"/>
                    <a:pt x="175" y="1507"/>
                    <a:pt x="175" y="1507"/>
                  </a:cubicBezTo>
                  <a:cubicBezTo>
                    <a:pt x="72" y="1552"/>
                    <a:pt x="0" y="1655"/>
                    <a:pt x="0" y="1774"/>
                  </a:cubicBezTo>
                  <a:cubicBezTo>
                    <a:pt x="0" y="1934"/>
                    <a:pt x="131" y="2065"/>
                    <a:pt x="291" y="2065"/>
                  </a:cubicBezTo>
                  <a:cubicBezTo>
                    <a:pt x="452" y="2065"/>
                    <a:pt x="582" y="1934"/>
                    <a:pt x="582" y="1774"/>
                  </a:cubicBezTo>
                  <a:cubicBezTo>
                    <a:pt x="582" y="1655"/>
                    <a:pt x="510" y="1552"/>
                    <a:pt x="407" y="1507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7111408" y="3152073"/>
              <a:ext cx="412749" cy="1421789"/>
            </a:xfrm>
            <a:custGeom>
              <a:gdLst>
                <a:gd fmla="*/ 303 w 606" name="T0"/>
                <a:gd fmla="*/ 2089 h 2089" name="T1"/>
                <a:gd fmla="*/ 0 w 606" name="T2"/>
                <a:gd fmla="*/ 1786 h 2089" name="T3"/>
                <a:gd fmla="*/ 175 w 606" name="T4"/>
                <a:gd fmla="*/ 1512 h 2089" name="T5"/>
                <a:gd fmla="*/ 175 w 606" name="T6"/>
                <a:gd fmla="*/ 129 h 2089" name="T7"/>
                <a:gd fmla="*/ 303 w 606" name="T8"/>
                <a:gd fmla="*/ 0 h 2089" name="T9"/>
                <a:gd fmla="*/ 431 w 606" name="T10"/>
                <a:gd fmla="*/ 129 h 2089" name="T11"/>
                <a:gd fmla="*/ 431 w 606" name="T12"/>
                <a:gd fmla="*/ 1512 h 2089" name="T13"/>
                <a:gd fmla="*/ 606 w 606" name="T14"/>
                <a:gd fmla="*/ 1786 h 2089" name="T15"/>
                <a:gd fmla="*/ 303 w 606" name="T16"/>
                <a:gd fmla="*/ 2089 h 2089" name="T17"/>
                <a:gd fmla="*/ 303 w 606" name="T18"/>
                <a:gd fmla="*/ 24 h 2089" name="T19"/>
                <a:gd fmla="*/ 199 w 606" name="T20"/>
                <a:gd fmla="*/ 129 h 2089" name="T21"/>
                <a:gd fmla="*/ 199 w 606" name="T22"/>
                <a:gd fmla="*/ 1527 h 2089" name="T23"/>
                <a:gd fmla="*/ 192 w 606" name="T24"/>
                <a:gd fmla="*/ 1530 h 2089" name="T25"/>
                <a:gd fmla="*/ 24 w 606" name="T26"/>
                <a:gd fmla="*/ 1786 h 2089" name="T27"/>
                <a:gd fmla="*/ 303 w 606" name="T28"/>
                <a:gd fmla="*/ 2065 h 2089" name="T29"/>
                <a:gd fmla="*/ 582 w 606" name="T30"/>
                <a:gd fmla="*/ 1786 h 2089" name="T31"/>
                <a:gd fmla="*/ 415 w 606" name="T32"/>
                <a:gd fmla="*/ 1530 h 2089" name="T33"/>
                <a:gd fmla="*/ 407 w 606" name="T34"/>
                <a:gd fmla="*/ 1527 h 2089" name="T35"/>
                <a:gd fmla="*/ 407 w 606" name="T36"/>
                <a:gd fmla="*/ 129 h 2089" name="T37"/>
                <a:gd fmla="*/ 303 w 606" name="T38"/>
                <a:gd fmla="*/ 24 h 2089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089" w="606">
                  <a:moveTo>
                    <a:pt x="303" y="2089"/>
                  </a:moveTo>
                  <a:cubicBezTo>
                    <a:pt x="136" y="2089"/>
                    <a:pt x="0" y="1953"/>
                    <a:pt x="0" y="1786"/>
                  </a:cubicBezTo>
                  <a:cubicBezTo>
                    <a:pt x="0" y="1668"/>
                    <a:pt x="69" y="1561"/>
                    <a:pt x="175" y="1512"/>
                  </a:cubicBezTo>
                  <a:cubicBezTo>
                    <a:pt x="175" y="129"/>
                    <a:pt x="175" y="129"/>
                    <a:pt x="175" y="129"/>
                  </a:cubicBezTo>
                  <a:cubicBezTo>
                    <a:pt x="175" y="58"/>
                    <a:pt x="232" y="0"/>
                    <a:pt x="303" y="0"/>
                  </a:cubicBezTo>
                  <a:cubicBezTo>
                    <a:pt x="374" y="0"/>
                    <a:pt x="431" y="58"/>
                    <a:pt x="431" y="129"/>
                  </a:cubicBezTo>
                  <a:cubicBezTo>
                    <a:pt x="431" y="1512"/>
                    <a:pt x="431" y="1512"/>
                    <a:pt x="431" y="1512"/>
                  </a:cubicBezTo>
                  <a:cubicBezTo>
                    <a:pt x="538" y="1561"/>
                    <a:pt x="606" y="1668"/>
                    <a:pt x="606" y="1786"/>
                  </a:cubicBezTo>
                  <a:cubicBezTo>
                    <a:pt x="606" y="1953"/>
                    <a:pt x="470" y="2089"/>
                    <a:pt x="303" y="2089"/>
                  </a:cubicBezTo>
                  <a:close/>
                  <a:moveTo>
                    <a:pt x="303" y="24"/>
                  </a:moveTo>
                  <a:cubicBezTo>
                    <a:pt x="246" y="24"/>
                    <a:pt x="199" y="71"/>
                    <a:pt x="199" y="129"/>
                  </a:cubicBezTo>
                  <a:cubicBezTo>
                    <a:pt x="199" y="1527"/>
                    <a:pt x="199" y="1527"/>
                    <a:pt x="199" y="1527"/>
                  </a:cubicBezTo>
                  <a:cubicBezTo>
                    <a:pt x="192" y="1530"/>
                    <a:pt x="192" y="1530"/>
                    <a:pt x="192" y="1530"/>
                  </a:cubicBezTo>
                  <a:cubicBezTo>
                    <a:pt x="90" y="1575"/>
                    <a:pt x="24" y="1675"/>
                    <a:pt x="24" y="1786"/>
                  </a:cubicBezTo>
                  <a:cubicBezTo>
                    <a:pt x="24" y="1940"/>
                    <a:pt x="150" y="2065"/>
                    <a:pt x="303" y="2065"/>
                  </a:cubicBezTo>
                  <a:cubicBezTo>
                    <a:pt x="457" y="2065"/>
                    <a:pt x="582" y="1940"/>
                    <a:pt x="582" y="1786"/>
                  </a:cubicBezTo>
                  <a:cubicBezTo>
                    <a:pt x="582" y="1675"/>
                    <a:pt x="516" y="1575"/>
                    <a:pt x="415" y="1530"/>
                  </a:cubicBezTo>
                  <a:cubicBezTo>
                    <a:pt x="407" y="1527"/>
                    <a:pt x="407" y="1527"/>
                    <a:pt x="407" y="1527"/>
                  </a:cubicBezTo>
                  <a:cubicBezTo>
                    <a:pt x="407" y="129"/>
                    <a:pt x="407" y="129"/>
                    <a:pt x="407" y="129"/>
                  </a:cubicBezTo>
                  <a:cubicBezTo>
                    <a:pt x="407" y="71"/>
                    <a:pt x="361" y="24"/>
                    <a:pt x="303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8" name="Rectangle 14"/>
            <p:cNvSpPr>
              <a:spLocks noChangeArrowheads="1"/>
            </p:cNvSpPr>
            <p:nvPr/>
          </p:nvSpPr>
          <p:spPr bwMode="auto">
            <a:xfrm>
              <a:off x="7240502" y="3302244"/>
              <a:ext cx="55326" cy="16686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49" name="Rectangle 15"/>
            <p:cNvSpPr>
              <a:spLocks noChangeArrowheads="1"/>
            </p:cNvSpPr>
            <p:nvPr/>
          </p:nvSpPr>
          <p:spPr bwMode="auto">
            <a:xfrm>
              <a:off x="7240502" y="3380402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6" name="Rectangle 16"/>
            <p:cNvSpPr>
              <a:spLocks noChangeArrowheads="1"/>
            </p:cNvSpPr>
            <p:nvPr/>
          </p:nvSpPr>
          <p:spPr bwMode="auto">
            <a:xfrm>
              <a:off x="7240502" y="3458561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7" name="Rectangle 17"/>
            <p:cNvSpPr>
              <a:spLocks noChangeArrowheads="1"/>
            </p:cNvSpPr>
            <p:nvPr/>
          </p:nvSpPr>
          <p:spPr bwMode="auto">
            <a:xfrm>
              <a:off x="7240502" y="3536720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8" name="Rectangle 18"/>
            <p:cNvSpPr>
              <a:spLocks noChangeArrowheads="1"/>
            </p:cNvSpPr>
            <p:nvPr/>
          </p:nvSpPr>
          <p:spPr bwMode="auto">
            <a:xfrm>
              <a:off x="7240502" y="3614001"/>
              <a:ext cx="55326" cy="16686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59" name="Rectangle 19"/>
            <p:cNvSpPr>
              <a:spLocks noChangeArrowheads="1"/>
            </p:cNvSpPr>
            <p:nvPr/>
          </p:nvSpPr>
          <p:spPr bwMode="auto">
            <a:xfrm>
              <a:off x="7240502" y="3692160"/>
              <a:ext cx="55326" cy="16686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0" name="Rectangle 20"/>
            <p:cNvSpPr>
              <a:spLocks noChangeArrowheads="1"/>
            </p:cNvSpPr>
            <p:nvPr/>
          </p:nvSpPr>
          <p:spPr bwMode="auto">
            <a:xfrm>
              <a:off x="7240502" y="3770318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1" name="Rectangle 21"/>
            <p:cNvSpPr>
              <a:spLocks noChangeArrowheads="1"/>
            </p:cNvSpPr>
            <p:nvPr/>
          </p:nvSpPr>
          <p:spPr bwMode="auto">
            <a:xfrm>
              <a:off x="7240502" y="3848478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2" name="Rectangle 22"/>
            <p:cNvSpPr>
              <a:spLocks noChangeArrowheads="1"/>
            </p:cNvSpPr>
            <p:nvPr/>
          </p:nvSpPr>
          <p:spPr bwMode="auto">
            <a:xfrm>
              <a:off x="7240502" y="3926636"/>
              <a:ext cx="55326" cy="15807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63" name="Rectangle 23"/>
            <p:cNvSpPr>
              <a:spLocks noChangeArrowheads="1"/>
            </p:cNvSpPr>
            <p:nvPr/>
          </p:nvSpPr>
          <p:spPr bwMode="auto">
            <a:xfrm>
              <a:off x="7240502" y="4003917"/>
              <a:ext cx="55326" cy="16686"/>
            </a:xfrm>
            <a:prstGeom prst="rect">
              <a:avLst/>
            </a:pr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1" name="椭圆 90"/>
          <p:cNvSpPr/>
          <p:nvPr/>
        </p:nvSpPr>
        <p:spPr>
          <a:xfrm>
            <a:off x="6941797" y="4106458"/>
            <a:ext cx="321418" cy="321418"/>
          </a:xfrm>
          <a:prstGeom prst="ellipse">
            <a:avLst/>
          </a:prstGeom>
          <a:solidFill>
            <a:srgbClr val="C30D2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70" name="圆角矩形 2069"/>
          <p:cNvSpPr/>
          <p:nvPr/>
        </p:nvSpPr>
        <p:spPr>
          <a:xfrm>
            <a:off x="7044082" y="3068640"/>
            <a:ext cx="120206" cy="1115065"/>
          </a:xfrm>
          <a:prstGeom prst="roundRect">
            <a:avLst>
              <a:gd fmla="val 43387" name="adj"/>
            </a:avLst>
          </a:prstGeom>
          <a:solidFill>
            <a:srgbClr val="C30D2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596533389"/>
      </p:ext>
    </p:extLst>
  </p:cSld>
  <p:clrMapOvr>
    <a:masterClrMapping/>
  </p:clrMapOvr>
  <mc:AlternateContent>
    <mc:Choice Requires="p14">
      <p:transition advClick="0" p14:dur="700" spd="med">
        <p:fade/>
      </p:transition>
    </mc:Choice>
    <mc:Fallback>
      <p:transition advClick="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0" nodeType="withEffect" presetClass="path" presetID="42" presetSubtype="0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06 3.82716E-06 L -0.18836 0.00956" pathEditMode="relative" ptsTypes="AA" rAng="0">
                                      <p:cBhvr>
                                        <p:cTn dur="400" fill="hold" id="11" spd="-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46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4" nodeType="withEffect" presetClass="path" presetID="42" presetSubtype="0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3.88889E-06 3.82716E-06 L -0.35868 -0.00463" pathEditMode="relative" ptsTypes="AA" rAng="0">
                                      <p:cBhvr>
                                        <p:cTn dur="400" fill="hold" id="15" spd="-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-2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" nodeType="withEffect" presetClass="path" presetID="42" presetSubtype="0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5.55556E-07 -1.7284E-06 L -0.17708 -0.08518" pathEditMode="relative" ptsTypes="AA" rAng="0">
                                      <p:cBhvr>
                                        <p:cTn dur="400" fill="hold" id="19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425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" presetSubtype="0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2" nodeType="withEffect" presetClass="path" presetID="42" presetSubtype="0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8.33333E-07 4.93827E-07 L -0.30365 -0.08796" pathEditMode="relative" ptsTypes="AA" rAng="0">
                                      <p:cBhvr>
                                        <p:cTn dur="400" fill="hold" id="23" spd="-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-44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7" presetSubtype="0">
                                  <p:stCondLst>
                                    <p:cond delay="4500"/>
                                  </p:stCondLst>
                                  <p:iterate type="lt">
                                    <p:tmPct val="52941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7" presetSubtype="0">
                                  <p:stCondLst>
                                    <p:cond delay="5200"/>
                                  </p:stCondLst>
                                  <p:iterate type="lt">
                                    <p:tmPct val="141667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06 5.55112E-17 L -0.50729 5.55112E-17" pathEditMode="relative" ptsTypes="AA" rAng="0">
                                      <p:cBhvr>
                                        <p:cTn dur="1000" fill="hold" id="3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5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  <p:bldP grpId="0" spid="7"/>
      <p:bldP grpId="0" spid="8"/>
      <p:bldP grpId="0" spid="91"/>
      <p:bldP grpId="0" spid="93"/>
      <p:bldP grpId="0" spid="207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4907576" y="123478"/>
            <a:ext cx="4588215" cy="5450051"/>
            <a:chOff x="4907576" y="123478"/>
            <a:chExt cx="4588215" cy="5450051"/>
          </a:xfrm>
        </p:grpSpPr>
        <p:grpSp>
          <p:nvGrpSpPr>
            <p:cNvPr id="2" name="组合 1"/>
            <p:cNvGrpSpPr/>
            <p:nvPr/>
          </p:nvGrpSpPr>
          <p:grpSpPr>
            <a:xfrm>
              <a:off x="5405240" y="123478"/>
              <a:ext cx="3669088" cy="4769813"/>
              <a:chOff x="2563565" y="636455"/>
              <a:chExt cx="1992237" cy="2589907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576514" y="842963"/>
                <a:ext cx="1971812" cy="2309812"/>
              </a:xfrm>
              <a:custGeom>
                <a:gdLst>
                  <a:gd fmla="*/ 576262 w 1971812" name="connsiteX0"/>
                  <a:gd fmla="*/ 171450 h 2309812" name="connsiteY0"/>
                  <a:gd fmla="*/ 638175 w 1971812" name="connsiteX1"/>
                  <a:gd fmla="*/ 0 h 2309812" name="connsiteY1"/>
                  <a:gd fmla="*/ 876300 w 1971812" name="connsiteX2"/>
                  <a:gd fmla="*/ 9525 h 2309812" name="connsiteY2"/>
                  <a:gd fmla="*/ 928687 w 1971812" name="connsiteX3"/>
                  <a:gd fmla="*/ 214312 h 2309812" name="connsiteY3"/>
                  <a:gd fmla="*/ 890587 w 1971812" name="connsiteX4"/>
                  <a:gd fmla="*/ 323850 h 2309812" name="connsiteY4"/>
                  <a:gd fmla="*/ 976312 w 1971812" name="connsiteX5"/>
                  <a:gd fmla="*/ 471487 h 2309812" name="connsiteY5"/>
                  <a:gd fmla="*/ 919162 w 1971812" name="connsiteX6"/>
                  <a:gd fmla="*/ 1052512 h 2309812" name="connsiteY6"/>
                  <a:gd fmla="*/ 1162050 w 1971812" name="connsiteX7"/>
                  <a:gd fmla="*/ 714375 h 2309812" name="connsiteY7"/>
                  <a:gd fmla="*/ 1243012 w 1971812" name="connsiteX8"/>
                  <a:gd fmla="*/ 723900 h 2309812" name="connsiteY8"/>
                  <a:gd fmla="*/ 1266825 w 1971812" name="connsiteX9"/>
                  <a:gd fmla="*/ 428625 h 2309812" name="connsiteY9"/>
                  <a:gd fmla="*/ 1476375 w 1971812" name="connsiteX10"/>
                  <a:gd fmla="*/ 404812 h 2309812" name="connsiteY10"/>
                  <a:gd fmla="*/ 1543050 w 1971812" name="connsiteX11"/>
                  <a:gd fmla="*/ 604837 h 2309812" name="connsiteY11"/>
                  <a:gd fmla="*/ 1519237 w 1971812" name="connsiteX12"/>
                  <a:gd fmla="*/ 676275 h 2309812" name="connsiteY12"/>
                  <a:gd fmla="*/ 1685925 w 1971812" name="connsiteX13"/>
                  <a:gd fmla="*/ 538162 h 2309812" name="connsiteY13"/>
                  <a:gd fmla="*/ 1962149 w 1971812" name="connsiteX14"/>
                  <a:gd fmla="*/ 647700 h 2309812" name="connsiteY14"/>
                  <a:gd fmla="*/ 1971675 w 1971812" name="connsiteX15"/>
                  <a:gd fmla="*/ 881062 h 2309812" name="connsiteY15"/>
                  <a:gd fmla="*/ 1743075 w 1971812" name="connsiteX16"/>
                  <a:gd fmla="*/ 995362 h 2309812" name="connsiteY16"/>
                  <a:gd fmla="*/ 1666875 w 1971812" name="connsiteX17"/>
                  <a:gd fmla="*/ 1119187 h 2309812" name="connsiteY17"/>
                  <a:gd fmla="*/ 1609725 w 1971812" name="connsiteX18"/>
                  <a:gd fmla="*/ 1133475 h 2309812" name="connsiteY18"/>
                  <a:gd fmla="*/ 1743075 w 1971812" name="connsiteX19"/>
                  <a:gd fmla="*/ 1404937 h 2309812" name="connsiteY19"/>
                  <a:gd fmla="*/ 1643062 w 1971812" name="connsiteX20"/>
                  <a:gd fmla="*/ 1428750 h 2309812" name="connsiteY20"/>
                  <a:gd fmla="*/ 1524000 w 1971812" name="connsiteX21"/>
                  <a:gd fmla="*/ 1257300 h 2309812" name="connsiteY21"/>
                  <a:gd fmla="*/ 1490662 w 1971812" name="connsiteX22"/>
                  <a:gd fmla="*/ 1295400 h 2309812" name="connsiteY22"/>
                  <a:gd fmla="*/ 1552575 w 1971812" name="connsiteX23"/>
                  <a:gd fmla="*/ 2019300 h 2309812" name="connsiteY23"/>
                  <a:gd fmla="*/ 1647825 w 1971812" name="connsiteX24"/>
                  <a:gd fmla="*/ 2224088 h 2309812" name="connsiteY24"/>
                  <a:gd fmla="*/ 1509712 w 1971812" name="connsiteX25"/>
                  <a:gd fmla="*/ 2290763 h 2309812" name="connsiteY25"/>
                  <a:gd fmla="*/ 1371600 w 1971812" name="connsiteX26"/>
                  <a:gd fmla="*/ 2171700 h 2309812" name="connsiteY26"/>
                  <a:gd fmla="*/ 1314450 w 1971812" name="connsiteX27"/>
                  <a:gd fmla="*/ 1676400 h 2309812" name="connsiteY27"/>
                  <a:gd fmla="*/ 1238250 w 1971812" name="connsiteX28"/>
                  <a:gd fmla="*/ 1885950 h 2309812" name="connsiteY28"/>
                  <a:gd fmla="*/ 1247775 w 1971812" name="connsiteX29"/>
                  <a:gd fmla="*/ 2000250 h 2309812" name="connsiteY29"/>
                  <a:gd fmla="*/ 1138237 w 1971812" name="connsiteX30"/>
                  <a:gd fmla="*/ 2028825 h 2309812" name="connsiteY30"/>
                  <a:gd fmla="*/ 1028700 w 1971812" name="connsiteX31"/>
                  <a:gd fmla="*/ 1909762 h 2309812" name="connsiteY31"/>
                  <a:gd fmla="*/ 1023937 w 1971812" name="connsiteX32"/>
                  <a:gd fmla="*/ 1743075 h 2309812" name="connsiteY32"/>
                  <a:gd fmla="*/ 1200150 w 1971812" name="connsiteX33"/>
                  <a:gd fmla="*/ 1504950 h 2309812" name="connsiteY33"/>
                  <a:gd fmla="*/ 1081087 w 1971812" name="connsiteX34"/>
                  <a:gd fmla="*/ 1333500 h 2309812" name="connsiteY34"/>
                  <a:gd fmla="*/ 1100137 w 1971812" name="connsiteX35"/>
                  <a:gd fmla="*/ 1143000 h 2309812" name="connsiteY35"/>
                  <a:gd fmla="*/ 1047750 w 1971812" name="connsiteX36"/>
                  <a:gd fmla="*/ 1238250 h 2309812" name="connsiteY36"/>
                  <a:gd fmla="*/ 928687 w 1971812" name="connsiteX37"/>
                  <a:gd fmla="*/ 1247775 h 2309812" name="connsiteY37"/>
                  <a:gd fmla="*/ 823912 w 1971812" name="connsiteX38"/>
                  <a:gd fmla="*/ 1247775 h 2309812" name="connsiteY38"/>
                  <a:gd fmla="*/ 814387 w 1971812" name="connsiteX39"/>
                  <a:gd fmla="*/ 1919287 h 2309812" name="connsiteY39"/>
                  <a:gd fmla="*/ 747712 w 1971812" name="connsiteX40"/>
                  <a:gd fmla="*/ 2071687 h 2309812" name="connsiteY40"/>
                  <a:gd fmla="*/ 866775 w 1971812" name="connsiteX41"/>
                  <a:gd fmla="*/ 2224087 h 2309812" name="connsiteY41"/>
                  <a:gd fmla="*/ 809625 w 1971812" name="connsiteX42"/>
                  <a:gd fmla="*/ 2309812 h 2309812" name="connsiteY42"/>
                  <a:gd fmla="*/ 676275 w 1971812" name="connsiteX43"/>
                  <a:gd fmla="*/ 2295525 h 2309812" name="connsiteY43"/>
                  <a:gd fmla="*/ 504825 w 1971812" name="connsiteX44"/>
                  <a:gd fmla="*/ 2190750 h 2309812" name="connsiteY44"/>
                  <a:gd fmla="*/ 557212 w 1971812" name="connsiteX45"/>
                  <a:gd fmla="*/ 2100262 h 2309812" name="connsiteY45"/>
                  <a:gd fmla="*/ 547687 w 1971812" name="connsiteX46"/>
                  <a:gd fmla="*/ 1938337 h 2309812" name="connsiteY46"/>
                  <a:gd fmla="*/ 566737 w 1971812" name="connsiteX47"/>
                  <a:gd fmla="*/ 1909762 h 2309812" name="connsiteY47"/>
                  <a:gd fmla="*/ 600075 w 1971812" name="connsiteX48"/>
                  <a:gd fmla="*/ 1428750 h 2309812" name="connsiteY48"/>
                  <a:gd fmla="*/ 538162 w 1971812" name="connsiteX49"/>
                  <a:gd fmla="*/ 1462087 h 2309812" name="connsiteY49"/>
                  <a:gd fmla="*/ 509587 w 1971812" name="connsiteX50"/>
                  <a:gd fmla="*/ 1600200 h 2309812" name="connsiteY50"/>
                  <a:gd fmla="*/ 538162 w 1971812" name="connsiteX51"/>
                  <a:gd fmla="*/ 1871662 h 2309812" name="connsiteY51"/>
                  <a:gd fmla="*/ 481012 w 1971812" name="connsiteX52"/>
                  <a:gd fmla="*/ 1952625 h 2309812" name="connsiteY52"/>
                  <a:gd fmla="*/ 333375 w 1971812" name="connsiteX53"/>
                  <a:gd fmla="*/ 1852612 h 2309812" name="connsiteY53"/>
                  <a:gd fmla="*/ 347662 w 1971812" name="connsiteX54"/>
                  <a:gd fmla="*/ 1766887 h 2309812" name="connsiteY54"/>
                  <a:gd fmla="*/ 247650 w 1971812" name="connsiteX55"/>
                  <a:gd fmla="*/ 1614487 h 2309812" name="connsiteY55"/>
                  <a:gd fmla="*/ 266700 w 1971812" name="connsiteX56"/>
                  <a:gd fmla="*/ 1143000 h 2309812" name="connsiteY56"/>
                  <a:gd fmla="*/ 304800 w 1971812" name="connsiteX57"/>
                  <a:gd fmla="*/ 928687 h 2309812" name="connsiteY57"/>
                  <a:gd fmla="*/ 123825 w 1971812" name="connsiteX58"/>
                  <a:gd fmla="*/ 766762 h 2309812" name="connsiteY58"/>
                  <a:gd fmla="*/ 142875 w 1971812" name="connsiteX59"/>
                  <a:gd fmla="*/ 633412 h 2309812" name="connsiteY59"/>
                  <a:gd fmla="*/ 195262 w 1971812" name="connsiteX60"/>
                  <a:gd fmla="*/ 576262 h 2309812" name="connsiteY60"/>
                  <a:gd fmla="*/ 0 w 1971812" name="connsiteX61"/>
                  <a:gd fmla="*/ 538162 h 2309812" name="connsiteY61"/>
                  <a:gd fmla="*/ 19050 w 1971812" name="connsiteX62"/>
                  <a:gd fmla="*/ 461962 h 2309812" name="connsiteY62"/>
                  <a:gd fmla="*/ 209549 w 1971812" name="connsiteX63"/>
                  <a:gd fmla="*/ 504825 h 2309812" name="connsiteY63"/>
                  <a:gd fmla="*/ 280987 w 1971812" name="connsiteX64"/>
                  <a:gd fmla="*/ 433387 h 2309812" name="connsiteY64"/>
                  <a:gd fmla="*/ 100012 w 1971812" name="connsiteX65"/>
                  <a:gd fmla="*/ 366712 h 2309812" name="connsiteY65"/>
                  <a:gd fmla="*/ 119062 w 1971812" name="connsiteX66"/>
                  <a:gd fmla="*/ 133350 h 2309812" name="connsiteY66"/>
                  <a:gd fmla="*/ 285750 w 1971812" name="connsiteX67"/>
                  <a:gd fmla="*/ 52387 h 2309812" name="connsiteY67"/>
                  <a:gd fmla="*/ 576262 w 1971812" name="connsiteX68"/>
                  <a:gd fmla="*/ 171450 h 2309812" name="connsiteY6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b="b" l="l" r="r" t="t"/>
                <a:pathLst>
                  <a:path h="2309812" w="1971812">
                    <a:moveTo>
                      <a:pt x="576262" y="171450"/>
                    </a:moveTo>
                    <a:lnTo>
                      <a:pt x="638175" y="0"/>
                    </a:lnTo>
                    <a:lnTo>
                      <a:pt x="876300" y="9525"/>
                    </a:lnTo>
                    <a:lnTo>
                      <a:pt x="928687" y="214312"/>
                    </a:lnTo>
                    <a:lnTo>
                      <a:pt x="890587" y="323850"/>
                    </a:lnTo>
                    <a:lnTo>
                      <a:pt x="976312" y="471487"/>
                    </a:lnTo>
                    <a:lnTo>
                      <a:pt x="919162" y="1052512"/>
                    </a:lnTo>
                    <a:lnTo>
                      <a:pt x="1162050" y="714375"/>
                    </a:lnTo>
                    <a:lnTo>
                      <a:pt x="1243012" y="723900"/>
                    </a:lnTo>
                    <a:lnTo>
                      <a:pt x="1266825" y="428625"/>
                    </a:lnTo>
                    <a:lnTo>
                      <a:pt x="1476375" y="404812"/>
                    </a:lnTo>
                    <a:lnTo>
                      <a:pt x="1543050" y="604837"/>
                    </a:lnTo>
                    <a:lnTo>
                      <a:pt x="1519237" y="676275"/>
                    </a:lnTo>
                    <a:lnTo>
                      <a:pt x="1685925" y="538162"/>
                    </a:lnTo>
                    <a:lnTo>
                      <a:pt x="1962149" y="647700"/>
                    </a:lnTo>
                    <a:cubicBezTo>
                      <a:pt x="1960562" y="727075"/>
                      <a:pt x="1973262" y="801687"/>
                      <a:pt x="1971675" y="881062"/>
                    </a:cubicBezTo>
                    <a:lnTo>
                      <a:pt x="1743075" y="995362"/>
                    </a:lnTo>
                    <a:lnTo>
                      <a:pt x="1666875" y="1119187"/>
                    </a:lnTo>
                    <a:lnTo>
                      <a:pt x="1609725" y="1133475"/>
                    </a:lnTo>
                    <a:lnTo>
                      <a:pt x="1743075" y="1404937"/>
                    </a:lnTo>
                    <a:lnTo>
                      <a:pt x="1643062" y="1428750"/>
                    </a:lnTo>
                    <a:lnTo>
                      <a:pt x="1524000" y="1257300"/>
                    </a:lnTo>
                    <a:lnTo>
                      <a:pt x="1490662" y="1295400"/>
                    </a:lnTo>
                    <a:lnTo>
                      <a:pt x="1552575" y="2019300"/>
                    </a:lnTo>
                    <a:lnTo>
                      <a:pt x="1647825" y="2224088"/>
                    </a:lnTo>
                    <a:lnTo>
                      <a:pt x="1509712" y="2290763"/>
                    </a:lnTo>
                    <a:lnTo>
                      <a:pt x="1371600" y="2171700"/>
                    </a:lnTo>
                    <a:lnTo>
                      <a:pt x="1314450" y="1676400"/>
                    </a:lnTo>
                    <a:lnTo>
                      <a:pt x="1238250" y="1885950"/>
                    </a:lnTo>
                    <a:lnTo>
                      <a:pt x="1247775" y="2000250"/>
                    </a:lnTo>
                    <a:lnTo>
                      <a:pt x="1138237" y="2028825"/>
                    </a:lnTo>
                    <a:lnTo>
                      <a:pt x="1028700" y="1909762"/>
                    </a:lnTo>
                    <a:lnTo>
                      <a:pt x="1023937" y="1743075"/>
                    </a:lnTo>
                    <a:lnTo>
                      <a:pt x="1200150" y="1504950"/>
                    </a:lnTo>
                    <a:lnTo>
                      <a:pt x="1081087" y="1333500"/>
                    </a:lnTo>
                    <a:lnTo>
                      <a:pt x="1100137" y="1143000"/>
                    </a:lnTo>
                    <a:lnTo>
                      <a:pt x="1047750" y="1238250"/>
                    </a:lnTo>
                    <a:lnTo>
                      <a:pt x="928687" y="1247775"/>
                    </a:lnTo>
                    <a:lnTo>
                      <a:pt x="823912" y="1247775"/>
                    </a:lnTo>
                    <a:lnTo>
                      <a:pt x="814387" y="1919287"/>
                    </a:lnTo>
                    <a:lnTo>
                      <a:pt x="747712" y="2071687"/>
                    </a:lnTo>
                    <a:lnTo>
                      <a:pt x="866775" y="2224087"/>
                    </a:lnTo>
                    <a:lnTo>
                      <a:pt x="809625" y="2309812"/>
                    </a:lnTo>
                    <a:lnTo>
                      <a:pt x="676275" y="2295525"/>
                    </a:lnTo>
                    <a:lnTo>
                      <a:pt x="504825" y="2190750"/>
                    </a:lnTo>
                    <a:lnTo>
                      <a:pt x="557212" y="2100262"/>
                    </a:lnTo>
                    <a:lnTo>
                      <a:pt x="547687" y="1938337"/>
                    </a:lnTo>
                    <a:lnTo>
                      <a:pt x="566737" y="1909762"/>
                    </a:lnTo>
                    <a:lnTo>
                      <a:pt x="600075" y="1428750"/>
                    </a:lnTo>
                    <a:lnTo>
                      <a:pt x="538162" y="1462087"/>
                    </a:lnTo>
                    <a:lnTo>
                      <a:pt x="509587" y="1600200"/>
                    </a:lnTo>
                    <a:lnTo>
                      <a:pt x="538162" y="1871662"/>
                    </a:lnTo>
                    <a:lnTo>
                      <a:pt x="481012" y="1952625"/>
                    </a:lnTo>
                    <a:lnTo>
                      <a:pt x="333375" y="1852612"/>
                    </a:lnTo>
                    <a:lnTo>
                      <a:pt x="347662" y="1766887"/>
                    </a:lnTo>
                    <a:lnTo>
                      <a:pt x="247650" y="1614487"/>
                    </a:lnTo>
                    <a:lnTo>
                      <a:pt x="266700" y="1143000"/>
                    </a:lnTo>
                    <a:lnTo>
                      <a:pt x="304800" y="928687"/>
                    </a:lnTo>
                    <a:lnTo>
                      <a:pt x="123825" y="766762"/>
                    </a:lnTo>
                    <a:lnTo>
                      <a:pt x="142875" y="633412"/>
                    </a:lnTo>
                    <a:lnTo>
                      <a:pt x="195262" y="576262"/>
                    </a:lnTo>
                    <a:lnTo>
                      <a:pt x="0" y="538162"/>
                    </a:lnTo>
                    <a:lnTo>
                      <a:pt x="19050" y="461962"/>
                    </a:lnTo>
                    <a:lnTo>
                      <a:pt x="209549" y="504825"/>
                    </a:lnTo>
                    <a:lnTo>
                      <a:pt x="280987" y="433387"/>
                    </a:lnTo>
                    <a:lnTo>
                      <a:pt x="100012" y="366712"/>
                    </a:lnTo>
                    <a:lnTo>
                      <a:pt x="119062" y="133350"/>
                    </a:lnTo>
                    <a:lnTo>
                      <a:pt x="285750" y="52387"/>
                    </a:lnTo>
                    <a:lnTo>
                      <a:pt x="576262" y="171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e0f855c3tw1e9g1bas3j9j21kw3aihdt.png" id="4" name="Picture 5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63565" y="636455"/>
                <a:ext cx="1992237" cy="258990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53" name="Picture 9"/>
            <p:cNvPicPr>
              <a:picLocks noChangeArrowheads="1" noChangeAspect="1"/>
            </p:cNvPicPr>
            <p:nvPr/>
          </p:nvPicPr>
          <p:blipFill>
            <a:blip r:embed="rId3"/>
            <a:srcRect b="3818" l="22417" r="16342" t="2386"/>
            <a:stretch>
              <a:fillRect/>
            </a:stretch>
          </p:blipFill>
          <p:spPr bwMode="auto">
            <a:xfrm>
              <a:off x="4907576" y="1615181"/>
              <a:ext cx="4588215" cy="3958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cxnSp>
        <p:nvCxnSpPr>
          <p:cNvPr id="5" name="直接连接符 4"/>
          <p:cNvCxnSpPr/>
          <p:nvPr/>
        </p:nvCxnSpPr>
        <p:spPr>
          <a:xfrm>
            <a:off x="179512" y="4858521"/>
            <a:ext cx="889043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>
            <a:outerShdw algn="tl" blurRad="50800" dir="2700000" dist="25400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09937" y="1463033"/>
            <a:ext cx="89964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严厉</a:t>
            </a:r>
          </a:p>
        </p:txBody>
      </p:sp>
      <p:sp>
        <p:nvSpPr>
          <p:cNvPr id="13" name="矩形 12"/>
          <p:cNvSpPr/>
          <p:nvPr/>
        </p:nvSpPr>
        <p:spPr>
          <a:xfrm>
            <a:off x="1488357" y="1465115"/>
            <a:ext cx="42832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糙</a:t>
            </a:r>
          </a:p>
        </p:txBody>
      </p:sp>
      <p:sp>
        <p:nvSpPr>
          <p:cNvPr id="14" name="矩形 13"/>
          <p:cNvSpPr/>
          <p:nvPr/>
        </p:nvSpPr>
        <p:spPr>
          <a:xfrm>
            <a:off x="1015564" y="2602481"/>
            <a:ext cx="217239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小纯爷儿们</a:t>
            </a:r>
          </a:p>
        </p:txBody>
      </p:sp>
      <p:sp>
        <p:nvSpPr>
          <p:cNvPr id="15" name="矩形 14"/>
          <p:cNvSpPr/>
          <p:nvPr/>
        </p:nvSpPr>
        <p:spPr>
          <a:xfrm>
            <a:off x="1046059" y="2987869"/>
            <a:ext cx="133882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“大哥哥”</a:t>
            </a:r>
          </a:p>
        </p:txBody>
      </p:sp>
      <p:sp>
        <p:nvSpPr>
          <p:cNvPr id="16" name="矩形 15"/>
          <p:cNvSpPr/>
          <p:nvPr/>
        </p:nvSpPr>
        <p:spPr>
          <a:xfrm>
            <a:off x="2600584" y="2679019"/>
            <a:ext cx="58737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8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糙</a:t>
            </a:r>
          </a:p>
        </p:txBody>
      </p:sp>
      <p:sp>
        <p:nvSpPr>
          <p:cNvPr id="17" name="矩形 16"/>
          <p:cNvSpPr/>
          <p:nvPr/>
        </p:nvSpPr>
        <p:spPr>
          <a:xfrm>
            <a:off x="944931" y="3790177"/>
            <a:ext cx="26581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萌系指数：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082845" y="397608"/>
            <a:ext cx="1506905" cy="548397"/>
            <a:chOff x="2200275" y="371475"/>
            <a:chExt cx="1506905" cy="548397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2200275" y="371475"/>
              <a:ext cx="1504950" cy="485775"/>
            </a:xfrm>
            <a:custGeom>
              <a:rect b="b" l="l" r="r" t="t"/>
              <a:pathLst>
                <a:path h="485775" w="1504950">
                  <a:moveTo>
                    <a:pt x="1365993" y="164427"/>
                  </a:moveTo>
                  <a:cubicBezTo>
                    <a:pt x="1327538" y="164427"/>
                    <a:pt x="1296364" y="195601"/>
                    <a:pt x="1296364" y="234056"/>
                  </a:cubicBezTo>
                  <a:cubicBezTo>
                    <a:pt x="1296364" y="272511"/>
                    <a:pt x="1327538" y="303685"/>
                    <a:pt x="1365993" y="303685"/>
                  </a:cubicBezTo>
                  <a:cubicBezTo>
                    <a:pt x="1404448" y="303685"/>
                    <a:pt x="1435622" y="272511"/>
                    <a:pt x="1435622" y="234056"/>
                  </a:cubicBezTo>
                  <a:cubicBezTo>
                    <a:pt x="1435622" y="195601"/>
                    <a:pt x="1404448" y="164427"/>
                    <a:pt x="1365993" y="164427"/>
                  </a:cubicBezTo>
                  <a:close/>
                  <a:moveTo>
                    <a:pt x="0" y="0"/>
                  </a:moveTo>
                  <a:lnTo>
                    <a:pt x="1381125" y="19050"/>
                  </a:lnTo>
                  <a:lnTo>
                    <a:pt x="1504950" y="209550"/>
                  </a:lnTo>
                  <a:lnTo>
                    <a:pt x="1314450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29880" y="396652"/>
              <a:ext cx="137730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郭爸爸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83314" y="1984370"/>
            <a:ext cx="1524000" cy="863600"/>
            <a:chOff x="3808958" y="2006600"/>
            <a:chExt cx="1524000" cy="863600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3808958" y="2006600"/>
              <a:ext cx="1524000" cy="863600"/>
            </a:xfrm>
            <a:custGeom>
              <a:rect b="b" l="l" r="r" t="t"/>
              <a:pathLst>
                <a:path h="863600" w="1524000">
                  <a:moveTo>
                    <a:pt x="1392114" y="159964"/>
                  </a:moveTo>
                  <a:cubicBezTo>
                    <a:pt x="1353659" y="159964"/>
                    <a:pt x="1322485" y="191138"/>
                    <a:pt x="1322485" y="229593"/>
                  </a:cubicBezTo>
                  <a:cubicBezTo>
                    <a:pt x="1322485" y="268048"/>
                    <a:pt x="1353659" y="299222"/>
                    <a:pt x="1392114" y="299222"/>
                  </a:cubicBezTo>
                  <a:cubicBezTo>
                    <a:pt x="1430569" y="299222"/>
                    <a:pt x="1461743" y="268048"/>
                    <a:pt x="1461743" y="229593"/>
                  </a:cubicBezTo>
                  <a:cubicBezTo>
                    <a:pt x="1461743" y="191138"/>
                    <a:pt x="1430569" y="159964"/>
                    <a:pt x="1392114" y="159964"/>
                  </a:cubicBezTo>
                  <a:close/>
                  <a:moveTo>
                    <a:pt x="1219200" y="0"/>
                  </a:moveTo>
                  <a:lnTo>
                    <a:pt x="1524000" y="139700"/>
                  </a:lnTo>
                  <a:lnTo>
                    <a:pt x="1485900" y="431800"/>
                  </a:lnTo>
                  <a:lnTo>
                    <a:pt x="152400" y="86360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rot="992667">
              <a:off x="3924160" y="2196090"/>
              <a:ext cx="1377300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小石头</a:t>
              </a:r>
            </a:p>
          </p:txBody>
        </p:sp>
      </p:grpSp>
      <p:sp>
        <p:nvSpPr>
          <p:cNvPr id="24" name="云形 23"/>
          <p:cNvSpPr/>
          <p:nvPr/>
        </p:nvSpPr>
        <p:spPr>
          <a:xfrm>
            <a:off x="179512" y="692820"/>
            <a:ext cx="2667063" cy="1528114"/>
          </a:xfrm>
          <a:prstGeom prst="cloud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云形 24"/>
          <p:cNvSpPr/>
          <p:nvPr/>
        </p:nvSpPr>
        <p:spPr>
          <a:xfrm>
            <a:off x="462378" y="2338329"/>
            <a:ext cx="3583379" cy="2197140"/>
          </a:xfrm>
          <a:prstGeom prst="cloud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 rot="21293732">
            <a:off x="1909404" y="3253707"/>
            <a:ext cx="954796" cy="590331"/>
            <a:chOff x="9320108" y="397605"/>
            <a:chExt cx="590550" cy="365126"/>
          </a:xfrm>
        </p:grpSpPr>
        <p:sp>
          <p:nvSpPr>
            <p:cNvPr id="27" name="AutoShape 4"/>
            <p:cNvSpPr>
              <a:spLocks noChangeArrowheads="1" noChangeAspect="1" noTextEdit="1"/>
            </p:cNvSpPr>
            <p:nvPr/>
          </p:nvSpPr>
          <p:spPr bwMode="auto">
            <a:xfrm>
              <a:off x="9321695" y="400780"/>
              <a:ext cx="58102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320108" y="397605"/>
              <a:ext cx="544513" cy="365126"/>
            </a:xfrm>
            <a:custGeom>
              <a:gdLst>
                <a:gd fmla="*/ 1256 w 1383" name="T0"/>
                <a:gd fmla="*/ 459 h 930" name="T1"/>
                <a:gd fmla="*/ 1263 w 1383" name="T2"/>
                <a:gd fmla="*/ 426 h 930" name="T3"/>
                <a:gd fmla="*/ 1045 w 1383" name="T4"/>
                <a:gd fmla="*/ 195 h 930" name="T5"/>
                <a:gd fmla="*/ 880 w 1383" name="T6"/>
                <a:gd fmla="*/ 234 h 930" name="T7"/>
                <a:gd fmla="*/ 882 w 1383" name="T8"/>
                <a:gd fmla="*/ 220 h 930" name="T9"/>
                <a:gd fmla="*/ 683 w 1383" name="T10"/>
                <a:gd fmla="*/ 10 h 930" name="T11"/>
                <a:gd fmla="*/ 453 w 1383" name="T12"/>
                <a:gd fmla="*/ 147 h 930" name="T13"/>
                <a:gd fmla="*/ 366 w 1383" name="T14"/>
                <a:gd fmla="*/ 121 h 930" name="T15"/>
                <a:gd fmla="*/ 145 w 1383" name="T16"/>
                <a:gd fmla="*/ 279 h 930" name="T17"/>
                <a:gd fmla="*/ 145 w 1383" name="T18"/>
                <a:gd fmla="*/ 309 h 930" name="T19"/>
                <a:gd fmla="*/ 3 w 1383" name="T20"/>
                <a:gd fmla="*/ 408 h 930" name="T21"/>
                <a:gd fmla="*/ 56 w 1383" name="T22"/>
                <a:gd fmla="*/ 507 h 930" name="T23"/>
                <a:gd fmla="*/ 7 w 1383" name="T24"/>
                <a:gd fmla="*/ 588 h 930" name="T25"/>
                <a:gd fmla="*/ 111 w 1383" name="T26"/>
                <a:gd fmla="*/ 710 h 930" name="T27"/>
                <a:gd fmla="*/ 146 w 1383" name="T28"/>
                <a:gd fmla="*/ 708 h 930" name="T29"/>
                <a:gd fmla="*/ 250 w 1383" name="T30"/>
                <a:gd fmla="*/ 827 h 930" name="T31"/>
                <a:gd fmla="*/ 308 w 1383" name="T32"/>
                <a:gd fmla="*/ 818 h 930" name="T33"/>
                <a:gd fmla="*/ 429 w 1383" name="T34"/>
                <a:gd fmla="*/ 896 h 930" name="T35"/>
                <a:gd fmla="*/ 540 w 1383" name="T36"/>
                <a:gd fmla="*/ 866 h 930" name="T37"/>
                <a:gd fmla="*/ 626 w 1383" name="T38"/>
                <a:gd fmla="*/ 918 h 930" name="T39"/>
                <a:gd fmla="*/ 737 w 1383" name="T40"/>
                <a:gd fmla="*/ 861 h 930" name="T41"/>
                <a:gd fmla="*/ 806 w 1383" name="T42"/>
                <a:gd fmla="*/ 892 h 930" name="T43"/>
                <a:gd fmla="*/ 885 w 1383" name="T44"/>
                <a:gd fmla="*/ 870 h 930" name="T45"/>
                <a:gd fmla="*/ 987 w 1383" name="T46"/>
                <a:gd fmla="*/ 925 h 930" name="T47"/>
                <a:gd fmla="*/ 1115 w 1383" name="T48"/>
                <a:gd fmla="*/ 873 h 930" name="T49"/>
                <a:gd fmla="*/ 1232 w 1383" name="T50"/>
                <a:gd fmla="*/ 772 h 930" name="T51"/>
                <a:gd fmla="*/ 1375 w 1383" name="T52"/>
                <a:gd fmla="*/ 629 h 930" name="T53"/>
                <a:gd fmla="*/ 1256 w 1383" name="T54"/>
                <a:gd fmla="*/ 459 h 930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930" w="1383">
                  <a:moveTo>
                    <a:pt x="1256" y="459"/>
                  </a:moveTo>
                  <a:cubicBezTo>
                    <a:pt x="1260" y="449"/>
                    <a:pt x="1262" y="437"/>
                    <a:pt x="1263" y="426"/>
                  </a:cubicBezTo>
                  <a:cubicBezTo>
                    <a:pt x="1274" y="311"/>
                    <a:pt x="1176" y="208"/>
                    <a:pt x="1045" y="195"/>
                  </a:cubicBezTo>
                  <a:cubicBezTo>
                    <a:pt x="983" y="190"/>
                    <a:pt x="925" y="205"/>
                    <a:pt x="880" y="234"/>
                  </a:cubicBezTo>
                  <a:cubicBezTo>
                    <a:pt x="881" y="230"/>
                    <a:pt x="882" y="225"/>
                    <a:pt x="882" y="220"/>
                  </a:cubicBezTo>
                  <a:cubicBezTo>
                    <a:pt x="892" y="115"/>
                    <a:pt x="803" y="21"/>
                    <a:pt x="683" y="10"/>
                  </a:cubicBezTo>
                  <a:cubicBezTo>
                    <a:pt x="575" y="0"/>
                    <a:pt x="479" y="59"/>
                    <a:pt x="453" y="147"/>
                  </a:cubicBezTo>
                  <a:cubicBezTo>
                    <a:pt x="428" y="133"/>
                    <a:pt x="398" y="124"/>
                    <a:pt x="366" y="121"/>
                  </a:cubicBezTo>
                  <a:cubicBezTo>
                    <a:pt x="253" y="110"/>
                    <a:pt x="154" y="181"/>
                    <a:pt x="145" y="279"/>
                  </a:cubicBezTo>
                  <a:cubicBezTo>
                    <a:pt x="144" y="289"/>
                    <a:pt x="144" y="299"/>
                    <a:pt x="145" y="309"/>
                  </a:cubicBezTo>
                  <a:cubicBezTo>
                    <a:pt x="72" y="306"/>
                    <a:pt x="9" y="349"/>
                    <a:pt x="3" y="408"/>
                  </a:cubicBezTo>
                  <a:cubicBezTo>
                    <a:pt x="0" y="447"/>
                    <a:pt x="21" y="483"/>
                    <a:pt x="56" y="507"/>
                  </a:cubicBezTo>
                  <a:cubicBezTo>
                    <a:pt x="30" y="525"/>
                    <a:pt x="11" y="554"/>
                    <a:pt x="7" y="588"/>
                  </a:cubicBezTo>
                  <a:cubicBezTo>
                    <a:pt x="2" y="650"/>
                    <a:pt x="48" y="704"/>
                    <a:pt x="111" y="710"/>
                  </a:cubicBezTo>
                  <a:cubicBezTo>
                    <a:pt x="123" y="712"/>
                    <a:pt x="135" y="711"/>
                    <a:pt x="146" y="708"/>
                  </a:cubicBezTo>
                  <a:cubicBezTo>
                    <a:pt x="142" y="769"/>
                    <a:pt x="188" y="821"/>
                    <a:pt x="250" y="827"/>
                  </a:cubicBezTo>
                  <a:cubicBezTo>
                    <a:pt x="271" y="829"/>
                    <a:pt x="291" y="826"/>
                    <a:pt x="308" y="818"/>
                  </a:cubicBezTo>
                  <a:cubicBezTo>
                    <a:pt x="326" y="859"/>
                    <a:pt x="372" y="890"/>
                    <a:pt x="429" y="896"/>
                  </a:cubicBezTo>
                  <a:cubicBezTo>
                    <a:pt x="472" y="900"/>
                    <a:pt x="512" y="888"/>
                    <a:pt x="540" y="866"/>
                  </a:cubicBezTo>
                  <a:cubicBezTo>
                    <a:pt x="558" y="895"/>
                    <a:pt x="589" y="915"/>
                    <a:pt x="626" y="918"/>
                  </a:cubicBezTo>
                  <a:cubicBezTo>
                    <a:pt x="673" y="923"/>
                    <a:pt x="716" y="899"/>
                    <a:pt x="737" y="861"/>
                  </a:cubicBezTo>
                  <a:cubicBezTo>
                    <a:pt x="755" y="878"/>
                    <a:pt x="779" y="889"/>
                    <a:pt x="806" y="892"/>
                  </a:cubicBezTo>
                  <a:cubicBezTo>
                    <a:pt x="835" y="895"/>
                    <a:pt x="863" y="886"/>
                    <a:pt x="885" y="870"/>
                  </a:cubicBezTo>
                  <a:cubicBezTo>
                    <a:pt x="907" y="899"/>
                    <a:pt x="944" y="920"/>
                    <a:pt x="987" y="925"/>
                  </a:cubicBezTo>
                  <a:cubicBezTo>
                    <a:pt x="1040" y="930"/>
                    <a:pt x="1089" y="908"/>
                    <a:pt x="1115" y="873"/>
                  </a:cubicBezTo>
                  <a:cubicBezTo>
                    <a:pt x="1175" y="875"/>
                    <a:pt x="1226" y="831"/>
                    <a:pt x="1232" y="772"/>
                  </a:cubicBezTo>
                  <a:cubicBezTo>
                    <a:pt x="1307" y="762"/>
                    <a:pt x="1368" y="704"/>
                    <a:pt x="1375" y="629"/>
                  </a:cubicBezTo>
                  <a:cubicBezTo>
                    <a:pt x="1383" y="552"/>
                    <a:pt x="1331" y="482"/>
                    <a:pt x="1256" y="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9334395" y="413480"/>
              <a:ext cx="512763" cy="331788"/>
            </a:xfrm>
            <a:custGeom>
              <a:gdLst>
                <a:gd fmla="*/ 1197 w 1305" name="T0"/>
                <a:gd fmla="*/ 693 h 840" name="T1"/>
                <a:gd fmla="*/ 1160 w 1305" name="T2"/>
                <a:gd fmla="*/ 701 h 840" name="T3"/>
                <a:gd fmla="*/ 1148 w 1305" name="T4"/>
                <a:gd fmla="*/ 728 h 840" name="T5"/>
                <a:gd fmla="*/ 1101 w 1305" name="T6"/>
                <a:gd fmla="*/ 768 h 840" name="T7"/>
                <a:gd fmla="*/ 1058 w 1305" name="T8"/>
                <a:gd fmla="*/ 779 h 840" name="T9"/>
                <a:gd fmla="*/ 1026 w 1305" name="T10"/>
                <a:gd fmla="*/ 812 h 840" name="T11"/>
                <a:gd fmla="*/ 927 w 1305" name="T12"/>
                <a:gd fmla="*/ 836 h 840" name="T13"/>
                <a:gd fmla="*/ 864 w 1305" name="T14"/>
                <a:gd fmla="*/ 816 h 840" name="T15"/>
                <a:gd fmla="*/ 838 w 1305" name="T16"/>
                <a:gd fmla="*/ 796 h 840" name="T17"/>
                <a:gd fmla="*/ 836 w 1305" name="T18"/>
                <a:gd fmla="*/ 798 h 840" name="T19"/>
                <a:gd fmla="*/ 769 w 1305" name="T20"/>
                <a:gd fmla="*/ 811 h 840" name="T21"/>
                <a:gd fmla="*/ 714 w 1305" name="T22"/>
                <a:gd fmla="*/ 791 h 840" name="T23"/>
                <a:gd fmla="*/ 701 w 1305" name="T24"/>
                <a:gd fmla="*/ 780 h 840" name="T25"/>
                <a:gd fmla="*/ 688 w 1305" name="T26"/>
                <a:gd fmla="*/ 798 h 840" name="T27"/>
                <a:gd fmla="*/ 592 w 1305" name="T28"/>
                <a:gd fmla="*/ 834 h 840" name="T29"/>
                <a:gd fmla="*/ 525 w 1305" name="T30"/>
                <a:gd fmla="*/ 804 h 840" name="T31"/>
                <a:gd fmla="*/ 510 w 1305" name="T32"/>
                <a:gd fmla="*/ 787 h 840" name="T33"/>
                <a:gd fmla="*/ 495 w 1305" name="T34"/>
                <a:gd fmla="*/ 798 h 840" name="T35"/>
                <a:gd fmla="*/ 399 w 1305" name="T36"/>
                <a:gd fmla="*/ 817 h 840" name="T37"/>
                <a:gd fmla="*/ 294 w 1305" name="T38"/>
                <a:gd fmla="*/ 763 h 840" name="T39"/>
                <a:gd fmla="*/ 279 w 1305" name="T40"/>
                <a:gd fmla="*/ 739 h 840" name="T41"/>
                <a:gd fmla="*/ 267 w 1305" name="T42"/>
                <a:gd fmla="*/ 740 h 840" name="T43"/>
                <a:gd fmla="*/ 246 w 1305" name="T44"/>
                <a:gd fmla="*/ 740 h 840" name="T45"/>
                <a:gd fmla="*/ 145 w 1305" name="T46"/>
                <a:gd fmla="*/ 652 h 840" name="T47"/>
                <a:gd fmla="*/ 144 w 1305" name="T48"/>
                <a:gd fmla="*/ 643 h 840" name="T49"/>
                <a:gd fmla="*/ 116 w 1305" name="T50"/>
                <a:gd fmla="*/ 646 h 840" name="T51"/>
                <a:gd fmla="*/ 110 w 1305" name="T52"/>
                <a:gd fmla="*/ 645 h 840" name="T53"/>
                <a:gd fmla="*/ 6 w 1305" name="T54"/>
                <a:gd fmla="*/ 523 h 840" name="T55"/>
                <a:gd fmla="*/ 29 w 1305" name="T56"/>
                <a:gd fmla="*/ 466 h 840" name="T57"/>
                <a:gd fmla="*/ 39 w 1305" name="T58"/>
                <a:gd fmla="*/ 454 h 840" name="T59"/>
                <a:gd fmla="*/ 40 w 1305" name="T60"/>
                <a:gd fmla="*/ 453 h 840" name="T61"/>
                <a:gd fmla="*/ 38 w 1305" name="T62"/>
                <a:gd fmla="*/ 454 h 840" name="T63"/>
                <a:gd fmla="*/ 11 w 1305" name="T64"/>
                <a:gd fmla="*/ 377 h 840" name="T65"/>
                <a:gd fmla="*/ 114 w 1305" name="T66"/>
                <a:gd fmla="*/ 281 h 840" name="T67"/>
                <a:gd fmla="*/ 135 w 1305" name="T68"/>
                <a:gd fmla="*/ 278 h 840" name="T69"/>
                <a:gd fmla="*/ 136 w 1305" name="T70"/>
                <a:gd fmla="*/ 268 h 840" name="T71"/>
                <a:gd fmla="*/ 136 w 1305" name="T72"/>
                <a:gd fmla="*/ 266 h 840" name="T73"/>
                <a:gd fmla="*/ 358 w 1305" name="T74"/>
                <a:gd fmla="*/ 107 h 840" name="T75"/>
                <a:gd fmla="*/ 416 w 1305" name="T76"/>
                <a:gd fmla="*/ 121 h 840" name="T77"/>
                <a:gd fmla="*/ 434 w 1305" name="T78"/>
                <a:gd fmla="*/ 128 h 840" name="T79"/>
                <a:gd fmla="*/ 439 w 1305" name="T80"/>
                <a:gd fmla="*/ 114 h 840" name="T81"/>
                <a:gd fmla="*/ 646 w 1305" name="T82"/>
                <a:gd fmla="*/ 9 h 840" name="T83"/>
                <a:gd fmla="*/ 834 w 1305" name="T84"/>
                <a:gd fmla="*/ 199 h 840" name="T85"/>
                <a:gd fmla="*/ 834 w 1305" name="T86"/>
                <a:gd fmla="*/ 207 h 840" name="T87"/>
                <a:gd fmla="*/ 833 w 1305" name="T88"/>
                <a:gd fmla="*/ 213 h 840" name="T89"/>
                <a:gd fmla="*/ 843 w 1305" name="T90"/>
                <a:gd fmla="*/ 207 h 840" name="T91"/>
                <a:gd fmla="*/ 988 w 1305" name="T92"/>
                <a:gd fmla="*/ 180 h 840" name="T93"/>
                <a:gd fmla="*/ 1205 w 1305" name="T94"/>
                <a:gd fmla="*/ 411 h 840" name="T95"/>
                <a:gd fmla="*/ 1205 w 1305" name="T96"/>
                <a:gd fmla="*/ 411 h 840" name="T97"/>
                <a:gd fmla="*/ 1204 w 1305" name="T98"/>
                <a:gd fmla="*/ 419 h 840" name="T99"/>
                <a:gd fmla="*/ 1220 w 1305" name="T100"/>
                <a:gd fmla="*/ 427 h 840" name="T101"/>
                <a:gd fmla="*/ 1299 w 1305" name="T102"/>
                <a:gd fmla="*/ 569 h 840" name="T103"/>
                <a:gd fmla="*/ 1197 w 1305" name="T104"/>
                <a:gd fmla="*/ 693 h 84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840" w="1305">
                  <a:moveTo>
                    <a:pt x="1197" y="693"/>
                  </a:moveTo>
                  <a:cubicBezTo>
                    <a:pt x="1185" y="697"/>
                    <a:pt x="1173" y="700"/>
                    <a:pt x="1160" y="701"/>
                  </a:cubicBezTo>
                  <a:cubicBezTo>
                    <a:pt x="1157" y="711"/>
                    <a:pt x="1153" y="719"/>
                    <a:pt x="1148" y="728"/>
                  </a:cubicBezTo>
                  <a:cubicBezTo>
                    <a:pt x="1136" y="745"/>
                    <a:pt x="1120" y="759"/>
                    <a:pt x="1101" y="768"/>
                  </a:cubicBezTo>
                  <a:cubicBezTo>
                    <a:pt x="1088" y="775"/>
                    <a:pt x="1073" y="779"/>
                    <a:pt x="1058" y="779"/>
                  </a:cubicBezTo>
                  <a:cubicBezTo>
                    <a:pt x="1050" y="792"/>
                    <a:pt x="1039" y="803"/>
                    <a:pt x="1026" y="812"/>
                  </a:cubicBezTo>
                  <a:cubicBezTo>
                    <a:pt x="999" y="830"/>
                    <a:pt x="964" y="840"/>
                    <a:pt x="927" y="836"/>
                  </a:cubicBezTo>
                  <a:cubicBezTo>
                    <a:pt x="904" y="834"/>
                    <a:pt x="882" y="827"/>
                    <a:pt x="864" y="816"/>
                  </a:cubicBezTo>
                  <a:cubicBezTo>
                    <a:pt x="854" y="810"/>
                    <a:pt x="845" y="804"/>
                    <a:pt x="838" y="796"/>
                  </a:cubicBezTo>
                  <a:cubicBezTo>
                    <a:pt x="837" y="797"/>
                    <a:pt x="836" y="797"/>
                    <a:pt x="836" y="798"/>
                  </a:cubicBezTo>
                  <a:cubicBezTo>
                    <a:pt x="816" y="808"/>
                    <a:pt x="793" y="813"/>
                    <a:pt x="769" y="811"/>
                  </a:cubicBezTo>
                  <a:cubicBezTo>
                    <a:pt x="749" y="809"/>
                    <a:pt x="730" y="802"/>
                    <a:pt x="714" y="791"/>
                  </a:cubicBezTo>
                  <a:cubicBezTo>
                    <a:pt x="710" y="788"/>
                    <a:pt x="705" y="784"/>
                    <a:pt x="701" y="780"/>
                  </a:cubicBezTo>
                  <a:cubicBezTo>
                    <a:pt x="697" y="787"/>
                    <a:pt x="693" y="792"/>
                    <a:pt x="688" y="798"/>
                  </a:cubicBezTo>
                  <a:cubicBezTo>
                    <a:pt x="665" y="823"/>
                    <a:pt x="630" y="837"/>
                    <a:pt x="592" y="834"/>
                  </a:cubicBezTo>
                  <a:cubicBezTo>
                    <a:pt x="566" y="831"/>
                    <a:pt x="543" y="820"/>
                    <a:pt x="525" y="804"/>
                  </a:cubicBezTo>
                  <a:cubicBezTo>
                    <a:pt x="519" y="799"/>
                    <a:pt x="515" y="793"/>
                    <a:pt x="510" y="787"/>
                  </a:cubicBezTo>
                  <a:cubicBezTo>
                    <a:pt x="505" y="791"/>
                    <a:pt x="500" y="794"/>
                    <a:pt x="495" y="798"/>
                  </a:cubicBezTo>
                  <a:cubicBezTo>
                    <a:pt x="468" y="813"/>
                    <a:pt x="435" y="820"/>
                    <a:pt x="399" y="817"/>
                  </a:cubicBezTo>
                  <a:cubicBezTo>
                    <a:pt x="355" y="813"/>
                    <a:pt x="317" y="792"/>
                    <a:pt x="294" y="763"/>
                  </a:cubicBezTo>
                  <a:cubicBezTo>
                    <a:pt x="288" y="756"/>
                    <a:pt x="283" y="747"/>
                    <a:pt x="279" y="739"/>
                  </a:cubicBezTo>
                  <a:cubicBezTo>
                    <a:pt x="275" y="740"/>
                    <a:pt x="271" y="740"/>
                    <a:pt x="267" y="740"/>
                  </a:cubicBezTo>
                  <a:cubicBezTo>
                    <a:pt x="261" y="741"/>
                    <a:pt x="254" y="741"/>
                    <a:pt x="246" y="740"/>
                  </a:cubicBezTo>
                  <a:cubicBezTo>
                    <a:pt x="196" y="735"/>
                    <a:pt x="156" y="699"/>
                    <a:pt x="145" y="652"/>
                  </a:cubicBezTo>
                  <a:cubicBezTo>
                    <a:pt x="145" y="649"/>
                    <a:pt x="144" y="646"/>
                    <a:pt x="144" y="643"/>
                  </a:cubicBezTo>
                  <a:cubicBezTo>
                    <a:pt x="135" y="645"/>
                    <a:pt x="125" y="646"/>
                    <a:pt x="116" y="646"/>
                  </a:cubicBezTo>
                  <a:cubicBezTo>
                    <a:pt x="114" y="646"/>
                    <a:pt x="112" y="645"/>
                    <a:pt x="110" y="645"/>
                  </a:cubicBezTo>
                  <a:cubicBezTo>
                    <a:pt x="47" y="639"/>
                    <a:pt x="0" y="584"/>
                    <a:pt x="6" y="523"/>
                  </a:cubicBezTo>
                  <a:cubicBezTo>
                    <a:pt x="8" y="501"/>
                    <a:pt x="16" y="482"/>
                    <a:pt x="29" y="466"/>
                  </a:cubicBezTo>
                  <a:cubicBezTo>
                    <a:pt x="32" y="462"/>
                    <a:pt x="35" y="458"/>
                    <a:pt x="39" y="454"/>
                  </a:cubicBezTo>
                  <a:cubicBezTo>
                    <a:pt x="39" y="454"/>
                    <a:pt x="40" y="454"/>
                    <a:pt x="40" y="453"/>
                  </a:cubicBezTo>
                  <a:cubicBezTo>
                    <a:pt x="40" y="453"/>
                    <a:pt x="39" y="454"/>
                    <a:pt x="38" y="454"/>
                  </a:cubicBezTo>
                  <a:cubicBezTo>
                    <a:pt x="19" y="432"/>
                    <a:pt x="8" y="405"/>
                    <a:pt x="11" y="377"/>
                  </a:cubicBezTo>
                  <a:cubicBezTo>
                    <a:pt x="16" y="329"/>
                    <a:pt x="58" y="291"/>
                    <a:pt x="114" y="281"/>
                  </a:cubicBezTo>
                  <a:cubicBezTo>
                    <a:pt x="121" y="280"/>
                    <a:pt x="128" y="279"/>
                    <a:pt x="135" y="278"/>
                  </a:cubicBezTo>
                  <a:cubicBezTo>
                    <a:pt x="135" y="275"/>
                    <a:pt x="135" y="271"/>
                    <a:pt x="136" y="268"/>
                  </a:cubicBezTo>
                  <a:cubicBezTo>
                    <a:pt x="136" y="267"/>
                    <a:pt x="136" y="267"/>
                    <a:pt x="136" y="266"/>
                  </a:cubicBezTo>
                  <a:cubicBezTo>
                    <a:pt x="145" y="168"/>
                    <a:pt x="245" y="97"/>
                    <a:pt x="358" y="107"/>
                  </a:cubicBezTo>
                  <a:cubicBezTo>
                    <a:pt x="378" y="109"/>
                    <a:pt x="398" y="114"/>
                    <a:pt x="416" y="121"/>
                  </a:cubicBezTo>
                  <a:cubicBezTo>
                    <a:pt x="422" y="123"/>
                    <a:pt x="428" y="125"/>
                    <a:pt x="434" y="128"/>
                  </a:cubicBezTo>
                  <a:cubicBezTo>
                    <a:pt x="435" y="123"/>
                    <a:pt x="437" y="119"/>
                    <a:pt x="439" y="114"/>
                  </a:cubicBezTo>
                  <a:cubicBezTo>
                    <a:pt x="473" y="45"/>
                    <a:pt x="555" y="0"/>
                    <a:pt x="646" y="9"/>
                  </a:cubicBezTo>
                  <a:cubicBezTo>
                    <a:pt x="756" y="19"/>
                    <a:pt x="839" y="104"/>
                    <a:pt x="834" y="199"/>
                  </a:cubicBezTo>
                  <a:cubicBezTo>
                    <a:pt x="834" y="202"/>
                    <a:pt x="834" y="204"/>
                    <a:pt x="834" y="207"/>
                  </a:cubicBezTo>
                  <a:cubicBezTo>
                    <a:pt x="834" y="209"/>
                    <a:pt x="833" y="211"/>
                    <a:pt x="833" y="213"/>
                  </a:cubicBezTo>
                  <a:cubicBezTo>
                    <a:pt x="836" y="211"/>
                    <a:pt x="840" y="209"/>
                    <a:pt x="843" y="207"/>
                  </a:cubicBezTo>
                  <a:cubicBezTo>
                    <a:pt x="885" y="186"/>
                    <a:pt x="935" y="175"/>
                    <a:pt x="988" y="180"/>
                  </a:cubicBezTo>
                  <a:cubicBezTo>
                    <a:pt x="1119" y="193"/>
                    <a:pt x="1216" y="296"/>
                    <a:pt x="1205" y="411"/>
                  </a:cubicBezTo>
                  <a:cubicBezTo>
                    <a:pt x="1205" y="411"/>
                    <a:pt x="1205" y="411"/>
                    <a:pt x="1205" y="411"/>
                  </a:cubicBezTo>
                  <a:cubicBezTo>
                    <a:pt x="1205" y="414"/>
                    <a:pt x="1205" y="417"/>
                    <a:pt x="1204" y="419"/>
                  </a:cubicBezTo>
                  <a:cubicBezTo>
                    <a:pt x="1210" y="422"/>
                    <a:pt x="1215" y="424"/>
                    <a:pt x="1220" y="427"/>
                  </a:cubicBezTo>
                  <a:cubicBezTo>
                    <a:pt x="1272" y="456"/>
                    <a:pt x="1305" y="510"/>
                    <a:pt x="1299" y="569"/>
                  </a:cubicBezTo>
                  <a:cubicBezTo>
                    <a:pt x="1294" y="627"/>
                    <a:pt x="1252" y="674"/>
                    <a:pt x="1197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9750320" y="478568"/>
              <a:ext cx="160338" cy="92075"/>
            </a:xfrm>
            <a:custGeom>
              <a:gdLst>
                <a:gd fmla="*/ 0 w 407" name="T0"/>
                <a:gd fmla="*/ 189 h 233" name="T1"/>
                <a:gd fmla="*/ 248 w 407" name="T2"/>
                <a:gd fmla="*/ 184 h 233" name="T3"/>
                <a:gd fmla="*/ 311 w 407" name="T4"/>
                <a:gd fmla="*/ 228 h 233" name="T5"/>
                <a:gd fmla="*/ 353 w 407" name="T6"/>
                <a:gd fmla="*/ 182 h 233" name="T7"/>
                <a:gd fmla="*/ 365 w 407" name="T8"/>
                <a:gd fmla="*/ 97 h 233" name="T9"/>
                <a:gd fmla="*/ 380 w 407" name="T10"/>
                <a:gd fmla="*/ 42 h 233" name="T11"/>
                <a:gd fmla="*/ 318 w 407" name="T12"/>
                <a:gd fmla="*/ 37 h 233" name="T13"/>
                <a:gd fmla="*/ 250 w 407" name="T14"/>
                <a:gd fmla="*/ 16 h 233" name="T15"/>
                <a:gd fmla="*/ 210 w 407" name="T16"/>
                <a:gd fmla="*/ 129 h 233" name="T17"/>
                <a:gd fmla="*/ 0 w 407" name="T18"/>
                <a:gd fmla="*/ 189 h 23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3" w="407">
                  <a:moveTo>
                    <a:pt x="0" y="189"/>
                  </a:moveTo>
                  <a:cubicBezTo>
                    <a:pt x="248" y="184"/>
                    <a:pt x="248" y="184"/>
                    <a:pt x="248" y="184"/>
                  </a:cubicBezTo>
                  <a:cubicBezTo>
                    <a:pt x="248" y="184"/>
                    <a:pt x="269" y="222"/>
                    <a:pt x="311" y="228"/>
                  </a:cubicBezTo>
                  <a:cubicBezTo>
                    <a:pt x="353" y="233"/>
                    <a:pt x="353" y="182"/>
                    <a:pt x="353" y="182"/>
                  </a:cubicBezTo>
                  <a:cubicBezTo>
                    <a:pt x="353" y="182"/>
                    <a:pt x="407" y="158"/>
                    <a:pt x="365" y="97"/>
                  </a:cubicBezTo>
                  <a:cubicBezTo>
                    <a:pt x="365" y="97"/>
                    <a:pt x="395" y="68"/>
                    <a:pt x="380" y="42"/>
                  </a:cubicBezTo>
                  <a:cubicBezTo>
                    <a:pt x="364" y="16"/>
                    <a:pt x="318" y="37"/>
                    <a:pt x="318" y="37"/>
                  </a:cubicBezTo>
                  <a:cubicBezTo>
                    <a:pt x="318" y="37"/>
                    <a:pt x="290" y="0"/>
                    <a:pt x="250" y="16"/>
                  </a:cubicBezTo>
                  <a:cubicBezTo>
                    <a:pt x="209" y="32"/>
                    <a:pt x="206" y="109"/>
                    <a:pt x="210" y="129"/>
                  </a:cubicBezTo>
                  <a:lnTo>
                    <a:pt x="0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9836045" y="480155"/>
              <a:ext cx="69850" cy="93663"/>
            </a:xfrm>
            <a:custGeom>
              <a:gdLst>
                <a:gd fmla="*/ 16 w 177" name="T0"/>
                <a:gd fmla="*/ 20 h 238" name="T1"/>
                <a:gd fmla="*/ 95 w 177" name="T2"/>
                <a:gd fmla="*/ 25 h 238" name="T3"/>
                <a:gd fmla="*/ 99 w 177" name="T4"/>
                <a:gd fmla="*/ 30 h 238" name="T5"/>
                <a:gd fmla="*/ 163 w 177" name="T6"/>
                <a:gd fmla="*/ 35 h 238" name="T7"/>
                <a:gd fmla="*/ 152 w 177" name="T8"/>
                <a:gd fmla="*/ 92 h 238" name="T9"/>
                <a:gd fmla="*/ 150 w 177" name="T10"/>
                <a:gd fmla="*/ 170 h 238" name="T11"/>
                <a:gd fmla="*/ 135 w 177" name="T12"/>
                <a:gd fmla="*/ 180 h 238" name="T13"/>
                <a:gd fmla="*/ 129 w 177" name="T14"/>
                <a:gd fmla="*/ 212 h 238" name="T15"/>
                <a:gd fmla="*/ 64 w 177" name="T16"/>
                <a:gd fmla="*/ 221 h 238" name="T17"/>
                <a:gd fmla="*/ 42 w 177" name="T18"/>
                <a:gd fmla="*/ 192 h 238" name="T19"/>
                <a:gd fmla="*/ 58 w 177" name="T20"/>
                <a:gd fmla="*/ 211 h 238" name="T21"/>
                <a:gd fmla="*/ 127 w 177" name="T22"/>
                <a:gd fmla="*/ 196 h 238" name="T23"/>
                <a:gd fmla="*/ 134 w 177" name="T24"/>
                <a:gd fmla="*/ 181 h 238" name="T25"/>
                <a:gd fmla="*/ 111 w 177" name="T26"/>
                <a:gd fmla="*/ 184 h 238" name="T27"/>
                <a:gd fmla="*/ 132 w 177" name="T28"/>
                <a:gd fmla="*/ 171 h 238" name="T29"/>
                <a:gd fmla="*/ 134 w 177" name="T30"/>
                <a:gd fmla="*/ 81 h 238" name="T31"/>
                <a:gd fmla="*/ 109 w 177" name="T32"/>
                <a:gd fmla="*/ 65 h 238" name="T33"/>
                <a:gd fmla="*/ 147 w 177" name="T34"/>
                <a:gd fmla="*/ 86 h 238" name="T35"/>
                <a:gd fmla="*/ 152 w 177" name="T36"/>
                <a:gd fmla="*/ 92 h 238" name="T37"/>
                <a:gd fmla="*/ 152 w 177" name="T38"/>
                <a:gd fmla="*/ 44 h 238" name="T39"/>
                <a:gd fmla="*/ 100 w 177" name="T40"/>
                <a:gd fmla="*/ 31 h 238" name="T41"/>
                <a:gd fmla="*/ 109 w 177" name="T42"/>
                <a:gd fmla="*/ 49 h 238" name="T43"/>
                <a:gd fmla="*/ 101 w 177" name="T44"/>
                <a:gd fmla="*/ 38 h 238" name="T45"/>
                <a:gd fmla="*/ 15 w 177" name="T46"/>
                <a:gd fmla="*/ 32 h 238" name="T47"/>
                <a:gd fmla="*/ 0 w 177" name="T48"/>
                <a:gd fmla="*/ 51 h 238" name="T49"/>
                <a:gd fmla="*/ 16 w 177" name="T50"/>
                <a:gd fmla="*/ 20 h 23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38" w="177">
                  <a:moveTo>
                    <a:pt x="16" y="20"/>
                  </a:moveTo>
                  <a:cubicBezTo>
                    <a:pt x="38" y="0"/>
                    <a:pt x="73" y="2"/>
                    <a:pt x="95" y="25"/>
                  </a:cubicBezTo>
                  <a:cubicBezTo>
                    <a:pt x="97" y="27"/>
                    <a:pt x="98" y="28"/>
                    <a:pt x="99" y="30"/>
                  </a:cubicBezTo>
                  <a:cubicBezTo>
                    <a:pt x="118" y="24"/>
                    <a:pt x="147" y="19"/>
                    <a:pt x="163" y="35"/>
                  </a:cubicBezTo>
                  <a:cubicBezTo>
                    <a:pt x="177" y="51"/>
                    <a:pt x="164" y="76"/>
                    <a:pt x="152" y="92"/>
                  </a:cubicBezTo>
                  <a:cubicBezTo>
                    <a:pt x="171" y="117"/>
                    <a:pt x="171" y="151"/>
                    <a:pt x="150" y="170"/>
                  </a:cubicBezTo>
                  <a:cubicBezTo>
                    <a:pt x="146" y="175"/>
                    <a:pt x="141" y="178"/>
                    <a:pt x="135" y="180"/>
                  </a:cubicBezTo>
                  <a:cubicBezTo>
                    <a:pt x="137" y="191"/>
                    <a:pt x="135" y="202"/>
                    <a:pt x="129" y="212"/>
                  </a:cubicBezTo>
                  <a:cubicBezTo>
                    <a:pt x="116" y="234"/>
                    <a:pt x="87" y="238"/>
                    <a:pt x="64" y="221"/>
                  </a:cubicBezTo>
                  <a:cubicBezTo>
                    <a:pt x="53" y="213"/>
                    <a:pt x="46" y="203"/>
                    <a:pt x="42" y="192"/>
                  </a:cubicBezTo>
                  <a:cubicBezTo>
                    <a:pt x="46" y="199"/>
                    <a:pt x="52" y="206"/>
                    <a:pt x="58" y="211"/>
                  </a:cubicBezTo>
                  <a:cubicBezTo>
                    <a:pt x="81" y="228"/>
                    <a:pt x="112" y="221"/>
                    <a:pt x="127" y="196"/>
                  </a:cubicBezTo>
                  <a:cubicBezTo>
                    <a:pt x="130" y="191"/>
                    <a:pt x="132" y="186"/>
                    <a:pt x="134" y="181"/>
                  </a:cubicBezTo>
                  <a:cubicBezTo>
                    <a:pt x="127" y="183"/>
                    <a:pt x="119" y="184"/>
                    <a:pt x="111" y="184"/>
                  </a:cubicBezTo>
                  <a:cubicBezTo>
                    <a:pt x="119" y="181"/>
                    <a:pt x="126" y="177"/>
                    <a:pt x="132" y="171"/>
                  </a:cubicBezTo>
                  <a:cubicBezTo>
                    <a:pt x="157" y="147"/>
                    <a:pt x="158" y="107"/>
                    <a:pt x="134" y="81"/>
                  </a:cubicBezTo>
                  <a:cubicBezTo>
                    <a:pt x="127" y="73"/>
                    <a:pt x="118" y="68"/>
                    <a:pt x="109" y="65"/>
                  </a:cubicBezTo>
                  <a:cubicBezTo>
                    <a:pt x="123" y="67"/>
                    <a:pt x="136" y="74"/>
                    <a:pt x="147" y="86"/>
                  </a:cubicBezTo>
                  <a:cubicBezTo>
                    <a:pt x="149" y="88"/>
                    <a:pt x="150" y="90"/>
                    <a:pt x="152" y="92"/>
                  </a:cubicBezTo>
                  <a:cubicBezTo>
                    <a:pt x="159" y="76"/>
                    <a:pt x="164" y="56"/>
                    <a:pt x="152" y="44"/>
                  </a:cubicBezTo>
                  <a:cubicBezTo>
                    <a:pt x="140" y="31"/>
                    <a:pt x="118" y="29"/>
                    <a:pt x="100" y="31"/>
                  </a:cubicBezTo>
                  <a:cubicBezTo>
                    <a:pt x="104" y="36"/>
                    <a:pt x="107" y="43"/>
                    <a:pt x="109" y="49"/>
                  </a:cubicBezTo>
                  <a:cubicBezTo>
                    <a:pt x="107" y="45"/>
                    <a:pt x="104" y="41"/>
                    <a:pt x="101" y="38"/>
                  </a:cubicBezTo>
                  <a:cubicBezTo>
                    <a:pt x="79" y="12"/>
                    <a:pt x="40" y="10"/>
                    <a:pt x="15" y="32"/>
                  </a:cubicBezTo>
                  <a:cubicBezTo>
                    <a:pt x="8" y="37"/>
                    <a:pt x="4" y="44"/>
                    <a:pt x="0" y="51"/>
                  </a:cubicBezTo>
                  <a:cubicBezTo>
                    <a:pt x="2" y="39"/>
                    <a:pt x="7" y="28"/>
                    <a:pt x="1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9758258" y="507143"/>
              <a:ext cx="88900" cy="42863"/>
            </a:xfrm>
            <a:custGeom>
              <a:gdLst>
                <a:gd fmla="*/ 56 w 56" name="T0"/>
                <a:gd fmla="*/ 0 h 27" name="T1"/>
                <a:gd fmla="*/ 52 w 56" name="T2"/>
                <a:gd fmla="*/ 9 h 27" name="T3"/>
                <a:gd fmla="*/ 0 w 56" name="T4"/>
                <a:gd fmla="*/ 27 h 27" name="T5"/>
                <a:gd fmla="*/ 56 w 56" name="T6"/>
                <a:gd fmla="*/ 0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56">
                  <a:moveTo>
                    <a:pt x="56" y="0"/>
                  </a:moveTo>
                  <a:lnTo>
                    <a:pt x="52" y="9"/>
                  </a:lnTo>
                  <a:lnTo>
                    <a:pt x="0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9766195" y="526193"/>
              <a:ext cx="73025" cy="25400"/>
            </a:xfrm>
            <a:custGeom>
              <a:gdLst>
                <a:gd fmla="*/ 46 w 46" name="T0"/>
                <a:gd fmla="*/ 0 h 16" name="T1"/>
                <a:gd fmla="*/ 46 w 46" name="T2"/>
                <a:gd fmla="*/ 3 h 16" name="T3"/>
                <a:gd fmla="*/ 0 w 46" name="T4"/>
                <a:gd fmla="*/ 16 h 16" name="T5"/>
                <a:gd fmla="*/ 46 w 46" name="T6"/>
                <a:gd fmla="*/ 0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46">
                  <a:moveTo>
                    <a:pt x="46" y="0"/>
                  </a:moveTo>
                  <a:lnTo>
                    <a:pt x="46" y="3"/>
                  </a:lnTo>
                  <a:lnTo>
                    <a:pt x="0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9766195" y="540480"/>
              <a:ext cx="96838" cy="14288"/>
            </a:xfrm>
            <a:custGeom>
              <a:gdLst>
                <a:gd fmla="*/ 58 w 61" name="T0"/>
                <a:gd fmla="*/ 0 h 9" name="T1"/>
                <a:gd fmla="*/ 0 w 61" name="T2"/>
                <a:gd fmla="*/ 9 h 9" name="T3"/>
                <a:gd fmla="*/ 61 w 61" name="T4"/>
                <a:gd fmla="*/ 5 h 9" name="T5"/>
                <a:gd fmla="*/ 58 w 61" name="T6"/>
                <a:gd fmla="*/ 0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61">
                  <a:moveTo>
                    <a:pt x="58" y="0"/>
                  </a:moveTo>
                  <a:lnTo>
                    <a:pt x="0" y="9"/>
                  </a:lnTo>
                  <a:lnTo>
                    <a:pt x="6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矩形 34"/>
          <p:cNvSpPr/>
          <p:nvPr/>
        </p:nvSpPr>
        <p:spPr>
          <a:xfrm>
            <a:off x="995601" y="3354684"/>
            <a:ext cx="10591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特技：</a:t>
            </a:r>
          </a:p>
        </p:txBody>
      </p:sp>
      <p:sp>
        <p:nvSpPr>
          <p:cNvPr id="36" name="矩形 35"/>
          <p:cNvSpPr/>
          <p:nvPr/>
        </p:nvSpPr>
        <p:spPr>
          <a:xfrm>
            <a:off x="2006898" y="3388314"/>
            <a:ext cx="88915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16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放屁</a:t>
            </a:r>
          </a:p>
        </p:txBody>
      </p:sp>
      <p:sp>
        <p:nvSpPr>
          <p:cNvPr id="37" name="五角星 36"/>
          <p:cNvSpPr/>
          <p:nvPr/>
        </p:nvSpPr>
        <p:spPr>
          <a:xfrm>
            <a:off x="2453838" y="3892939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8" name="五角星 37"/>
          <p:cNvSpPr/>
          <p:nvPr/>
        </p:nvSpPr>
        <p:spPr>
          <a:xfrm>
            <a:off x="2761005" y="3892939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9" name="五角星 38"/>
          <p:cNvSpPr/>
          <p:nvPr/>
        </p:nvSpPr>
        <p:spPr>
          <a:xfrm>
            <a:off x="3068172" y="3892939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626682" y="1003808"/>
            <a:ext cx="2112179" cy="441312"/>
            <a:chOff x="5795259" y="329481"/>
            <a:chExt cx="2112179" cy="441312"/>
          </a:xfrm>
        </p:grpSpPr>
        <p:sp>
          <p:nvSpPr>
            <p:cNvPr id="41" name="矩形 40"/>
            <p:cNvSpPr/>
            <p:nvPr/>
          </p:nvSpPr>
          <p:spPr>
            <a:xfrm>
              <a:off x="5795259" y="329481"/>
              <a:ext cx="2112179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lang="zh-CN" spc="300">
                  <a:solidFill>
                    <a:srgbClr val="8C4306"/>
                  </a:solidFill>
                  <a:latin charset="-122" panose="02010600010101010101" pitchFamily="2" typeface="方正喵呜体"/>
                  <a:ea charset="-122" panose="02010600010101010101" pitchFamily="2" typeface="方正喵呜体"/>
                  <a:cs charset="-122" panose="020b0604020202020204" pitchFamily="34" typeface="Arial Unicode MS"/>
                </a:rPr>
                <a:t>东北纯爷儿们</a:t>
              </a:r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6289696" y="616118"/>
              <a:ext cx="785276" cy="154675"/>
            </a:xfrm>
            <a:custGeom>
              <a:gdLst>
                <a:gd fmla="*/ 56 w 56" name="T0"/>
                <a:gd fmla="*/ 0 h 11" name="T1"/>
                <a:gd fmla="*/ 55 w 56" name="T2"/>
                <a:gd fmla="*/ 0 h 11" name="T3"/>
                <a:gd fmla="*/ 45 w 56" name="T4"/>
                <a:gd fmla="*/ 3 h 11" name="T5"/>
                <a:gd fmla="*/ 40 w 56" name="T6"/>
                <a:gd fmla="*/ 2 h 11" name="T7"/>
                <a:gd fmla="*/ 35 w 56" name="T8"/>
                <a:gd fmla="*/ 1 h 11" name="T9"/>
                <a:gd fmla="*/ 28 w 56" name="T10"/>
                <a:gd fmla="*/ 4 h 11" name="T11"/>
                <a:gd fmla="*/ 21 w 56" name="T12"/>
                <a:gd fmla="*/ 1 h 11" name="T13"/>
                <a:gd fmla="*/ 15 w 56" name="T14"/>
                <a:gd fmla="*/ 2 h 11" name="T15"/>
                <a:gd fmla="*/ 11 w 56" name="T16"/>
                <a:gd fmla="*/ 3 h 11" name="T17"/>
                <a:gd fmla="*/ 0 w 56" name="T18"/>
                <a:gd fmla="*/ 0 h 11" name="T19"/>
                <a:gd fmla="*/ 0 w 56" name="T20"/>
                <a:gd fmla="*/ 0 h 11" name="T21"/>
                <a:gd fmla="*/ 0 w 56" name="T22"/>
                <a:gd fmla="*/ 0 h 11" name="T23"/>
                <a:gd fmla="*/ 17 w 56" name="T24"/>
                <a:gd fmla="*/ 11 h 11" name="T25"/>
                <a:gd fmla="*/ 17 w 56" name="T26"/>
                <a:gd fmla="*/ 11 h 11" name="T27"/>
                <a:gd fmla="*/ 28 w 56" name="T28"/>
                <a:gd fmla="*/ 6 h 11" name="T29"/>
                <a:gd fmla="*/ 38 w 56" name="T30"/>
                <a:gd fmla="*/ 11 h 11" name="T31"/>
                <a:gd fmla="*/ 56 w 56" name="T32"/>
                <a:gd fmla="*/ 0 h 11" name="T33"/>
                <a:gd fmla="*/ 56 w 56" name="T34"/>
                <a:gd fmla="*/ 0 h 1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" w="56"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2" y="2"/>
                    <a:pt x="48" y="3"/>
                    <a:pt x="45" y="3"/>
                  </a:cubicBezTo>
                  <a:cubicBezTo>
                    <a:pt x="44" y="3"/>
                    <a:pt x="42" y="3"/>
                    <a:pt x="40" y="2"/>
                  </a:cubicBezTo>
                  <a:cubicBezTo>
                    <a:pt x="38" y="2"/>
                    <a:pt x="36" y="1"/>
                    <a:pt x="35" y="1"/>
                  </a:cubicBezTo>
                  <a:cubicBezTo>
                    <a:pt x="32" y="1"/>
                    <a:pt x="30" y="2"/>
                    <a:pt x="28" y="4"/>
                  </a:cubicBezTo>
                  <a:cubicBezTo>
                    <a:pt x="26" y="2"/>
                    <a:pt x="23" y="1"/>
                    <a:pt x="21" y="1"/>
                  </a:cubicBezTo>
                  <a:cubicBezTo>
                    <a:pt x="19" y="1"/>
                    <a:pt x="18" y="2"/>
                    <a:pt x="15" y="2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7" y="3"/>
                    <a:pt x="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6"/>
                    <a:pt x="11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11"/>
                    <a:pt x="24" y="9"/>
                    <a:pt x="28" y="6"/>
                  </a:cubicBezTo>
                  <a:cubicBezTo>
                    <a:pt x="31" y="9"/>
                    <a:pt x="35" y="11"/>
                    <a:pt x="38" y="11"/>
                  </a:cubicBezTo>
                  <a:cubicBezTo>
                    <a:pt x="45" y="11"/>
                    <a:pt x="51" y="6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8C430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8C4306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11063851">
            <a:off x="2196810" y="485455"/>
            <a:ext cx="2041280" cy="431800"/>
            <a:chOff x="3557880" y="393700"/>
            <a:chExt cx="2041280" cy="431800"/>
          </a:xfrm>
        </p:grpSpPr>
        <p:sp>
          <p:nvSpPr>
            <p:cNvPr id="44" name="任意多边形 43"/>
            <p:cNvSpPr/>
            <p:nvPr/>
          </p:nvSpPr>
          <p:spPr>
            <a:xfrm>
              <a:off x="3557880" y="393700"/>
              <a:ext cx="963320" cy="431800"/>
            </a:xfrm>
            <a:custGeom>
              <a:gdLst>
                <a:gd fmla="*/ 17170 w 963320" name="connsiteX0"/>
                <a:gd fmla="*/ 209550 h 431800" name="connsiteY0"/>
                <a:gd fmla="*/ 10820 w 963320" name="connsiteX1"/>
                <a:gd fmla="*/ 323850 h 431800" name="connsiteY1"/>
                <a:gd fmla="*/ 36220 w 963320" name="connsiteX2"/>
                <a:gd fmla="*/ 361950 h 431800" name="connsiteY2"/>
                <a:gd fmla="*/ 48920 w 963320" name="connsiteX3"/>
                <a:gd fmla="*/ 381000 h 431800" name="connsiteY3"/>
                <a:gd fmla="*/ 87020 w 963320" name="connsiteX4"/>
                <a:gd fmla="*/ 400050 h 431800" name="connsiteY4"/>
                <a:gd fmla="*/ 106070 w 963320" name="connsiteX5"/>
                <a:gd fmla="*/ 406400 h 431800" name="connsiteY5"/>
                <a:gd fmla="*/ 125120 w 963320" name="connsiteX6"/>
                <a:gd fmla="*/ 419100 h 431800" name="connsiteY6"/>
                <a:gd fmla="*/ 163220 w 963320" name="connsiteX7"/>
                <a:gd fmla="*/ 431800 h 431800" name="connsiteY7"/>
                <a:gd fmla="*/ 328320 w 963320" name="connsiteX8"/>
                <a:gd fmla="*/ 425450 h 431800" name="connsiteY8"/>
                <a:gd fmla="*/ 347370 w 963320" name="connsiteX9"/>
                <a:gd fmla="*/ 419100 h 431800" name="connsiteY9"/>
                <a:gd fmla="*/ 404520 w 963320" name="connsiteX10"/>
                <a:gd fmla="*/ 374650 h 431800" name="connsiteY10"/>
                <a:gd fmla="*/ 423570 w 963320" name="connsiteX11"/>
                <a:gd fmla="*/ 361950 h 431800" name="connsiteY11"/>
                <a:gd fmla="*/ 448970 w 963320" name="connsiteX12"/>
                <a:gd fmla="*/ 323850 h 431800" name="connsiteY12"/>
                <a:gd fmla="*/ 487070 w 963320" name="connsiteX13"/>
                <a:gd fmla="*/ 292100 h 431800" name="connsiteY13"/>
                <a:gd fmla="*/ 493420 w 963320" name="connsiteX14"/>
                <a:gd fmla="*/ 273050 h 431800" name="connsiteY14"/>
                <a:gd fmla="*/ 531520 w 963320" name="connsiteX15"/>
                <a:gd fmla="*/ 234950 h 431800" name="connsiteY15"/>
                <a:gd fmla="*/ 550570 w 963320" name="connsiteX16"/>
                <a:gd fmla="*/ 215900 h 431800" name="connsiteY16"/>
                <a:gd fmla="*/ 595020 w 963320" name="connsiteX17"/>
                <a:gd fmla="*/ 165100 h 431800" name="connsiteY17"/>
                <a:gd fmla="*/ 601370 w 963320" name="connsiteX18"/>
                <a:gd fmla="*/ 146050 h 431800" name="connsiteY18"/>
                <a:gd fmla="*/ 645820 w 963320" name="connsiteX19"/>
                <a:gd fmla="*/ 88900 h 431800" name="connsiteY19"/>
                <a:gd fmla="*/ 664870 w 963320" name="connsiteX20"/>
                <a:gd fmla="*/ 76200 h 431800" name="connsiteY20"/>
                <a:gd fmla="*/ 677570 w 963320" name="connsiteX21"/>
                <a:gd fmla="*/ 57150 h 431800" name="connsiteY21"/>
                <a:gd fmla="*/ 696620 w 963320" name="connsiteX22"/>
                <a:gd fmla="*/ 50800 h 431800" name="connsiteY22"/>
                <a:gd fmla="*/ 722020 w 963320" name="connsiteX23"/>
                <a:gd fmla="*/ 38100 h 431800" name="connsiteY23"/>
                <a:gd fmla="*/ 741070 w 963320" name="connsiteX24"/>
                <a:gd fmla="*/ 31750 h 431800" name="connsiteY24"/>
                <a:gd fmla="*/ 798220 w 963320" name="connsiteX25"/>
                <a:gd fmla="*/ 19050 h 431800" name="connsiteY25"/>
                <a:gd fmla="*/ 836320 w 963320" name="connsiteX26"/>
                <a:gd fmla="*/ 12700 h 431800" name="connsiteY26"/>
                <a:gd fmla="*/ 963320 w 963320" name="connsiteX27"/>
                <a:gd fmla="*/ 0 h 431800" name="connsiteY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b="b" l="l" r="r" t="t"/>
              <a:pathLst>
                <a:path h="431800" w="963319">
                  <a:moveTo>
                    <a:pt x="17170" y="209550"/>
                  </a:moveTo>
                  <a:cubicBezTo>
                    <a:pt x="-1422" y="256031"/>
                    <a:pt x="-6954" y="256309"/>
                    <a:pt x="10820" y="323850"/>
                  </a:cubicBezTo>
                  <a:cubicBezTo>
                    <a:pt x="14704" y="338611"/>
                    <a:pt x="27753" y="349250"/>
                    <a:pt x="36220" y="361950"/>
                  </a:cubicBezTo>
                  <a:cubicBezTo>
                    <a:pt x="40453" y="368300"/>
                    <a:pt x="41680" y="378587"/>
                    <a:pt x="48920" y="381000"/>
                  </a:cubicBezTo>
                  <a:cubicBezTo>
                    <a:pt x="96803" y="396961"/>
                    <a:pt x="37781" y="375431"/>
                    <a:pt x="87020" y="400050"/>
                  </a:cubicBezTo>
                  <a:cubicBezTo>
                    <a:pt x="93007" y="403043"/>
                    <a:pt x="100083" y="403407"/>
                    <a:pt x="106070" y="406400"/>
                  </a:cubicBezTo>
                  <a:cubicBezTo>
                    <a:pt x="112896" y="409813"/>
                    <a:pt x="118146" y="416000"/>
                    <a:pt x="125120" y="419100"/>
                  </a:cubicBezTo>
                  <a:cubicBezTo>
                    <a:pt x="137353" y="424537"/>
                    <a:pt x="163220" y="431800"/>
                    <a:pt x="163220" y="431800"/>
                  </a:cubicBezTo>
                  <a:cubicBezTo>
                    <a:pt x="218253" y="429683"/>
                    <a:pt x="273376" y="429239"/>
                    <a:pt x="328320" y="425450"/>
                  </a:cubicBezTo>
                  <a:cubicBezTo>
                    <a:pt x="334998" y="424989"/>
                    <a:pt x="341519" y="422351"/>
                    <a:pt x="347370" y="419100"/>
                  </a:cubicBezTo>
                  <a:cubicBezTo>
                    <a:pt x="405147" y="387002"/>
                    <a:pt x="367496" y="405503"/>
                    <a:pt x="404520" y="374650"/>
                  </a:cubicBezTo>
                  <a:cubicBezTo>
                    <a:pt x="410383" y="369764"/>
                    <a:pt x="417220" y="366183"/>
                    <a:pt x="423570" y="361950"/>
                  </a:cubicBezTo>
                  <a:cubicBezTo>
                    <a:pt x="432037" y="349250"/>
                    <a:pt x="436270" y="332317"/>
                    <a:pt x="448970" y="323850"/>
                  </a:cubicBezTo>
                  <a:cubicBezTo>
                    <a:pt x="475492" y="306169"/>
                    <a:pt x="462624" y="316546"/>
                    <a:pt x="487070" y="292100"/>
                  </a:cubicBezTo>
                  <a:cubicBezTo>
                    <a:pt x="489187" y="285750"/>
                    <a:pt x="489311" y="278334"/>
                    <a:pt x="493420" y="273050"/>
                  </a:cubicBezTo>
                  <a:cubicBezTo>
                    <a:pt x="504447" y="258873"/>
                    <a:pt x="518820" y="247650"/>
                    <a:pt x="531520" y="234950"/>
                  </a:cubicBezTo>
                  <a:cubicBezTo>
                    <a:pt x="537870" y="228600"/>
                    <a:pt x="545589" y="223372"/>
                    <a:pt x="550570" y="215900"/>
                  </a:cubicBezTo>
                  <a:cubicBezTo>
                    <a:pt x="580203" y="171450"/>
                    <a:pt x="563270" y="186267"/>
                    <a:pt x="595020" y="165100"/>
                  </a:cubicBezTo>
                  <a:cubicBezTo>
                    <a:pt x="597137" y="158750"/>
                    <a:pt x="598119" y="151901"/>
                    <a:pt x="601370" y="146050"/>
                  </a:cubicBezTo>
                  <a:cubicBezTo>
                    <a:pt x="613577" y="124077"/>
                    <a:pt x="626670" y="104859"/>
                    <a:pt x="645820" y="88900"/>
                  </a:cubicBezTo>
                  <a:cubicBezTo>
                    <a:pt x="651683" y="84014"/>
                    <a:pt x="658520" y="80433"/>
                    <a:pt x="664870" y="76200"/>
                  </a:cubicBezTo>
                  <a:cubicBezTo>
                    <a:pt x="669103" y="69850"/>
                    <a:pt x="671611" y="61918"/>
                    <a:pt x="677570" y="57150"/>
                  </a:cubicBezTo>
                  <a:cubicBezTo>
                    <a:pt x="682797" y="52969"/>
                    <a:pt x="690468" y="53437"/>
                    <a:pt x="696620" y="50800"/>
                  </a:cubicBezTo>
                  <a:cubicBezTo>
                    <a:pt x="705321" y="47071"/>
                    <a:pt x="713319" y="41829"/>
                    <a:pt x="722020" y="38100"/>
                  </a:cubicBezTo>
                  <a:cubicBezTo>
                    <a:pt x="728172" y="35463"/>
                    <a:pt x="734634" y="33589"/>
                    <a:pt x="741070" y="31750"/>
                  </a:cubicBezTo>
                  <a:cubicBezTo>
                    <a:pt x="758906" y="26654"/>
                    <a:pt x="780215" y="22324"/>
                    <a:pt x="798220" y="19050"/>
                  </a:cubicBezTo>
                  <a:cubicBezTo>
                    <a:pt x="810888" y="16747"/>
                    <a:pt x="823486" y="13727"/>
                    <a:pt x="836320" y="12700"/>
                  </a:cubicBezTo>
                  <a:cubicBezTo>
                    <a:pt x="963637" y="2515"/>
                    <a:pt x="928220" y="35100"/>
                    <a:pt x="963320" y="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椭圆 44"/>
            <p:cNvSpPr/>
            <p:nvPr/>
          </p:nvSpPr>
          <p:spPr>
            <a:xfrm>
              <a:off x="4142022" y="436910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581398" y="454821"/>
              <a:ext cx="2017762" cy="133350"/>
            </a:xfrm>
            <a:custGeom>
              <a:gdLst>
                <a:gd fmla="*/ 0 w 2051050" name="connsiteX0"/>
                <a:gd fmla="*/ 152400 h 152400" name="connsiteY0"/>
                <a:gd fmla="*/ 25400 w 2051050" name="connsiteX1"/>
                <a:gd fmla="*/ 120650 h 152400" name="connsiteY1"/>
                <a:gd fmla="*/ 38100 w 2051050" name="connsiteX2"/>
                <a:gd fmla="*/ 101600 h 152400" name="connsiteY2"/>
                <a:gd fmla="*/ 76200 w 2051050" name="connsiteX3"/>
                <a:gd fmla="*/ 82550 h 152400" name="connsiteY3"/>
                <a:gd fmla="*/ 133350 w 2051050" name="connsiteX4"/>
                <a:gd fmla="*/ 50800 h 152400" name="connsiteY4"/>
                <a:gd fmla="*/ 152400 w 2051050" name="connsiteX5"/>
                <a:gd fmla="*/ 38100 h 152400" name="connsiteY5"/>
                <a:gd fmla="*/ 190500 w 2051050" name="connsiteX6"/>
                <a:gd fmla="*/ 25400 h 152400" name="connsiteY6"/>
                <a:gd fmla="*/ 209550 w 2051050" name="connsiteX7"/>
                <a:gd fmla="*/ 19050 h 152400" name="connsiteY7"/>
                <a:gd fmla="*/ 228600 w 2051050" name="connsiteX8"/>
                <a:gd fmla="*/ 12700 h 152400" name="connsiteY8"/>
                <a:gd fmla="*/ 279400 w 2051050" name="connsiteX9"/>
                <a:gd fmla="*/ 0 h 152400" name="connsiteY9"/>
                <a:gd fmla="*/ 641350 w 2051050" name="connsiteX10"/>
                <a:gd fmla="*/ 6350 h 152400" name="connsiteY10"/>
                <a:gd fmla="*/ 679450 w 2051050" name="connsiteX11"/>
                <a:gd fmla="*/ 12700 h 152400" name="connsiteY11"/>
                <a:gd fmla="*/ 742950 w 2051050" name="connsiteX12"/>
                <a:gd fmla="*/ 25400 h 152400" name="connsiteY12"/>
                <a:gd fmla="*/ 806450 w 2051050" name="connsiteX13"/>
                <a:gd fmla="*/ 44450 h 152400" name="connsiteY13"/>
                <a:gd fmla="*/ 863600 w 2051050" name="connsiteX14"/>
                <a:gd fmla="*/ 63500 h 152400" name="connsiteY14"/>
                <a:gd fmla="*/ 882650 w 2051050" name="connsiteX15"/>
                <a:gd fmla="*/ 69850 h 152400" name="connsiteY15"/>
                <a:gd fmla="*/ 958850 w 2051050" name="connsiteX16"/>
                <a:gd fmla="*/ 82550 h 152400" name="connsiteY16"/>
                <a:gd fmla="*/ 1054100 w 2051050" name="connsiteX17"/>
                <a:gd fmla="*/ 88900 h 152400" name="connsiteY17"/>
                <a:gd fmla="*/ 1682750 w 2051050" name="connsiteX18"/>
                <a:gd fmla="*/ 88900 h 152400" name="connsiteY18"/>
                <a:gd fmla="*/ 2051050 w 2051050" name="connsiteX19"/>
                <a:gd fmla="*/ 95250 h 152400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152400" w="2051050">
                  <a:moveTo>
                    <a:pt x="0" y="152400"/>
                  </a:moveTo>
                  <a:cubicBezTo>
                    <a:pt x="8467" y="141817"/>
                    <a:pt x="17268" y="131493"/>
                    <a:pt x="25400" y="120650"/>
                  </a:cubicBezTo>
                  <a:cubicBezTo>
                    <a:pt x="29979" y="114545"/>
                    <a:pt x="32704" y="106996"/>
                    <a:pt x="38100" y="101600"/>
                  </a:cubicBezTo>
                  <a:cubicBezTo>
                    <a:pt x="50410" y="89290"/>
                    <a:pt x="60706" y="87715"/>
                    <a:pt x="76200" y="82550"/>
                  </a:cubicBezTo>
                  <a:cubicBezTo>
                    <a:pt x="135989" y="22761"/>
                    <a:pt x="40111" y="112959"/>
                    <a:pt x="133350" y="50800"/>
                  </a:cubicBezTo>
                  <a:cubicBezTo>
                    <a:pt x="139700" y="46567"/>
                    <a:pt x="145426" y="41200"/>
                    <a:pt x="152400" y="38100"/>
                  </a:cubicBezTo>
                  <a:cubicBezTo>
                    <a:pt x="164633" y="32663"/>
                    <a:pt x="177800" y="29633"/>
                    <a:pt x="190500" y="25400"/>
                  </a:cubicBezTo>
                  <a:lnTo>
                    <a:pt x="209550" y="19050"/>
                  </a:lnTo>
                  <a:cubicBezTo>
                    <a:pt x="215900" y="16933"/>
                    <a:pt x="222036" y="14013"/>
                    <a:pt x="228600" y="12700"/>
                  </a:cubicBezTo>
                  <a:cubicBezTo>
                    <a:pt x="266914" y="5037"/>
                    <a:pt x="250111" y="9763"/>
                    <a:pt x="279400" y="0"/>
                  </a:cubicBezTo>
                  <a:lnTo>
                    <a:pt x="641350" y="6350"/>
                  </a:lnTo>
                  <a:cubicBezTo>
                    <a:pt x="654219" y="6759"/>
                    <a:pt x="666795" y="10327"/>
                    <a:pt x="679450" y="12700"/>
                  </a:cubicBezTo>
                  <a:cubicBezTo>
                    <a:pt x="700666" y="16678"/>
                    <a:pt x="722472" y="18574"/>
                    <a:pt x="742950" y="25400"/>
                  </a:cubicBezTo>
                  <a:cubicBezTo>
                    <a:pt x="877654" y="70301"/>
                    <a:pt x="710482" y="15660"/>
                    <a:pt x="806450" y="44450"/>
                  </a:cubicBezTo>
                  <a:cubicBezTo>
                    <a:pt x="825684" y="50220"/>
                    <a:pt x="844550" y="57150"/>
                    <a:pt x="863600" y="63500"/>
                  </a:cubicBezTo>
                  <a:cubicBezTo>
                    <a:pt x="869950" y="65617"/>
                    <a:pt x="876086" y="68537"/>
                    <a:pt x="882650" y="69850"/>
                  </a:cubicBezTo>
                  <a:cubicBezTo>
                    <a:pt x="910144" y="75349"/>
                    <a:pt x="929970" y="79925"/>
                    <a:pt x="958850" y="82550"/>
                  </a:cubicBezTo>
                  <a:cubicBezTo>
                    <a:pt x="990540" y="85431"/>
                    <a:pt x="1022350" y="86783"/>
                    <a:pt x="1054100" y="88900"/>
                  </a:cubicBezTo>
                  <a:cubicBezTo>
                    <a:pt x="1294841" y="123292"/>
                    <a:pt x="1037995" y="88900"/>
                    <a:pt x="1682750" y="88900"/>
                  </a:cubicBezTo>
                  <a:cubicBezTo>
                    <a:pt x="1805535" y="88900"/>
                    <a:pt x="1928265" y="95250"/>
                    <a:pt x="2051050" y="9525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3998" y="1765300"/>
            <a:ext cx="1177448" cy="683869"/>
            <a:chOff x="3513998" y="1765300"/>
            <a:chExt cx="1177448" cy="683869"/>
          </a:xfrm>
        </p:grpSpPr>
        <p:grpSp>
          <p:nvGrpSpPr>
            <p:cNvPr id="48" name="组合 47"/>
            <p:cNvGrpSpPr/>
            <p:nvPr/>
          </p:nvGrpSpPr>
          <p:grpSpPr>
            <a:xfrm flipH="1" rot="20067292">
              <a:off x="3513998" y="1940260"/>
              <a:ext cx="1177448" cy="508909"/>
              <a:chOff x="4671803" y="1766997"/>
              <a:chExt cx="1177448" cy="508909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4671803" y="1814513"/>
                <a:ext cx="622691" cy="392906"/>
              </a:xfrm>
              <a:custGeom>
                <a:gdLst>
                  <a:gd fmla="*/ 545516 w 622691" name="connsiteX0"/>
                  <a:gd fmla="*/ 392906 h 392906" name="connsiteY0"/>
                  <a:gd fmla="*/ 571710 w 622691" name="connsiteX1"/>
                  <a:gd fmla="*/ 390525 h 392906" name="connsiteY1"/>
                  <a:gd fmla="*/ 578853 w 622691" name="connsiteX2"/>
                  <a:gd fmla="*/ 388143 h 392906" name="connsiteY2"/>
                  <a:gd fmla="*/ 593141 w 622691" name="connsiteX3"/>
                  <a:gd fmla="*/ 378618 h 392906" name="connsiteY3"/>
                  <a:gd fmla="*/ 609810 w 622691" name="connsiteX4"/>
                  <a:gd fmla="*/ 359568 h 392906" name="connsiteY4"/>
                  <a:gd fmla="*/ 619335 w 622691" name="connsiteX5"/>
                  <a:gd fmla="*/ 338137 h 392906" name="connsiteY5"/>
                  <a:gd fmla="*/ 619335 w 622691" name="connsiteX6"/>
                  <a:gd fmla="*/ 250031 h 392906" name="connsiteY6"/>
                  <a:gd fmla="*/ 614572 w 622691" name="connsiteX7"/>
                  <a:gd fmla="*/ 235743 h 392906" name="connsiteY7"/>
                  <a:gd fmla="*/ 593141 w 622691" name="connsiteX8"/>
                  <a:gd fmla="*/ 221456 h 392906" name="connsiteY8"/>
                  <a:gd fmla="*/ 585997 w 622691" name="connsiteX9"/>
                  <a:gd fmla="*/ 216693 h 392906" name="connsiteY9"/>
                  <a:gd fmla="*/ 571710 w 622691" name="connsiteX10"/>
                  <a:gd fmla="*/ 211931 h 392906" name="connsiteY10"/>
                  <a:gd fmla="*/ 557422 w 622691" name="connsiteX11"/>
                  <a:gd fmla="*/ 207168 h 392906" name="connsiteY11"/>
                  <a:gd fmla="*/ 550278 w 622691" name="connsiteX12"/>
                  <a:gd fmla="*/ 204787 h 392906" name="connsiteY12"/>
                  <a:gd fmla="*/ 543135 w 622691" name="connsiteX13"/>
                  <a:gd fmla="*/ 200025 h 392906" name="connsiteY13"/>
                  <a:gd fmla="*/ 528847 w 622691" name="connsiteX14"/>
                  <a:gd fmla="*/ 195262 h 392906" name="connsiteY14"/>
                  <a:gd fmla="*/ 521703 w 622691" name="connsiteX15"/>
                  <a:gd fmla="*/ 192881 h 392906" name="connsiteY15"/>
                  <a:gd fmla="*/ 514560 w 622691" name="connsiteX16"/>
                  <a:gd fmla="*/ 190500 h 392906" name="connsiteY16"/>
                  <a:gd fmla="*/ 505035 w 622691" name="connsiteX17"/>
                  <a:gd fmla="*/ 188118 h 392906" name="connsiteY17"/>
                  <a:gd fmla="*/ 490747 w 622691" name="connsiteX18"/>
                  <a:gd fmla="*/ 183356 h 392906" name="connsiteY18"/>
                  <a:gd fmla="*/ 462172 w 622691" name="connsiteX19"/>
                  <a:gd fmla="*/ 173831 h 392906" name="connsiteY19"/>
                  <a:gd fmla="*/ 455028 w 622691" name="connsiteX20"/>
                  <a:gd fmla="*/ 171450 h 392906" name="connsiteY20"/>
                  <a:gd fmla="*/ 447885 w 622691" name="connsiteX21"/>
                  <a:gd fmla="*/ 169068 h 392906" name="connsiteY21"/>
                  <a:gd fmla="*/ 438360 w 622691" name="connsiteX22"/>
                  <a:gd fmla="*/ 166687 h 392906" name="connsiteY22"/>
                  <a:gd fmla="*/ 431216 w 622691" name="connsiteX23"/>
                  <a:gd fmla="*/ 164306 h 392906" name="connsiteY23"/>
                  <a:gd fmla="*/ 419310 w 622691" name="connsiteX24"/>
                  <a:gd fmla="*/ 161925 h 392906" name="connsiteY24"/>
                  <a:gd fmla="*/ 402641 w 622691" name="connsiteX25"/>
                  <a:gd fmla="*/ 157162 h 392906" name="connsiteY25"/>
                  <a:gd fmla="*/ 374066 w 622691" name="connsiteX26"/>
                  <a:gd fmla="*/ 154781 h 392906" name="connsiteY26"/>
                  <a:gd fmla="*/ 347872 w 622691" name="connsiteX27"/>
                  <a:gd fmla="*/ 150018 h 392906" name="connsiteY27"/>
                  <a:gd fmla="*/ 340728 w 622691" name="connsiteX28"/>
                  <a:gd fmla="*/ 147637 h 392906" name="connsiteY28"/>
                  <a:gd fmla="*/ 331203 w 622691" name="connsiteX29"/>
                  <a:gd fmla="*/ 145256 h 392906" name="connsiteY29"/>
                  <a:gd fmla="*/ 314535 w 622691" name="connsiteX30"/>
                  <a:gd fmla="*/ 142875 h 392906" name="connsiteY30"/>
                  <a:gd fmla="*/ 307391 w 622691" name="connsiteX31"/>
                  <a:gd fmla="*/ 140493 h 392906" name="connsiteY31"/>
                  <a:gd fmla="*/ 257385 w 622691" name="connsiteX32"/>
                  <a:gd fmla="*/ 133350 h 392906" name="connsiteY32"/>
                  <a:gd fmla="*/ 240716 w 622691" name="connsiteX33"/>
                  <a:gd fmla="*/ 128587 h 392906" name="connsiteY33"/>
                  <a:gd fmla="*/ 224047 w 622691" name="connsiteX34"/>
                  <a:gd fmla="*/ 126206 h 392906" name="connsiteY34"/>
                  <a:gd fmla="*/ 197853 w 622691" name="connsiteX35"/>
                  <a:gd fmla="*/ 119062 h 392906" name="connsiteY35"/>
                  <a:gd fmla="*/ 188328 w 622691" name="connsiteX36"/>
                  <a:gd fmla="*/ 116681 h 392906" name="connsiteY36"/>
                  <a:gd fmla="*/ 169278 w 622691" name="connsiteX37"/>
                  <a:gd fmla="*/ 114300 h 392906" name="connsiteY37"/>
                  <a:gd fmla="*/ 140703 w 622691" name="connsiteX38"/>
                  <a:gd fmla="*/ 109537 h 392906" name="connsiteY38"/>
                  <a:gd fmla="*/ 133560 w 622691" name="connsiteX39"/>
                  <a:gd fmla="*/ 107156 h 392906" name="connsiteY39"/>
                  <a:gd fmla="*/ 114510 w 622691" name="connsiteX40"/>
                  <a:gd fmla="*/ 102393 h 392906" name="connsiteY40"/>
                  <a:gd fmla="*/ 100222 w 622691" name="connsiteX41"/>
                  <a:gd fmla="*/ 97631 h 392906" name="connsiteY41"/>
                  <a:gd fmla="*/ 93078 w 622691" name="connsiteX42"/>
                  <a:gd fmla="*/ 95250 h 392906" name="connsiteY42"/>
                  <a:gd fmla="*/ 83553 w 622691" name="connsiteX43"/>
                  <a:gd fmla="*/ 92868 h 392906" name="connsiteY43"/>
                  <a:gd fmla="*/ 69266 w 622691" name="connsiteX44"/>
                  <a:gd fmla="*/ 88106 h 392906" name="connsiteY44"/>
                  <a:gd fmla="*/ 43072 w 622691" name="connsiteX45"/>
                  <a:gd fmla="*/ 76200 h 392906" name="connsiteY45"/>
                  <a:gd fmla="*/ 35928 w 622691" name="connsiteX46"/>
                  <a:gd fmla="*/ 71437 h 392906" name="connsiteY46"/>
                  <a:gd fmla="*/ 21641 w 622691" name="connsiteX47"/>
                  <a:gd fmla="*/ 66675 h 392906" name="connsiteY47"/>
                  <a:gd fmla="*/ 14497 w 622691" name="connsiteX48"/>
                  <a:gd fmla="*/ 61912 h 392906" name="connsiteY48"/>
                  <a:gd fmla="*/ 4972 w 622691" name="connsiteX49"/>
                  <a:gd fmla="*/ 47625 h 392906" name="connsiteY49"/>
                  <a:gd fmla="*/ 210 w 622691" name="connsiteX50"/>
                  <a:gd fmla="*/ 33337 h 392906" name="connsiteY50"/>
                  <a:gd fmla="*/ 2591 w 622691" name="connsiteX51"/>
                  <a:gd fmla="*/ 23812 h 392906" name="connsiteY51"/>
                  <a:gd fmla="*/ 4972 w 622691" name="connsiteX52"/>
                  <a:gd fmla="*/ 16668 h 392906" name="connsiteY52"/>
                  <a:gd fmla="*/ 7353 w 622691" name="connsiteX53"/>
                  <a:gd fmla="*/ 0 h 392906" name="connsiteY5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b="b" l="l" r="r" t="t"/>
                <a:pathLst>
                  <a:path h="392906" w="622691">
                    <a:moveTo>
                      <a:pt x="545516" y="392906"/>
                    </a:moveTo>
                    <a:cubicBezTo>
                      <a:pt x="554247" y="392112"/>
                      <a:pt x="563031" y="391765"/>
                      <a:pt x="571710" y="390525"/>
                    </a:cubicBezTo>
                    <a:cubicBezTo>
                      <a:pt x="574195" y="390170"/>
                      <a:pt x="576765" y="389535"/>
                      <a:pt x="578853" y="388143"/>
                    </a:cubicBezTo>
                    <a:cubicBezTo>
                      <a:pt x="596689" y="376252"/>
                      <a:pt x="576156" y="384281"/>
                      <a:pt x="593141" y="378618"/>
                    </a:cubicBezTo>
                    <a:cubicBezTo>
                      <a:pt x="604254" y="361950"/>
                      <a:pt x="597904" y="367506"/>
                      <a:pt x="609810" y="359568"/>
                    </a:cubicBezTo>
                    <a:cubicBezTo>
                      <a:pt x="615477" y="342566"/>
                      <a:pt x="611787" y="349458"/>
                      <a:pt x="619335" y="338137"/>
                    </a:cubicBezTo>
                    <a:cubicBezTo>
                      <a:pt x="623473" y="300893"/>
                      <a:pt x="624135" y="304427"/>
                      <a:pt x="619335" y="250031"/>
                    </a:cubicBezTo>
                    <a:cubicBezTo>
                      <a:pt x="618894" y="245030"/>
                      <a:pt x="618749" y="238528"/>
                      <a:pt x="614572" y="235743"/>
                    </a:cubicBezTo>
                    <a:lnTo>
                      <a:pt x="593141" y="221456"/>
                    </a:lnTo>
                    <a:cubicBezTo>
                      <a:pt x="590760" y="219868"/>
                      <a:pt x="588712" y="217598"/>
                      <a:pt x="585997" y="216693"/>
                    </a:cubicBezTo>
                    <a:lnTo>
                      <a:pt x="571710" y="211931"/>
                    </a:lnTo>
                    <a:lnTo>
                      <a:pt x="557422" y="207168"/>
                    </a:lnTo>
                    <a:lnTo>
                      <a:pt x="550278" y="204787"/>
                    </a:lnTo>
                    <a:cubicBezTo>
                      <a:pt x="547897" y="203200"/>
                      <a:pt x="545750" y="201187"/>
                      <a:pt x="543135" y="200025"/>
                    </a:cubicBezTo>
                    <a:cubicBezTo>
                      <a:pt x="538547" y="197986"/>
                      <a:pt x="533610" y="196850"/>
                      <a:pt x="528847" y="195262"/>
                    </a:cubicBezTo>
                    <a:lnTo>
                      <a:pt x="521703" y="192881"/>
                    </a:lnTo>
                    <a:cubicBezTo>
                      <a:pt x="519322" y="192087"/>
                      <a:pt x="516995" y="191109"/>
                      <a:pt x="514560" y="190500"/>
                    </a:cubicBezTo>
                    <a:cubicBezTo>
                      <a:pt x="511385" y="189706"/>
                      <a:pt x="508170" y="189058"/>
                      <a:pt x="505035" y="188118"/>
                    </a:cubicBezTo>
                    <a:cubicBezTo>
                      <a:pt x="500227" y="186675"/>
                      <a:pt x="495510" y="184943"/>
                      <a:pt x="490747" y="183356"/>
                    </a:cubicBezTo>
                    <a:lnTo>
                      <a:pt x="462172" y="173831"/>
                    </a:lnTo>
                    <a:lnTo>
                      <a:pt x="455028" y="171450"/>
                    </a:lnTo>
                    <a:cubicBezTo>
                      <a:pt x="452647" y="170656"/>
                      <a:pt x="450320" y="169677"/>
                      <a:pt x="447885" y="169068"/>
                    </a:cubicBezTo>
                    <a:cubicBezTo>
                      <a:pt x="444710" y="168274"/>
                      <a:pt x="441507" y="167586"/>
                      <a:pt x="438360" y="166687"/>
                    </a:cubicBezTo>
                    <a:cubicBezTo>
                      <a:pt x="435946" y="165997"/>
                      <a:pt x="433651" y="164915"/>
                      <a:pt x="431216" y="164306"/>
                    </a:cubicBezTo>
                    <a:cubicBezTo>
                      <a:pt x="427290" y="163324"/>
                      <a:pt x="423236" y="162907"/>
                      <a:pt x="419310" y="161925"/>
                    </a:cubicBezTo>
                    <a:cubicBezTo>
                      <a:pt x="411395" y="159946"/>
                      <a:pt x="411558" y="158277"/>
                      <a:pt x="402641" y="157162"/>
                    </a:cubicBezTo>
                    <a:cubicBezTo>
                      <a:pt x="393157" y="155977"/>
                      <a:pt x="383591" y="155575"/>
                      <a:pt x="374066" y="154781"/>
                    </a:cubicBezTo>
                    <a:cubicBezTo>
                      <a:pt x="345824" y="147721"/>
                      <a:pt x="390543" y="158553"/>
                      <a:pt x="347872" y="150018"/>
                    </a:cubicBezTo>
                    <a:cubicBezTo>
                      <a:pt x="345411" y="149526"/>
                      <a:pt x="343142" y="148327"/>
                      <a:pt x="340728" y="147637"/>
                    </a:cubicBezTo>
                    <a:cubicBezTo>
                      <a:pt x="337581" y="146738"/>
                      <a:pt x="334423" y="145841"/>
                      <a:pt x="331203" y="145256"/>
                    </a:cubicBezTo>
                    <a:cubicBezTo>
                      <a:pt x="325681" y="144252"/>
                      <a:pt x="320091" y="143669"/>
                      <a:pt x="314535" y="142875"/>
                    </a:cubicBezTo>
                    <a:cubicBezTo>
                      <a:pt x="312154" y="142081"/>
                      <a:pt x="309852" y="140985"/>
                      <a:pt x="307391" y="140493"/>
                    </a:cubicBezTo>
                    <a:cubicBezTo>
                      <a:pt x="285107" y="136036"/>
                      <a:pt x="278453" y="135691"/>
                      <a:pt x="257385" y="133350"/>
                    </a:cubicBezTo>
                    <a:cubicBezTo>
                      <a:pt x="251261" y="131308"/>
                      <a:pt x="247299" y="129784"/>
                      <a:pt x="240716" y="128587"/>
                    </a:cubicBezTo>
                    <a:cubicBezTo>
                      <a:pt x="235194" y="127583"/>
                      <a:pt x="229603" y="127000"/>
                      <a:pt x="224047" y="126206"/>
                    </a:cubicBezTo>
                    <a:cubicBezTo>
                      <a:pt x="210695" y="121756"/>
                      <a:pt x="219334" y="124432"/>
                      <a:pt x="197853" y="119062"/>
                    </a:cubicBezTo>
                    <a:cubicBezTo>
                      <a:pt x="194678" y="118268"/>
                      <a:pt x="191575" y="117087"/>
                      <a:pt x="188328" y="116681"/>
                    </a:cubicBezTo>
                    <a:lnTo>
                      <a:pt x="169278" y="114300"/>
                    </a:lnTo>
                    <a:cubicBezTo>
                      <a:pt x="144055" y="107992"/>
                      <a:pt x="181556" y="116964"/>
                      <a:pt x="140703" y="109537"/>
                    </a:cubicBezTo>
                    <a:cubicBezTo>
                      <a:pt x="138234" y="109088"/>
                      <a:pt x="135981" y="107816"/>
                      <a:pt x="133560" y="107156"/>
                    </a:cubicBezTo>
                    <a:cubicBezTo>
                      <a:pt x="127245" y="105434"/>
                      <a:pt x="120720" y="104463"/>
                      <a:pt x="114510" y="102393"/>
                    </a:cubicBezTo>
                    <a:lnTo>
                      <a:pt x="100222" y="97631"/>
                    </a:lnTo>
                    <a:cubicBezTo>
                      <a:pt x="97841" y="96837"/>
                      <a:pt x="95513" y="95859"/>
                      <a:pt x="93078" y="95250"/>
                    </a:cubicBezTo>
                    <a:cubicBezTo>
                      <a:pt x="89903" y="94456"/>
                      <a:pt x="86688" y="93808"/>
                      <a:pt x="83553" y="92868"/>
                    </a:cubicBezTo>
                    <a:cubicBezTo>
                      <a:pt x="78745" y="91425"/>
                      <a:pt x="73756" y="90351"/>
                      <a:pt x="69266" y="88106"/>
                    </a:cubicBezTo>
                    <a:cubicBezTo>
                      <a:pt x="47971" y="77458"/>
                      <a:pt x="56951" y="80826"/>
                      <a:pt x="43072" y="76200"/>
                    </a:cubicBezTo>
                    <a:cubicBezTo>
                      <a:pt x="40691" y="74612"/>
                      <a:pt x="38543" y="72599"/>
                      <a:pt x="35928" y="71437"/>
                    </a:cubicBezTo>
                    <a:cubicBezTo>
                      <a:pt x="31341" y="69398"/>
                      <a:pt x="21641" y="66675"/>
                      <a:pt x="21641" y="66675"/>
                    </a:cubicBezTo>
                    <a:cubicBezTo>
                      <a:pt x="19260" y="65087"/>
                      <a:pt x="16382" y="64066"/>
                      <a:pt x="14497" y="61912"/>
                    </a:cubicBezTo>
                    <a:cubicBezTo>
                      <a:pt x="10728" y="57605"/>
                      <a:pt x="4972" y="47625"/>
                      <a:pt x="4972" y="47625"/>
                    </a:cubicBezTo>
                    <a:cubicBezTo>
                      <a:pt x="3385" y="42862"/>
                      <a:pt x="-1007" y="38207"/>
                      <a:pt x="210" y="33337"/>
                    </a:cubicBezTo>
                    <a:cubicBezTo>
                      <a:pt x="1004" y="30162"/>
                      <a:pt x="1692" y="26959"/>
                      <a:pt x="2591" y="23812"/>
                    </a:cubicBezTo>
                    <a:cubicBezTo>
                      <a:pt x="3281" y="21398"/>
                      <a:pt x="4428" y="19118"/>
                      <a:pt x="4972" y="16668"/>
                    </a:cubicBezTo>
                    <a:cubicBezTo>
                      <a:pt x="7483" y="5365"/>
                      <a:pt x="7353" y="6590"/>
                      <a:pt x="7353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flipV="1" rot="1339788">
                <a:off x="4757652" y="1766997"/>
                <a:ext cx="1091599" cy="508909"/>
              </a:xfrm>
              <a:custGeom>
                <a:gdLst>
                  <a:gd fmla="*/ 102593 w 354053" name="connsiteX0"/>
                  <a:gd fmla="*/ 0 h 728834" name="connsiteY0"/>
                  <a:gd fmla="*/ 140693 w 354053" name="connsiteX1"/>
                  <a:gd fmla="*/ 15240 h 728834" name="connsiteY1"/>
                  <a:gd fmla="*/ 178793 w 354053" name="connsiteX2"/>
                  <a:gd fmla="*/ 83820 h 728834" name="connsiteY2"/>
                  <a:gd fmla="*/ 171173 w 354053" name="connsiteX3"/>
                  <a:gd fmla="*/ 137160 h 728834" name="connsiteY3"/>
                  <a:gd fmla="*/ 163553 w 354053" name="connsiteX4"/>
                  <a:gd fmla="*/ 160020 h 728834" name="connsiteY4"/>
                  <a:gd fmla="*/ 117833 w 354053" name="connsiteX5"/>
                  <a:gd fmla="*/ 190500 h 728834" name="connsiteY5"/>
                  <a:gd fmla="*/ 64493 w 354053" name="connsiteX6"/>
                  <a:gd fmla="*/ 243840 h 728834" name="connsiteY6"/>
                  <a:gd fmla="*/ 41633 w 354053" name="connsiteX7"/>
                  <a:gd fmla="*/ 266700 h 728834" name="connsiteY7"/>
                  <a:gd fmla="*/ 11153 w 354053" name="connsiteX8"/>
                  <a:gd fmla="*/ 312420 h 728834" name="connsiteY8"/>
                  <a:gd fmla="*/ 11153 w 354053" name="connsiteX9"/>
                  <a:gd fmla="*/ 449580 h 728834" name="connsiteY9"/>
                  <a:gd fmla="*/ 26393 w 354053" name="connsiteX10"/>
                  <a:gd fmla="*/ 472440 h 728834" name="connsiteY10"/>
                  <a:gd fmla="*/ 64493 w 354053" name="connsiteX11"/>
                  <a:gd fmla="*/ 480060 h 728834" name="connsiteY11"/>
                  <a:gd fmla="*/ 155933 w 354053" name="connsiteX12"/>
                  <a:gd fmla="*/ 487680 h 728834" name="connsiteY12"/>
                  <a:gd fmla="*/ 178793 w 354053" name="connsiteX13"/>
                  <a:gd fmla="*/ 441960 h 728834" name="connsiteY13"/>
                  <a:gd fmla="*/ 171173 w 354053" name="connsiteX14"/>
                  <a:gd fmla="*/ 403860 h 728834" name="connsiteY14"/>
                  <a:gd fmla="*/ 110213 w 354053" name="connsiteX15"/>
                  <a:gd fmla="*/ 403860 h 728834" name="connsiteY15"/>
                  <a:gd fmla="*/ 94973 w 354053" name="connsiteX16"/>
                  <a:gd fmla="*/ 426720 h 728834" name="connsiteY16"/>
                  <a:gd fmla="*/ 79733 w 354053" name="connsiteX17"/>
                  <a:gd fmla="*/ 472440 h 728834" name="connsiteY17"/>
                  <a:gd fmla="*/ 87353 w 354053" name="connsiteX18"/>
                  <a:gd fmla="*/ 609600 h 728834" name="connsiteY18"/>
                  <a:gd fmla="*/ 94973 w 354053" name="connsiteX19"/>
                  <a:gd fmla="*/ 632460 h 728834" name="connsiteY19"/>
                  <a:gd fmla="*/ 140693 w 354053" name="connsiteX20"/>
                  <a:gd fmla="*/ 662940 h 728834" name="connsiteY20"/>
                  <a:gd fmla="*/ 163553 w 354053" name="connsiteX21"/>
                  <a:gd fmla="*/ 678180 h 728834" name="connsiteY21"/>
                  <a:gd fmla="*/ 178793 w 354053" name="connsiteX22"/>
                  <a:gd fmla="*/ 701040 h 728834" name="connsiteY22"/>
                  <a:gd fmla="*/ 201653 w 354053" name="connsiteX23"/>
                  <a:gd fmla="*/ 708660 h 728834" name="connsiteY23"/>
                  <a:gd fmla="*/ 354053 w 354053" name="connsiteX24"/>
                  <a:gd fmla="*/ 723900 h 728834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728834" w="354053">
                    <a:moveTo>
                      <a:pt x="102593" y="0"/>
                    </a:moveTo>
                    <a:cubicBezTo>
                      <a:pt x="115293" y="5080"/>
                      <a:pt x="130470" y="6153"/>
                      <a:pt x="140693" y="15240"/>
                    </a:cubicBezTo>
                    <a:cubicBezTo>
                      <a:pt x="165516" y="37304"/>
                      <a:pt x="169816" y="56888"/>
                      <a:pt x="178793" y="83820"/>
                    </a:cubicBezTo>
                    <a:cubicBezTo>
                      <a:pt x="176253" y="101600"/>
                      <a:pt x="174695" y="119548"/>
                      <a:pt x="171173" y="137160"/>
                    </a:cubicBezTo>
                    <a:cubicBezTo>
                      <a:pt x="169598" y="145036"/>
                      <a:pt x="169233" y="154340"/>
                      <a:pt x="163553" y="160020"/>
                    </a:cubicBezTo>
                    <a:cubicBezTo>
                      <a:pt x="150601" y="172972"/>
                      <a:pt x="130785" y="177548"/>
                      <a:pt x="117833" y="190500"/>
                    </a:cubicBezTo>
                    <a:lnTo>
                      <a:pt x="64493" y="243840"/>
                    </a:lnTo>
                    <a:cubicBezTo>
                      <a:pt x="56873" y="251460"/>
                      <a:pt x="47611" y="257734"/>
                      <a:pt x="41633" y="266700"/>
                    </a:cubicBezTo>
                    <a:lnTo>
                      <a:pt x="11153" y="312420"/>
                    </a:lnTo>
                    <a:cubicBezTo>
                      <a:pt x="-2995" y="369012"/>
                      <a:pt x="-4425" y="361303"/>
                      <a:pt x="11153" y="449580"/>
                    </a:cubicBezTo>
                    <a:cubicBezTo>
                      <a:pt x="12745" y="458599"/>
                      <a:pt x="18442" y="467896"/>
                      <a:pt x="26393" y="472440"/>
                    </a:cubicBezTo>
                    <a:cubicBezTo>
                      <a:pt x="37638" y="478866"/>
                      <a:pt x="51793" y="477520"/>
                      <a:pt x="64493" y="480060"/>
                    </a:cubicBezTo>
                    <a:cubicBezTo>
                      <a:pt x="101047" y="498337"/>
                      <a:pt x="105772" y="507744"/>
                      <a:pt x="155933" y="487680"/>
                    </a:cubicBezTo>
                    <a:cubicBezTo>
                      <a:pt x="167296" y="483135"/>
                      <a:pt x="175585" y="451583"/>
                      <a:pt x="178793" y="441960"/>
                    </a:cubicBezTo>
                    <a:cubicBezTo>
                      <a:pt x="176253" y="429260"/>
                      <a:pt x="178357" y="414636"/>
                      <a:pt x="171173" y="403860"/>
                    </a:cubicBezTo>
                    <a:cubicBezTo>
                      <a:pt x="160147" y="387320"/>
                      <a:pt x="117296" y="402443"/>
                      <a:pt x="110213" y="403860"/>
                    </a:cubicBezTo>
                    <a:cubicBezTo>
                      <a:pt x="105133" y="411480"/>
                      <a:pt x="98692" y="418351"/>
                      <a:pt x="94973" y="426720"/>
                    </a:cubicBezTo>
                    <a:cubicBezTo>
                      <a:pt x="88449" y="441400"/>
                      <a:pt x="79733" y="472440"/>
                      <a:pt x="79733" y="472440"/>
                    </a:cubicBezTo>
                    <a:cubicBezTo>
                      <a:pt x="82273" y="518160"/>
                      <a:pt x="83012" y="564016"/>
                      <a:pt x="87353" y="609600"/>
                    </a:cubicBezTo>
                    <a:cubicBezTo>
                      <a:pt x="88115" y="617596"/>
                      <a:pt x="89293" y="626780"/>
                      <a:pt x="94973" y="632460"/>
                    </a:cubicBezTo>
                    <a:cubicBezTo>
                      <a:pt x="107925" y="645412"/>
                      <a:pt x="125453" y="652780"/>
                      <a:pt x="140693" y="662940"/>
                    </a:cubicBezTo>
                    <a:lnTo>
                      <a:pt x="163553" y="678180"/>
                    </a:lnTo>
                    <a:cubicBezTo>
                      <a:pt x="168633" y="685800"/>
                      <a:pt x="171642" y="695319"/>
                      <a:pt x="178793" y="701040"/>
                    </a:cubicBezTo>
                    <a:cubicBezTo>
                      <a:pt x="185065" y="706058"/>
                      <a:pt x="194270" y="705496"/>
                      <a:pt x="201653" y="708660"/>
                    </a:cubicBezTo>
                    <a:cubicBezTo>
                      <a:pt x="279621" y="742075"/>
                      <a:pt x="180924" y="723900"/>
                      <a:pt x="354053" y="723900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855344" y="1894989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4387850" y="1765300"/>
              <a:ext cx="228676" cy="476250"/>
            </a:xfrm>
            <a:custGeom>
              <a:gdLst>
                <a:gd fmla="*/ 158750 w 228676" name="connsiteX0"/>
                <a:gd fmla="*/ 0 h 476250" name="connsiteY0"/>
                <a:gd fmla="*/ 209550 w 228676" name="connsiteX1"/>
                <a:gd fmla="*/ 31750 h 476250" name="connsiteY1"/>
                <a:gd fmla="*/ 215900 w 228676" name="connsiteX2"/>
                <a:gd fmla="*/ 69850 h 476250" name="connsiteY2"/>
                <a:gd fmla="*/ 222250 w 228676" name="connsiteX3"/>
                <a:gd fmla="*/ 171450 h 476250" name="connsiteY3"/>
                <a:gd fmla="*/ 228600 w 228676" name="connsiteX4"/>
                <a:gd fmla="*/ 203200 h 476250" name="connsiteY4"/>
                <a:gd fmla="*/ 215900 w 228676" name="connsiteX5"/>
                <a:gd fmla="*/ 254000 h 476250" name="connsiteY5"/>
                <a:gd fmla="*/ 209550 w 228676" name="connsiteX6"/>
                <a:gd fmla="*/ 273050 h 476250" name="connsiteY6"/>
                <a:gd fmla="*/ 190500 w 228676" name="connsiteX7"/>
                <a:gd fmla="*/ 279400 h 476250" name="connsiteY7"/>
                <a:gd fmla="*/ 158750 w 228676" name="connsiteX8"/>
                <a:gd fmla="*/ 285750 h 476250" name="connsiteY8"/>
                <a:gd fmla="*/ 146050 w 228676" name="connsiteX9"/>
                <a:gd fmla="*/ 311150 h 476250" name="connsiteY9"/>
                <a:gd fmla="*/ 127000 w 228676" name="connsiteX10"/>
                <a:gd fmla="*/ 323850 h 476250" name="connsiteY10"/>
                <a:gd fmla="*/ 114300 w 228676" name="connsiteX11"/>
                <a:gd fmla="*/ 361950 h 476250" name="connsiteY11"/>
                <a:gd fmla="*/ 107950 w 228676" name="connsiteX12"/>
                <a:gd fmla="*/ 381000 h 476250" name="connsiteY12"/>
                <a:gd fmla="*/ 76200 w 228676" name="connsiteX13"/>
                <a:gd fmla="*/ 419100 h 476250" name="connsiteY13"/>
                <a:gd fmla="*/ 63500 w 228676" name="connsiteX14"/>
                <a:gd fmla="*/ 438150 h 476250" name="connsiteY14"/>
                <a:gd fmla="*/ 25400 w 228676" name="connsiteX15"/>
                <a:gd fmla="*/ 469900 h 476250" name="connsiteY15"/>
                <a:gd fmla="*/ 0 w 228676" name="connsiteX16"/>
                <a:gd fmla="*/ 476250 h 476250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476250" w="228675">
                  <a:moveTo>
                    <a:pt x="158750" y="0"/>
                  </a:moveTo>
                  <a:cubicBezTo>
                    <a:pt x="175588" y="6735"/>
                    <a:pt x="200758" y="11967"/>
                    <a:pt x="209550" y="31750"/>
                  </a:cubicBezTo>
                  <a:cubicBezTo>
                    <a:pt x="214779" y="43515"/>
                    <a:pt x="213783" y="57150"/>
                    <a:pt x="215900" y="69850"/>
                  </a:cubicBezTo>
                  <a:cubicBezTo>
                    <a:pt x="218017" y="103717"/>
                    <a:pt x="219033" y="137670"/>
                    <a:pt x="222250" y="171450"/>
                  </a:cubicBezTo>
                  <a:cubicBezTo>
                    <a:pt x="223273" y="182194"/>
                    <a:pt x="229428" y="192439"/>
                    <a:pt x="228600" y="203200"/>
                  </a:cubicBezTo>
                  <a:cubicBezTo>
                    <a:pt x="227261" y="220603"/>
                    <a:pt x="220493" y="237161"/>
                    <a:pt x="215900" y="254000"/>
                  </a:cubicBezTo>
                  <a:cubicBezTo>
                    <a:pt x="214139" y="260458"/>
                    <a:pt x="214283" y="268317"/>
                    <a:pt x="209550" y="273050"/>
                  </a:cubicBezTo>
                  <a:cubicBezTo>
                    <a:pt x="204817" y="277783"/>
                    <a:pt x="196994" y="277777"/>
                    <a:pt x="190500" y="279400"/>
                  </a:cubicBezTo>
                  <a:cubicBezTo>
                    <a:pt x="180029" y="282018"/>
                    <a:pt x="169333" y="283633"/>
                    <a:pt x="158750" y="285750"/>
                  </a:cubicBezTo>
                  <a:cubicBezTo>
                    <a:pt x="154517" y="294217"/>
                    <a:pt x="152110" y="303878"/>
                    <a:pt x="146050" y="311150"/>
                  </a:cubicBezTo>
                  <a:cubicBezTo>
                    <a:pt x="141164" y="317013"/>
                    <a:pt x="131045" y="317378"/>
                    <a:pt x="127000" y="323850"/>
                  </a:cubicBezTo>
                  <a:cubicBezTo>
                    <a:pt x="119905" y="335202"/>
                    <a:pt x="118533" y="349250"/>
                    <a:pt x="114300" y="361950"/>
                  </a:cubicBezTo>
                  <a:cubicBezTo>
                    <a:pt x="112183" y="368300"/>
                    <a:pt x="111663" y="375431"/>
                    <a:pt x="107950" y="381000"/>
                  </a:cubicBezTo>
                  <a:cubicBezTo>
                    <a:pt x="76418" y="428298"/>
                    <a:pt x="116944" y="370207"/>
                    <a:pt x="76200" y="419100"/>
                  </a:cubicBezTo>
                  <a:cubicBezTo>
                    <a:pt x="71314" y="424963"/>
                    <a:pt x="68386" y="432287"/>
                    <a:pt x="63500" y="438150"/>
                  </a:cubicBezTo>
                  <a:cubicBezTo>
                    <a:pt x="55024" y="448322"/>
                    <a:pt x="38350" y="464350"/>
                    <a:pt x="25400" y="469900"/>
                  </a:cubicBezTo>
                  <a:cubicBezTo>
                    <a:pt x="17378" y="473338"/>
                    <a:pt x="0" y="476250"/>
                    <a:pt x="0" y="47625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6" name="组合 55"/>
          <p:cNvGrpSpPr/>
          <p:nvPr/>
        </p:nvGrpSpPr>
        <p:grpSpPr>
          <a:xfrm rot="20226302">
            <a:off x="7478231" y="328723"/>
            <a:ext cx="1110155" cy="728193"/>
            <a:chOff x="7445970" y="2104101"/>
            <a:chExt cx="1178207" cy="880922"/>
          </a:xfrm>
        </p:grpSpPr>
        <p:sp>
          <p:nvSpPr>
            <p:cNvPr id="57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58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-936543" y="3910664"/>
            <a:ext cx="10080543" cy="1050303"/>
            <a:chOff x="-936543" y="3910664"/>
            <a:chExt cx="10080543" cy="1050303"/>
          </a:xfrm>
        </p:grpSpPr>
        <p:grpSp>
          <p:nvGrpSpPr>
            <p:cNvPr id="7" name="组合 6"/>
            <p:cNvGrpSpPr/>
            <p:nvPr/>
          </p:nvGrpSpPr>
          <p:grpSpPr>
            <a:xfrm>
              <a:off x="-936543" y="3910664"/>
              <a:ext cx="9505057" cy="1050303"/>
              <a:chOff x="-324544" y="3910664"/>
              <a:chExt cx="9505057" cy="105030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-324544" y="4858521"/>
                <a:ext cx="950505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4252913" y="3910664"/>
                <a:ext cx="4927599" cy="1050303"/>
                <a:chOff x="5263043" y="3144826"/>
                <a:chExt cx="7686213" cy="1664160"/>
              </a:xfrm>
            </p:grpSpPr>
            <p:pic>
              <p:nvPicPr>
                <p:cNvPr id="10" name="Picture 3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l="51003" r="-1"/>
                <a:stretch>
                  <a:fillRect/>
                </a:stretch>
              </p:blipFill>
              <p:spPr bwMode="auto">
                <a:xfrm>
                  <a:off x="5263043" y="3144826"/>
                  <a:ext cx="3880958" cy="16641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rcRect l="51286"/>
                <a:stretch>
                  <a:fillRect/>
                </a:stretch>
              </p:blipFill>
              <p:spPr bwMode="auto">
                <a:xfrm>
                  <a:off x="9090686" y="3144826"/>
                  <a:ext cx="3858570" cy="16641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algn="ctr" dir="2700000" dist="38100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1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74637" r="12983"/>
            <a:stretch>
              <a:fillRect/>
            </a:stretch>
          </p:blipFill>
          <p:spPr bwMode="auto">
            <a:xfrm>
              <a:off x="8515349" y="3910664"/>
              <a:ext cx="628651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val="1842860999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6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32" presetSubtype="0" repeatCount="indefinite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2" presetSubtype="2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2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6" presetSubtype="16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3" presetSubtype="32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7" presetSubtype="0">
                                  <p:stCondLst>
                                    <p:cond delay="3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7" presetSubtype="0">
                                  <p:stCondLst>
                                    <p:cond delay="40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7" presetSubtype="0">
                                  <p:stCondLst>
                                    <p:cond delay="4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77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3" presetSubtype="32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3" presetSubtype="32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3" presetSubtype="32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0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24"/>
      <p:bldP grpId="0" spid="25"/>
      <p:bldP grpId="0" spid="35"/>
      <p:bldP grpId="0" spid="36"/>
      <p:bldP grpId="0" spid="37"/>
      <p:bldP grpId="0" spid="38"/>
      <p:bldP grpId="0" spid="39"/>
      <p:bldP grpId="0" spid="5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20226302">
            <a:off x="7398999" y="1915429"/>
            <a:ext cx="1108279" cy="726963"/>
            <a:chOff x="7445970" y="2104101"/>
            <a:chExt cx="1178207" cy="880922"/>
          </a:xfrm>
        </p:grpSpPr>
        <p:sp>
          <p:nvSpPr>
            <p:cNvPr id="3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3520" y="137048"/>
            <a:ext cx="3598236" cy="4625361"/>
            <a:chOff x="4425950" y="645546"/>
            <a:chExt cx="2165350" cy="2783454"/>
          </a:xfrm>
        </p:grpSpPr>
        <p:sp>
          <p:nvSpPr>
            <p:cNvPr id="6" name="任意多边形 5"/>
            <p:cNvSpPr/>
            <p:nvPr/>
          </p:nvSpPr>
          <p:spPr>
            <a:xfrm>
              <a:off x="4425950" y="679450"/>
              <a:ext cx="2165350" cy="2749550"/>
            </a:xfrm>
            <a:custGeom>
              <a:gdLst>
                <a:gd fmla="*/ 158750 w 2165350" name="connsiteX0"/>
                <a:gd fmla="*/ 171450 h 2749550" name="connsiteY0"/>
                <a:gd fmla="*/ 514350 w 2165350" name="connsiteX1"/>
                <a:gd fmla="*/ 0 h 2749550" name="connsiteY1"/>
                <a:gd fmla="*/ 692150 w 2165350" name="connsiteX2"/>
                <a:gd fmla="*/ 76200 h 2749550" name="connsiteY2"/>
                <a:gd fmla="*/ 1003300 w 2165350" name="connsiteX3"/>
                <a:gd fmla="*/ 114300 h 2749550" name="connsiteY3"/>
                <a:gd fmla="*/ 1009650 w 2165350" name="connsiteX4"/>
                <a:gd fmla="*/ 495300 h 2749550" name="connsiteY4"/>
                <a:gd fmla="*/ 1193800 w 2165350" name="connsiteX5"/>
                <a:gd fmla="*/ 654050 h 2749550" name="connsiteY5"/>
                <a:gd fmla="*/ 1282700 w 2165350" name="connsiteX6"/>
                <a:gd fmla="*/ 952500 h 2749550" name="connsiteY6"/>
                <a:gd fmla="*/ 1257300 w 2165350" name="connsiteX7"/>
                <a:gd fmla="*/ 1384300 h 2749550" name="connsiteY7"/>
                <a:gd fmla="*/ 1320800 w 2165350" name="connsiteX8"/>
                <a:gd fmla="*/ 1193800 h 2749550" name="connsiteY8"/>
                <a:gd fmla="*/ 1358900 w 2165350" name="connsiteX9"/>
                <a:gd fmla="*/ 773113 h 2749550" name="connsiteY9"/>
                <a:gd fmla="*/ 1568450 w 2165350" name="connsiteX10"/>
                <a:gd fmla="*/ 749300 h 2749550" name="connsiteY10"/>
                <a:gd fmla="*/ 1695450 w 2165350" name="connsiteX11"/>
                <a:gd fmla="*/ 469900 h 2749550" name="connsiteY11"/>
                <a:gd fmla="*/ 2089150 w 2165350" name="connsiteX12"/>
                <a:gd fmla="*/ 527050 h 2749550" name="connsiteY12"/>
                <a:gd fmla="*/ 2165350 w 2165350" name="connsiteX13"/>
                <a:gd fmla="*/ 762000 h 2749550" name="connsiteY13"/>
                <a:gd fmla="*/ 2051050 w 2165350" name="connsiteX14"/>
                <a:gd fmla="*/ 984250 h 2749550" name="connsiteY14"/>
                <a:gd fmla="*/ 1728787 w 2165350" name="connsiteX15"/>
                <a:gd fmla="*/ 928687 h 2749550" name="connsiteY15"/>
                <a:gd fmla="*/ 1892300 w 2165350" name="connsiteX16"/>
                <a:gd fmla="*/ 1231900 h 2749550" name="connsiteY16"/>
                <a:gd fmla="*/ 1962150 w 2165350" name="connsiteX17"/>
                <a:gd fmla="*/ 1301750 h 2749550" name="connsiteY17"/>
                <a:gd fmla="*/ 1892300 w 2165350" name="connsiteX18"/>
                <a:gd fmla="*/ 1454150 h 2749550" name="connsiteY18"/>
                <a:gd fmla="*/ 1936750 w 2165350" name="connsiteX19"/>
                <a:gd fmla="*/ 1568450 h 2749550" name="connsiteY19"/>
                <a:gd fmla="*/ 1860550 w 2165350" name="connsiteX20"/>
                <a:gd fmla="*/ 1555750 h 2749550" name="connsiteY20"/>
                <a:gd fmla="*/ 1968500 w 2165350" name="connsiteX21"/>
                <a:gd fmla="*/ 1708150 h 2749550" name="connsiteY21"/>
                <a:gd fmla="*/ 1892300 w 2165350" name="connsiteX22"/>
                <a:gd fmla="*/ 1885950 h 2749550" name="connsiteY22"/>
                <a:gd fmla="*/ 1797050 w 2165350" name="connsiteX23"/>
                <a:gd fmla="*/ 1974850 h 2749550" name="connsiteY23"/>
                <a:gd fmla="*/ 1758950 w 2165350" name="connsiteX24"/>
                <a:gd fmla="*/ 2070100 h 2749550" name="connsiteY24"/>
                <a:gd fmla="*/ 1727200 w 2165350" name="connsiteX25"/>
                <a:gd fmla="*/ 2368550 h 2749550" name="connsiteY25"/>
                <a:gd fmla="*/ 1790700 w 2165350" name="connsiteX26"/>
                <a:gd fmla="*/ 2552700 h 2749550" name="connsiteY26"/>
                <a:gd fmla="*/ 1682750 w 2165350" name="connsiteX27"/>
                <a:gd fmla="*/ 2628900 h 2749550" name="connsiteY27"/>
                <a:gd fmla="*/ 1587500 w 2165350" name="connsiteX28"/>
                <a:gd fmla="*/ 2489200 h 2749550" name="connsiteY28"/>
                <a:gd fmla="*/ 1555750 w 2165350" name="connsiteX29"/>
                <a:gd fmla="*/ 2578100 h 2749550" name="connsiteY29"/>
                <a:gd fmla="*/ 1422400 w 2165350" name="connsiteX30"/>
                <a:gd fmla="*/ 2514600 h 2749550" name="connsiteY30"/>
                <a:gd fmla="*/ 1479550 w 2165350" name="connsiteX31"/>
                <a:gd fmla="*/ 2260600 h 2749550" name="connsiteY31"/>
                <a:gd fmla="*/ 1466850 w 2165350" name="connsiteX32"/>
                <a:gd fmla="*/ 1968500 h 2749550" name="connsiteY32"/>
                <a:gd fmla="*/ 1390650 w 2165350" name="connsiteX33"/>
                <a:gd fmla="*/ 1866900 h 2749550" name="connsiteY33"/>
                <a:gd fmla="*/ 1270000 w 2165350" name="connsiteX34"/>
                <a:gd fmla="*/ 1758950 h 2749550" name="connsiteY34"/>
                <a:gd fmla="*/ 1422400 w 2165350" name="connsiteX35"/>
                <a:gd fmla="*/ 1530350 h 2749550" name="connsiteY35"/>
                <a:gd fmla="*/ 1390650 w 2165350" name="connsiteX36"/>
                <a:gd fmla="*/ 1466850 h 2749550" name="connsiteY36"/>
                <a:gd fmla="*/ 1181100 w 2165350" name="connsiteX37"/>
                <a:gd fmla="*/ 1581150 h 2749550" name="connsiteY37"/>
                <a:gd fmla="*/ 1066800 w 2165350" name="connsiteX38"/>
                <a:gd fmla="*/ 1492250 h 2749550" name="connsiteY38"/>
                <a:gd fmla="*/ 1098550 w 2165350" name="connsiteX39"/>
                <a:gd fmla="*/ 1320800 h 2749550" name="connsiteY39"/>
                <a:gd fmla="*/ 1079500 w 2165350" name="connsiteX40"/>
                <a:gd fmla="*/ 996950 h 2749550" name="connsiteY40"/>
                <a:gd fmla="*/ 1047750 w 2165350" name="connsiteX41"/>
                <a:gd fmla="*/ 1244600 h 2749550" name="connsiteY41"/>
                <a:gd fmla="*/ 1041400 w 2165350" name="connsiteX42"/>
                <a:gd fmla="*/ 1593850 h 2749550" name="connsiteY42"/>
                <a:gd fmla="*/ 996950 w 2165350" name="connsiteX43"/>
                <a:gd fmla="*/ 1816100 h 2749550" name="connsiteY43"/>
                <a:gd fmla="*/ 1041400 w 2165350" name="connsiteX44"/>
                <a:gd fmla="*/ 2228850 h 2749550" name="connsiteY44"/>
                <a:gd fmla="*/ 1009650 w 2165350" name="connsiteX45"/>
                <a:gd fmla="*/ 2419350 h 2749550" name="connsiteY45"/>
                <a:gd fmla="*/ 1041400 w 2165350" name="connsiteX46"/>
                <a:gd fmla="*/ 2508250 h 2749550" name="connsiteY46"/>
                <a:gd fmla="*/ 996950 w 2165350" name="connsiteX47"/>
                <a:gd fmla="*/ 2546350 h 2749550" name="connsiteY47"/>
                <a:gd fmla="*/ 996950 w 2165350" name="connsiteX48"/>
                <a:gd fmla="*/ 2749550 h 2749550" name="connsiteY48"/>
                <a:gd fmla="*/ 774700 w 2165350" name="connsiteX49"/>
                <a:gd fmla="*/ 2749550 h 2749550" name="connsiteY49"/>
                <a:gd fmla="*/ 762000 w 2165350" name="connsiteX50"/>
                <a:gd fmla="*/ 2419350 h 2749550" name="connsiteY50"/>
                <a:gd fmla="*/ 793750 w 2165350" name="connsiteX51"/>
                <a:gd fmla="*/ 2336800 h 2749550" name="connsiteY51"/>
                <a:gd fmla="*/ 781050 w 2165350" name="connsiteX52"/>
                <a:gd fmla="*/ 2025650 h 2749550" name="connsiteY52"/>
                <a:gd fmla="*/ 654050 w 2165350" name="connsiteX53"/>
                <a:gd fmla="*/ 2044700 h 2749550" name="connsiteY53"/>
                <a:gd fmla="*/ 539750 w 2165350" name="connsiteX54"/>
                <a:gd fmla="*/ 1593850 h 2749550" name="connsiteY54"/>
                <a:gd fmla="*/ 476250 w 2165350" name="connsiteX55"/>
                <a:gd fmla="*/ 1403350 h 2749550" name="connsiteY55"/>
                <a:gd fmla="*/ 471487 w 2165350" name="connsiteX56"/>
                <a:gd fmla="*/ 781050 h 2749550" name="connsiteY56"/>
                <a:gd fmla="*/ 50800 w 2165350" name="connsiteX57"/>
                <a:gd fmla="*/ 781050 h 2749550" name="connsiteY57"/>
                <a:gd fmla="*/ 0 w 2165350" name="connsiteX58"/>
                <a:gd fmla="*/ 622300 h 2749550" name="connsiteY58"/>
                <a:gd fmla="*/ 133350 w 2165350" name="connsiteX59"/>
                <a:gd fmla="*/ 444500 h 2749550" name="connsiteY59"/>
                <a:gd fmla="*/ 222250 w 2165350" name="connsiteX60"/>
                <a:gd fmla="*/ 298450 h 2749550" name="connsiteY60"/>
                <a:gd fmla="*/ 158750 w 2165350" name="connsiteX61"/>
                <a:gd fmla="*/ 171450 h 2749550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2749550" w="2165350">
                  <a:moveTo>
                    <a:pt x="158750" y="171450"/>
                  </a:moveTo>
                  <a:lnTo>
                    <a:pt x="514350" y="0"/>
                  </a:lnTo>
                  <a:lnTo>
                    <a:pt x="692150" y="76200"/>
                  </a:lnTo>
                  <a:lnTo>
                    <a:pt x="1003300" y="114300"/>
                  </a:lnTo>
                  <a:lnTo>
                    <a:pt x="1009650" y="495300"/>
                  </a:lnTo>
                  <a:lnTo>
                    <a:pt x="1193800" y="654050"/>
                  </a:lnTo>
                  <a:lnTo>
                    <a:pt x="1282700" y="952500"/>
                  </a:lnTo>
                  <a:lnTo>
                    <a:pt x="1257300" y="1384300"/>
                  </a:lnTo>
                  <a:lnTo>
                    <a:pt x="1320800" y="1193800"/>
                  </a:lnTo>
                  <a:lnTo>
                    <a:pt x="1358900" y="773113"/>
                  </a:lnTo>
                  <a:lnTo>
                    <a:pt x="1568450" y="749300"/>
                  </a:lnTo>
                  <a:lnTo>
                    <a:pt x="1695450" y="469900"/>
                  </a:lnTo>
                  <a:lnTo>
                    <a:pt x="2089150" y="527050"/>
                  </a:lnTo>
                  <a:lnTo>
                    <a:pt x="2165350" y="762000"/>
                  </a:lnTo>
                  <a:lnTo>
                    <a:pt x="2051050" y="984250"/>
                  </a:lnTo>
                  <a:lnTo>
                    <a:pt x="1728787" y="928687"/>
                  </a:lnTo>
                  <a:lnTo>
                    <a:pt x="1892300" y="1231900"/>
                  </a:lnTo>
                  <a:lnTo>
                    <a:pt x="1962150" y="1301750"/>
                  </a:lnTo>
                  <a:lnTo>
                    <a:pt x="1892300" y="1454150"/>
                  </a:lnTo>
                  <a:lnTo>
                    <a:pt x="1936750" y="1568450"/>
                  </a:lnTo>
                  <a:lnTo>
                    <a:pt x="1860550" y="1555750"/>
                  </a:lnTo>
                  <a:lnTo>
                    <a:pt x="1968500" y="1708150"/>
                  </a:lnTo>
                  <a:lnTo>
                    <a:pt x="1892300" y="1885950"/>
                  </a:lnTo>
                  <a:lnTo>
                    <a:pt x="1797050" y="1974850"/>
                  </a:lnTo>
                  <a:lnTo>
                    <a:pt x="1758950" y="2070100"/>
                  </a:lnTo>
                  <a:lnTo>
                    <a:pt x="1727200" y="2368550"/>
                  </a:lnTo>
                  <a:lnTo>
                    <a:pt x="1790700" y="2552700"/>
                  </a:lnTo>
                  <a:lnTo>
                    <a:pt x="1682750" y="2628900"/>
                  </a:lnTo>
                  <a:lnTo>
                    <a:pt x="1587500" y="2489200"/>
                  </a:lnTo>
                  <a:lnTo>
                    <a:pt x="1555750" y="2578100"/>
                  </a:lnTo>
                  <a:lnTo>
                    <a:pt x="1422400" y="2514600"/>
                  </a:lnTo>
                  <a:lnTo>
                    <a:pt x="1479550" y="2260600"/>
                  </a:lnTo>
                  <a:lnTo>
                    <a:pt x="1466850" y="1968500"/>
                  </a:lnTo>
                  <a:lnTo>
                    <a:pt x="1390650" y="1866900"/>
                  </a:lnTo>
                  <a:lnTo>
                    <a:pt x="1270000" y="1758950"/>
                  </a:lnTo>
                  <a:lnTo>
                    <a:pt x="1422400" y="1530350"/>
                  </a:lnTo>
                  <a:lnTo>
                    <a:pt x="1390650" y="1466850"/>
                  </a:lnTo>
                  <a:lnTo>
                    <a:pt x="1181100" y="1581150"/>
                  </a:lnTo>
                  <a:lnTo>
                    <a:pt x="1066800" y="1492250"/>
                  </a:lnTo>
                  <a:lnTo>
                    <a:pt x="1098550" y="1320800"/>
                  </a:lnTo>
                  <a:lnTo>
                    <a:pt x="1079500" y="996950"/>
                  </a:lnTo>
                  <a:lnTo>
                    <a:pt x="1047750" y="1244600"/>
                  </a:lnTo>
                  <a:lnTo>
                    <a:pt x="1041400" y="1593850"/>
                  </a:lnTo>
                  <a:lnTo>
                    <a:pt x="996950" y="1816100"/>
                  </a:lnTo>
                  <a:lnTo>
                    <a:pt x="1041400" y="2228850"/>
                  </a:lnTo>
                  <a:lnTo>
                    <a:pt x="1009650" y="2419350"/>
                  </a:lnTo>
                  <a:lnTo>
                    <a:pt x="1041400" y="2508250"/>
                  </a:lnTo>
                  <a:lnTo>
                    <a:pt x="996950" y="2546350"/>
                  </a:lnTo>
                  <a:lnTo>
                    <a:pt x="996950" y="2749550"/>
                  </a:lnTo>
                  <a:lnTo>
                    <a:pt x="774700" y="2749550"/>
                  </a:lnTo>
                  <a:lnTo>
                    <a:pt x="762000" y="2419350"/>
                  </a:lnTo>
                  <a:lnTo>
                    <a:pt x="793750" y="2336800"/>
                  </a:lnTo>
                  <a:lnTo>
                    <a:pt x="781050" y="2025650"/>
                  </a:lnTo>
                  <a:lnTo>
                    <a:pt x="654050" y="2044700"/>
                  </a:lnTo>
                  <a:lnTo>
                    <a:pt x="539750" y="1593850"/>
                  </a:lnTo>
                  <a:lnTo>
                    <a:pt x="476250" y="1403350"/>
                  </a:lnTo>
                  <a:cubicBezTo>
                    <a:pt x="474662" y="1195917"/>
                    <a:pt x="473075" y="988483"/>
                    <a:pt x="471487" y="781050"/>
                  </a:cubicBezTo>
                  <a:lnTo>
                    <a:pt x="50800" y="781050"/>
                  </a:lnTo>
                  <a:lnTo>
                    <a:pt x="0" y="622300"/>
                  </a:lnTo>
                  <a:lnTo>
                    <a:pt x="133350" y="444500"/>
                  </a:lnTo>
                  <a:lnTo>
                    <a:pt x="222250" y="298450"/>
                  </a:lnTo>
                  <a:lnTo>
                    <a:pt x="158750" y="1714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C:\Users\Administrator.MICROSO-BQCPAHA\Desktop\D525DDDDEC90C2E9FEAEAF9D.png" id="7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90050" y="645546"/>
              <a:ext cx="2100837" cy="275712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-7621" y="3911240"/>
            <a:ext cx="9151621" cy="1050303"/>
            <a:chOff x="-7621" y="3911240"/>
            <a:chExt cx="9151621" cy="105030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-7621" y="4858521"/>
              <a:ext cx="915162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-7621" y="3911240"/>
              <a:ext cx="5380375" cy="1050303"/>
              <a:chOff x="-7621" y="3911240"/>
              <a:chExt cx="5380375" cy="1050303"/>
            </a:xfrm>
          </p:grpSpPr>
          <p:pic>
            <p:nvPicPr>
              <p:cNvPr id="11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86350"/>
              <a:stretch>
                <a:fillRect/>
              </a:stretch>
            </p:blipFill>
            <p:spPr bwMode="auto">
              <a:xfrm>
                <a:off x="-7621" y="3911240"/>
                <a:ext cx="693159" cy="1050303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dir="2700000" dist="381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51287" r="25537"/>
              <a:stretch>
                <a:fillRect/>
              </a:stretch>
            </p:blipFill>
            <p:spPr bwMode="auto">
              <a:xfrm>
                <a:off x="646928" y="3929083"/>
                <a:ext cx="1138920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dir="2700000" dist="381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1782025" y="3929083"/>
                <a:ext cx="3590729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dir="2700000" dist="381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/>
          <p:cNvGrpSpPr/>
          <p:nvPr/>
        </p:nvGrpSpPr>
        <p:grpSpPr>
          <a:xfrm>
            <a:off x="3842249" y="214053"/>
            <a:ext cx="1774845" cy="583515"/>
            <a:chOff x="280095" y="188035"/>
            <a:chExt cx="1774845" cy="583515"/>
          </a:xfrm>
        </p:grpSpPr>
        <p:sp>
          <p:nvSpPr>
            <p:cNvPr id="15" name="矩形 11"/>
            <p:cNvSpPr/>
            <p:nvPr/>
          </p:nvSpPr>
          <p:spPr>
            <a:xfrm>
              <a:off x="280095" y="188035"/>
              <a:ext cx="1774845" cy="574506"/>
            </a:xfrm>
            <a:custGeom>
              <a:rect b="b" l="l" r="r" t="t"/>
              <a:pathLst>
                <a:path h="574506" w="1774844">
                  <a:moveTo>
                    <a:pt x="1674994" y="40434"/>
                  </a:moveTo>
                  <a:cubicBezTo>
                    <a:pt x="1642234" y="40434"/>
                    <a:pt x="1615677" y="66991"/>
                    <a:pt x="1615677" y="99751"/>
                  </a:cubicBezTo>
                  <a:cubicBezTo>
                    <a:pt x="1615677" y="132511"/>
                    <a:pt x="1642234" y="159068"/>
                    <a:pt x="1674994" y="159068"/>
                  </a:cubicBezTo>
                  <a:cubicBezTo>
                    <a:pt x="1707754" y="159068"/>
                    <a:pt x="1734311" y="132511"/>
                    <a:pt x="1734311" y="99751"/>
                  </a:cubicBezTo>
                  <a:cubicBezTo>
                    <a:pt x="1734311" y="66991"/>
                    <a:pt x="1707754" y="40434"/>
                    <a:pt x="1674994" y="40434"/>
                  </a:cubicBezTo>
                  <a:close/>
                  <a:moveTo>
                    <a:pt x="0" y="0"/>
                  </a:moveTo>
                  <a:lnTo>
                    <a:pt x="1774845" y="0"/>
                  </a:lnTo>
                  <a:lnTo>
                    <a:pt x="1774845" y="574506"/>
                  </a:lnTo>
                  <a:lnTo>
                    <a:pt x="0" y="5745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280095" y="248330"/>
              <a:ext cx="177484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田亮爸爸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286005" y="406434"/>
            <a:ext cx="18050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奥运冠军</a:t>
            </a:r>
          </a:p>
        </p:txBody>
      </p:sp>
      <p:sp>
        <p:nvSpPr>
          <p:cNvPr id="18" name="矩形 17"/>
          <p:cNvSpPr/>
          <p:nvPr/>
        </p:nvSpPr>
        <p:spPr>
          <a:xfrm>
            <a:off x="5429932" y="888869"/>
            <a:ext cx="172426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altLang="zh-CN" lang="en-US" smtClean="0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“N”“L”</a:t>
            </a:r>
          </a:p>
          <a:p>
            <a:pPr algn="ctr"/>
            <a:r>
              <a:rPr altLang="zh-CN" lang="en-US" smtClean="0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严重不分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9080" y="1070455"/>
            <a:ext cx="150591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pc="300" sz="2800">
                <a:solidFill>
                  <a:srgbClr val="8C4306"/>
                </a:solidFill>
                <a:latin charset="-122" panose="03000509000000000000" pitchFamily="65" typeface="方正卡通简体"/>
                <a:ea charset="-122" panose="03000509000000000000" pitchFamily="65" typeface="方正卡通简体"/>
              </a:defRPr>
            </a:lvl1pPr>
          </a:lstStyle>
          <a:p>
            <a:r>
              <a:rPr altLang="en-US" lang="zh-CN" sz="2000"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不zao急</a:t>
            </a:r>
          </a:p>
        </p:txBody>
      </p:sp>
      <p:sp>
        <p:nvSpPr>
          <p:cNvPr id="20" name="矩形 19"/>
          <p:cNvSpPr/>
          <p:nvPr/>
        </p:nvSpPr>
        <p:spPr>
          <a:xfrm>
            <a:off x="4190312" y="1864063"/>
            <a:ext cx="1377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女汉纸</a:t>
            </a:r>
          </a:p>
        </p:txBody>
      </p:sp>
      <p:sp>
        <p:nvSpPr>
          <p:cNvPr id="21" name="矩形 20"/>
          <p:cNvSpPr/>
          <p:nvPr/>
        </p:nvSpPr>
        <p:spPr>
          <a:xfrm>
            <a:off x="5187848" y="1865899"/>
            <a:ext cx="150349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怪力萝莉</a:t>
            </a:r>
          </a:p>
        </p:txBody>
      </p:sp>
      <p:sp>
        <p:nvSpPr>
          <p:cNvPr id="22" name="矩形 21"/>
          <p:cNvSpPr/>
          <p:nvPr/>
        </p:nvSpPr>
        <p:spPr>
          <a:xfrm>
            <a:off x="4182694" y="2250159"/>
            <a:ext cx="20815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风一样的女纸</a:t>
            </a:r>
          </a:p>
        </p:txBody>
      </p:sp>
      <p:sp>
        <p:nvSpPr>
          <p:cNvPr id="23" name="矩形 22"/>
          <p:cNvSpPr/>
          <p:nvPr/>
        </p:nvSpPr>
        <p:spPr>
          <a:xfrm>
            <a:off x="4182693" y="3272062"/>
            <a:ext cx="17823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萌系指数：</a:t>
            </a:r>
          </a:p>
        </p:txBody>
      </p:sp>
      <p:sp>
        <p:nvSpPr>
          <p:cNvPr id="24" name="矩形 23"/>
          <p:cNvSpPr/>
          <p:nvPr/>
        </p:nvSpPr>
        <p:spPr>
          <a:xfrm>
            <a:off x="4182693" y="2759668"/>
            <a:ext cx="14351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mtClean="0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特技：</a:t>
            </a:r>
          </a:p>
        </p:txBody>
      </p:sp>
      <p:sp>
        <p:nvSpPr>
          <p:cNvPr id="25" name="矩形 24"/>
          <p:cNvSpPr/>
          <p:nvPr/>
        </p:nvSpPr>
        <p:spPr>
          <a:xfrm>
            <a:off x="5620593" y="2739527"/>
            <a:ext cx="55420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mtClean="0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哭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202786" y="2688523"/>
            <a:ext cx="440542" cy="519748"/>
            <a:chOff x="1726357" y="2713305"/>
            <a:chExt cx="440542" cy="519748"/>
          </a:xfrm>
        </p:grpSpPr>
        <p:sp>
          <p:nvSpPr>
            <p:cNvPr id="27" name="AutoShape 5"/>
            <p:cNvSpPr>
              <a:spLocks noChangeArrowheads="1" noChangeAspect="1" noTextEdit="1"/>
            </p:cNvSpPr>
            <p:nvPr/>
          </p:nvSpPr>
          <p:spPr bwMode="auto">
            <a:xfrm>
              <a:off x="1726357" y="2714614"/>
              <a:ext cx="440542" cy="5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1834365" y="2713305"/>
              <a:ext cx="225835" cy="225835"/>
            </a:xfrm>
            <a:prstGeom prst="ellipse">
              <a:avLst/>
            </a:pr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1884114" y="2952886"/>
              <a:ext cx="123718" cy="221253"/>
            </a:xfrm>
            <a:custGeom>
              <a:gdLst>
                <a:gd fmla="*/ 80 w 80" name="T0"/>
                <a:gd fmla="*/ 103 h 143" name="T1"/>
                <a:gd fmla="*/ 40 w 80" name="T2"/>
                <a:gd fmla="*/ 143 h 143" name="T3"/>
                <a:gd fmla="*/ 40 w 80" name="T4"/>
                <a:gd fmla="*/ 143 h 143" name="T5"/>
                <a:gd fmla="*/ 0 w 80" name="T6"/>
                <a:gd fmla="*/ 103 h 143" name="T7"/>
                <a:gd fmla="*/ 0 w 80" name="T8"/>
                <a:gd fmla="*/ 40 h 143" name="T9"/>
                <a:gd fmla="*/ 40 w 80" name="T10"/>
                <a:gd fmla="*/ 0 h 143" name="T11"/>
                <a:gd fmla="*/ 40 w 80" name="T12"/>
                <a:gd fmla="*/ 0 h 143" name="T13"/>
                <a:gd fmla="*/ 80 w 80" name="T14"/>
                <a:gd fmla="*/ 40 h 143" name="T15"/>
                <a:gd fmla="*/ 80 w 80" name="T16"/>
                <a:gd fmla="*/ 103 h 1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3" w="80">
                  <a:moveTo>
                    <a:pt x="80" y="103"/>
                  </a:moveTo>
                  <a:cubicBezTo>
                    <a:pt x="80" y="125"/>
                    <a:pt x="62" y="143"/>
                    <a:pt x="40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18" y="143"/>
                    <a:pt x="0" y="125"/>
                    <a:pt x="0" y="10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103"/>
                  </a:lnTo>
                  <a:close/>
                </a:path>
              </a:pathLst>
            </a:cu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02290" y="3145992"/>
              <a:ext cx="145320" cy="87061"/>
            </a:xfrm>
            <a:custGeom>
              <a:gdLst>
                <a:gd fmla="*/ 83 w 94" name="T0"/>
                <a:gd fmla="*/ 27 h 56" name="T1"/>
                <a:gd fmla="*/ 91 w 94" name="T2"/>
                <a:gd fmla="*/ 45 h 56" name="T3"/>
                <a:gd fmla="*/ 91 w 94" name="T4"/>
                <a:gd fmla="*/ 45 h 56" name="T5"/>
                <a:gd fmla="*/ 73 w 94" name="T6"/>
                <a:gd fmla="*/ 53 h 56" name="T7"/>
                <a:gd fmla="*/ 11 w 94" name="T8"/>
                <a:gd fmla="*/ 29 h 56" name="T9"/>
                <a:gd fmla="*/ 3 w 94" name="T10"/>
                <a:gd fmla="*/ 11 h 56" name="T11"/>
                <a:gd fmla="*/ 3 w 94" name="T12"/>
                <a:gd fmla="*/ 11 h 56" name="T13"/>
                <a:gd fmla="*/ 21 w 94" name="T14"/>
                <a:gd fmla="*/ 3 h 56" name="T15"/>
                <a:gd fmla="*/ 83 w 94" name="T16"/>
                <a:gd fmla="*/ 27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94">
                  <a:moveTo>
                    <a:pt x="83" y="27"/>
                  </a:moveTo>
                  <a:cubicBezTo>
                    <a:pt x="90" y="30"/>
                    <a:pt x="94" y="38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52"/>
                    <a:pt x="80" y="56"/>
                    <a:pt x="73" y="5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26"/>
                    <a:pt x="0" y="1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4"/>
                    <a:pt x="14" y="0"/>
                    <a:pt x="21" y="3"/>
                  </a:cubicBezTo>
                  <a:lnTo>
                    <a:pt x="83" y="27"/>
                  </a:lnTo>
                  <a:close/>
                </a:path>
              </a:pathLst>
            </a:custGeom>
            <a:solidFill>
              <a:srgbClr val="F9F6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1953501" y="3145992"/>
              <a:ext cx="146629" cy="87061"/>
            </a:xfrm>
            <a:custGeom>
              <a:gdLst>
                <a:gd fmla="*/ 11 w 95" name="T0"/>
                <a:gd fmla="*/ 27 h 56" name="T1"/>
                <a:gd fmla="*/ 3 w 95" name="T2"/>
                <a:gd fmla="*/ 45 h 56" name="T3"/>
                <a:gd fmla="*/ 3 w 95" name="T4"/>
                <a:gd fmla="*/ 45 h 56" name="T5"/>
                <a:gd fmla="*/ 21 w 95" name="T6"/>
                <a:gd fmla="*/ 53 h 56" name="T7"/>
                <a:gd fmla="*/ 84 w 95" name="T8"/>
                <a:gd fmla="*/ 29 h 56" name="T9"/>
                <a:gd fmla="*/ 92 w 95" name="T10"/>
                <a:gd fmla="*/ 11 h 56" name="T11"/>
                <a:gd fmla="*/ 92 w 95" name="T12"/>
                <a:gd fmla="*/ 11 h 56" name="T13"/>
                <a:gd fmla="*/ 74 w 95" name="T14"/>
                <a:gd fmla="*/ 3 h 56" name="T15"/>
                <a:gd fmla="*/ 11 w 95" name="T16"/>
                <a:gd fmla="*/ 27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95">
                  <a:moveTo>
                    <a:pt x="11" y="27"/>
                  </a:moveTo>
                  <a:cubicBezTo>
                    <a:pt x="4" y="30"/>
                    <a:pt x="0" y="38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6" y="52"/>
                    <a:pt x="14" y="56"/>
                    <a:pt x="21" y="53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91" y="26"/>
                    <a:pt x="95" y="18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4"/>
                    <a:pt x="81" y="0"/>
                    <a:pt x="74" y="3"/>
                  </a:cubicBezTo>
                  <a:lnTo>
                    <a:pt x="11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1834365" y="2713305"/>
              <a:ext cx="225835" cy="2258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1884114" y="2952886"/>
              <a:ext cx="123718" cy="221253"/>
            </a:xfrm>
            <a:custGeom>
              <a:gdLst>
                <a:gd fmla="*/ 80 w 80" name="T0"/>
                <a:gd fmla="*/ 103 h 143" name="T1"/>
                <a:gd fmla="*/ 40 w 80" name="T2"/>
                <a:gd fmla="*/ 143 h 143" name="T3"/>
                <a:gd fmla="*/ 40 w 80" name="T4"/>
                <a:gd fmla="*/ 143 h 143" name="T5"/>
                <a:gd fmla="*/ 0 w 80" name="T6"/>
                <a:gd fmla="*/ 103 h 143" name="T7"/>
                <a:gd fmla="*/ 0 w 80" name="T8"/>
                <a:gd fmla="*/ 40 h 143" name="T9"/>
                <a:gd fmla="*/ 40 w 80" name="T10"/>
                <a:gd fmla="*/ 0 h 143" name="T11"/>
                <a:gd fmla="*/ 40 w 80" name="T12"/>
                <a:gd fmla="*/ 0 h 143" name="T13"/>
                <a:gd fmla="*/ 80 w 80" name="T14"/>
                <a:gd fmla="*/ 40 h 143" name="T15"/>
                <a:gd fmla="*/ 80 w 80" name="T16"/>
                <a:gd fmla="*/ 103 h 1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3" w="80">
                  <a:moveTo>
                    <a:pt x="80" y="103"/>
                  </a:moveTo>
                  <a:cubicBezTo>
                    <a:pt x="80" y="125"/>
                    <a:pt x="62" y="143"/>
                    <a:pt x="40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18" y="143"/>
                    <a:pt x="0" y="125"/>
                    <a:pt x="0" y="10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lnTo>
                    <a:pt x="80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5"/>
            <p:cNvSpPr/>
            <p:nvPr/>
          </p:nvSpPr>
          <p:spPr bwMode="auto">
            <a:xfrm rot="8293630">
              <a:off x="1782120" y="2874007"/>
              <a:ext cx="146629" cy="130264"/>
            </a:xfrm>
            <a:custGeom>
              <a:gdLst>
                <a:gd fmla="*/ 27 w 95" name="T0"/>
                <a:gd fmla="*/ 84 h 84" name="T1"/>
                <a:gd fmla="*/ 9 w 95" name="T2"/>
                <a:gd fmla="*/ 82 h 84" name="T3"/>
                <a:gd fmla="*/ 1 w 95" name="T4"/>
                <a:gd fmla="*/ 69 h 84" name="T5"/>
                <a:gd fmla="*/ 14 w 95" name="T6"/>
                <a:gd fmla="*/ 61 h 84" name="T7"/>
                <a:gd fmla="*/ 49 w 95" name="T8"/>
                <a:gd fmla="*/ 56 h 84" name="T9"/>
                <a:gd fmla="*/ 73 w 95" name="T10"/>
                <a:gd fmla="*/ 10 h 84" name="T11"/>
                <a:gd fmla="*/ 85 w 95" name="T12"/>
                <a:gd fmla="*/ 1 h 84" name="T13"/>
                <a:gd fmla="*/ 94 w 95" name="T14"/>
                <a:gd fmla="*/ 13 h 84" name="T15"/>
                <a:gd fmla="*/ 62 w 95" name="T16"/>
                <a:gd fmla="*/ 73 h 84" name="T17"/>
                <a:gd fmla="*/ 27 w 95" name="T18"/>
                <a:gd fmla="*/ 84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95">
                  <a:moveTo>
                    <a:pt x="27" y="84"/>
                  </a:moveTo>
                  <a:cubicBezTo>
                    <a:pt x="22" y="84"/>
                    <a:pt x="16" y="83"/>
                    <a:pt x="9" y="82"/>
                  </a:cubicBezTo>
                  <a:cubicBezTo>
                    <a:pt x="4" y="81"/>
                    <a:pt x="0" y="75"/>
                    <a:pt x="1" y="69"/>
                  </a:cubicBezTo>
                  <a:cubicBezTo>
                    <a:pt x="3" y="63"/>
                    <a:pt x="8" y="60"/>
                    <a:pt x="14" y="61"/>
                  </a:cubicBezTo>
                  <a:cubicBezTo>
                    <a:pt x="28" y="64"/>
                    <a:pt x="40" y="62"/>
                    <a:pt x="49" y="56"/>
                  </a:cubicBezTo>
                  <a:cubicBezTo>
                    <a:pt x="69" y="42"/>
                    <a:pt x="73" y="11"/>
                    <a:pt x="73" y="10"/>
                  </a:cubicBezTo>
                  <a:cubicBezTo>
                    <a:pt x="74" y="4"/>
                    <a:pt x="79" y="0"/>
                    <a:pt x="85" y="1"/>
                  </a:cubicBezTo>
                  <a:cubicBezTo>
                    <a:pt x="91" y="2"/>
                    <a:pt x="95" y="7"/>
                    <a:pt x="94" y="13"/>
                  </a:cubicBezTo>
                  <a:cubicBezTo>
                    <a:pt x="94" y="14"/>
                    <a:pt x="89" y="54"/>
                    <a:pt x="62" y="73"/>
                  </a:cubicBezTo>
                  <a:cubicBezTo>
                    <a:pt x="52" y="80"/>
                    <a:pt x="40" y="84"/>
                    <a:pt x="27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6"/>
            <p:cNvSpPr/>
            <p:nvPr/>
          </p:nvSpPr>
          <p:spPr bwMode="auto">
            <a:xfrm rot="13658077">
              <a:off x="1957316" y="2873122"/>
              <a:ext cx="147284" cy="130264"/>
            </a:xfrm>
            <a:custGeom>
              <a:gdLst>
                <a:gd fmla="*/ 68 w 95" name="T0"/>
                <a:gd fmla="*/ 84 h 84" name="T1"/>
                <a:gd fmla="*/ 85 w 95" name="T2"/>
                <a:gd fmla="*/ 82 h 84" name="T3"/>
                <a:gd fmla="*/ 94 w 95" name="T4"/>
                <a:gd fmla="*/ 69 h 84" name="T5"/>
                <a:gd fmla="*/ 81 w 95" name="T6"/>
                <a:gd fmla="*/ 61 h 84" name="T7"/>
                <a:gd fmla="*/ 46 w 95" name="T8"/>
                <a:gd fmla="*/ 56 h 84" name="T9"/>
                <a:gd fmla="*/ 22 w 95" name="T10"/>
                <a:gd fmla="*/ 10 h 84" name="T11"/>
                <a:gd fmla="*/ 10 w 95" name="T12"/>
                <a:gd fmla="*/ 1 h 84" name="T13"/>
                <a:gd fmla="*/ 0 w 95" name="T14"/>
                <a:gd fmla="*/ 13 h 84" name="T15"/>
                <a:gd fmla="*/ 33 w 95" name="T16"/>
                <a:gd fmla="*/ 73 h 84" name="T17"/>
                <a:gd fmla="*/ 68 w 95" name="T18"/>
                <a:gd fmla="*/ 84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95">
                  <a:moveTo>
                    <a:pt x="68" y="84"/>
                  </a:moveTo>
                  <a:cubicBezTo>
                    <a:pt x="73" y="84"/>
                    <a:pt x="79" y="83"/>
                    <a:pt x="85" y="82"/>
                  </a:cubicBezTo>
                  <a:cubicBezTo>
                    <a:pt x="91" y="81"/>
                    <a:pt x="95" y="75"/>
                    <a:pt x="94" y="69"/>
                  </a:cubicBezTo>
                  <a:cubicBezTo>
                    <a:pt x="92" y="63"/>
                    <a:pt x="87" y="60"/>
                    <a:pt x="81" y="61"/>
                  </a:cubicBezTo>
                  <a:cubicBezTo>
                    <a:pt x="67" y="64"/>
                    <a:pt x="55" y="62"/>
                    <a:pt x="46" y="56"/>
                  </a:cubicBezTo>
                  <a:cubicBezTo>
                    <a:pt x="26" y="42"/>
                    <a:pt x="22" y="11"/>
                    <a:pt x="22" y="10"/>
                  </a:cubicBezTo>
                  <a:cubicBezTo>
                    <a:pt x="21" y="4"/>
                    <a:pt x="16" y="0"/>
                    <a:pt x="10" y="1"/>
                  </a:cubicBezTo>
                  <a:cubicBezTo>
                    <a:pt x="4" y="2"/>
                    <a:pt x="0" y="7"/>
                    <a:pt x="0" y="13"/>
                  </a:cubicBezTo>
                  <a:cubicBezTo>
                    <a:pt x="1" y="14"/>
                    <a:pt x="6" y="54"/>
                    <a:pt x="33" y="73"/>
                  </a:cubicBezTo>
                  <a:cubicBezTo>
                    <a:pt x="43" y="80"/>
                    <a:pt x="55" y="84"/>
                    <a:pt x="6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1802290" y="3145992"/>
              <a:ext cx="145320" cy="87061"/>
            </a:xfrm>
            <a:custGeom>
              <a:gdLst>
                <a:gd fmla="*/ 83 w 94" name="T0"/>
                <a:gd fmla="*/ 27 h 56" name="T1"/>
                <a:gd fmla="*/ 91 w 94" name="T2"/>
                <a:gd fmla="*/ 45 h 56" name="T3"/>
                <a:gd fmla="*/ 91 w 94" name="T4"/>
                <a:gd fmla="*/ 45 h 56" name="T5"/>
                <a:gd fmla="*/ 73 w 94" name="T6"/>
                <a:gd fmla="*/ 53 h 56" name="T7"/>
                <a:gd fmla="*/ 11 w 94" name="T8"/>
                <a:gd fmla="*/ 29 h 56" name="T9"/>
                <a:gd fmla="*/ 3 w 94" name="T10"/>
                <a:gd fmla="*/ 11 h 56" name="T11"/>
                <a:gd fmla="*/ 3 w 94" name="T12"/>
                <a:gd fmla="*/ 11 h 56" name="T13"/>
                <a:gd fmla="*/ 21 w 94" name="T14"/>
                <a:gd fmla="*/ 3 h 56" name="T15"/>
                <a:gd fmla="*/ 83 w 94" name="T16"/>
                <a:gd fmla="*/ 27 h 5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" w="94">
                  <a:moveTo>
                    <a:pt x="83" y="27"/>
                  </a:moveTo>
                  <a:cubicBezTo>
                    <a:pt x="90" y="30"/>
                    <a:pt x="94" y="38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52"/>
                    <a:pt x="80" y="56"/>
                    <a:pt x="73" y="5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26"/>
                    <a:pt x="0" y="18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4"/>
                    <a:pt x="14" y="0"/>
                    <a:pt x="21" y="3"/>
                  </a:cubicBezTo>
                  <a:lnTo>
                    <a:pt x="83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1786410" y="2800467"/>
              <a:ext cx="60269" cy="84995"/>
            </a:xfrm>
            <a:custGeom>
              <a:gdLst>
                <a:gd fmla="*/ 94 w 152" name="T0"/>
                <a:gd fmla="*/ 142 h 208" name="T1"/>
                <a:gd fmla="*/ 35 w 152" name="T2"/>
                <a:gd fmla="*/ 205 h 208" name="T3"/>
                <a:gd fmla="*/ 1 w 152" name="T4"/>
                <a:gd fmla="*/ 158 h 208" name="T5"/>
                <a:gd fmla="*/ 61 w 152" name="T6"/>
                <a:gd fmla="*/ 58 h 208" name="T7"/>
                <a:gd fmla="*/ 152 w 152" name="T8"/>
                <a:gd fmla="*/ 0 h 208" name="T9"/>
                <a:gd fmla="*/ 94 w 152" name="T10"/>
                <a:gd fmla="*/ 142 h 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8" w="152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1"/>
            <p:cNvSpPr/>
            <p:nvPr/>
          </p:nvSpPr>
          <p:spPr bwMode="auto">
            <a:xfrm flipH="1">
              <a:off x="2047058" y="2812311"/>
              <a:ext cx="44539" cy="62809"/>
            </a:xfrm>
            <a:custGeom>
              <a:gdLst>
                <a:gd fmla="*/ 94 w 152" name="T0"/>
                <a:gd fmla="*/ 142 h 208" name="T1"/>
                <a:gd fmla="*/ 35 w 152" name="T2"/>
                <a:gd fmla="*/ 205 h 208" name="T3"/>
                <a:gd fmla="*/ 1 w 152" name="T4"/>
                <a:gd fmla="*/ 158 h 208" name="T5"/>
                <a:gd fmla="*/ 61 w 152" name="T6"/>
                <a:gd fmla="*/ 58 h 208" name="T7"/>
                <a:gd fmla="*/ 152 w 152" name="T8"/>
                <a:gd fmla="*/ 0 h 208" name="T9"/>
                <a:gd fmla="*/ 94 w 152" name="T10"/>
                <a:gd fmla="*/ 142 h 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8" w="152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1"/>
            <p:cNvSpPr/>
            <p:nvPr/>
          </p:nvSpPr>
          <p:spPr bwMode="auto">
            <a:xfrm flipH="1">
              <a:off x="2085215" y="2785640"/>
              <a:ext cx="45719" cy="64476"/>
            </a:xfrm>
            <a:custGeom>
              <a:gdLst>
                <a:gd fmla="*/ 94 w 152" name="T0"/>
                <a:gd fmla="*/ 142 h 208" name="T1"/>
                <a:gd fmla="*/ 35 w 152" name="T2"/>
                <a:gd fmla="*/ 205 h 208" name="T3"/>
                <a:gd fmla="*/ 1 w 152" name="T4"/>
                <a:gd fmla="*/ 158 h 208" name="T5"/>
                <a:gd fmla="*/ 61 w 152" name="T6"/>
                <a:gd fmla="*/ 58 h 208" name="T7"/>
                <a:gd fmla="*/ 152 w 152" name="T8"/>
                <a:gd fmla="*/ 0 h 208" name="T9"/>
                <a:gd fmla="*/ 94 w 152" name="T10"/>
                <a:gd fmla="*/ 142 h 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8" w="152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1751826" y="2789904"/>
              <a:ext cx="45719" cy="64476"/>
            </a:xfrm>
            <a:custGeom>
              <a:gdLst>
                <a:gd fmla="*/ 94 w 152" name="T0"/>
                <a:gd fmla="*/ 142 h 208" name="T1"/>
                <a:gd fmla="*/ 35 w 152" name="T2"/>
                <a:gd fmla="*/ 205 h 208" name="T3"/>
                <a:gd fmla="*/ 1 w 152" name="T4"/>
                <a:gd fmla="*/ 158 h 208" name="T5"/>
                <a:gd fmla="*/ 61 w 152" name="T6"/>
                <a:gd fmla="*/ 58 h 208" name="T7"/>
                <a:gd fmla="*/ 152 w 152" name="T8"/>
                <a:gd fmla="*/ 0 h 208" name="T9"/>
                <a:gd fmla="*/ 94 w 152" name="T10"/>
                <a:gd fmla="*/ 142 h 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8" w="152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31"/>
            <p:cNvSpPr/>
            <p:nvPr/>
          </p:nvSpPr>
          <p:spPr bwMode="auto">
            <a:xfrm rot="771821">
              <a:off x="1760358" y="2756019"/>
              <a:ext cx="45719" cy="57141"/>
            </a:xfrm>
            <a:custGeom>
              <a:gdLst>
                <a:gd fmla="*/ 94 w 152" name="T0"/>
                <a:gd fmla="*/ 142 h 208" name="T1"/>
                <a:gd fmla="*/ 35 w 152" name="T2"/>
                <a:gd fmla="*/ 205 h 208" name="T3"/>
                <a:gd fmla="*/ 1 w 152" name="T4"/>
                <a:gd fmla="*/ 158 h 208" name="T5"/>
                <a:gd fmla="*/ 61 w 152" name="T6"/>
                <a:gd fmla="*/ 58 h 208" name="T7"/>
                <a:gd fmla="*/ 152 w 152" name="T8"/>
                <a:gd fmla="*/ 0 h 208" name="T9"/>
                <a:gd fmla="*/ 94 w 152" name="T10"/>
                <a:gd fmla="*/ 142 h 20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8" w="152">
                  <a:moveTo>
                    <a:pt x="94" y="142"/>
                  </a:moveTo>
                  <a:cubicBezTo>
                    <a:pt x="90" y="176"/>
                    <a:pt x="64" y="208"/>
                    <a:pt x="35" y="205"/>
                  </a:cubicBezTo>
                  <a:cubicBezTo>
                    <a:pt x="14" y="202"/>
                    <a:pt x="0" y="185"/>
                    <a:pt x="1" y="158"/>
                  </a:cubicBezTo>
                  <a:cubicBezTo>
                    <a:pt x="3" y="111"/>
                    <a:pt x="45" y="73"/>
                    <a:pt x="61" y="58"/>
                  </a:cubicBezTo>
                  <a:cubicBezTo>
                    <a:pt x="83" y="36"/>
                    <a:pt x="136" y="3"/>
                    <a:pt x="152" y="0"/>
                  </a:cubicBezTo>
                  <a:cubicBezTo>
                    <a:pt x="120" y="33"/>
                    <a:pt x="102" y="81"/>
                    <a:pt x="94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2" name="矩形 41"/>
          <p:cNvSpPr/>
          <p:nvPr/>
        </p:nvSpPr>
        <p:spPr>
          <a:xfrm>
            <a:off x="6707582" y="2754888"/>
            <a:ext cx="7670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mtClean="0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奔跑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138890" y="2652168"/>
            <a:ext cx="552450" cy="628650"/>
            <a:chOff x="3201988" y="1466851"/>
            <a:chExt cx="552450" cy="628650"/>
          </a:xfrm>
          <a:solidFill>
            <a:schemeClr val="bg1"/>
          </a:solidFill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522663" y="1466851"/>
              <a:ext cx="231775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3395663" y="1665288"/>
              <a:ext cx="206375" cy="222250"/>
            </a:xfrm>
            <a:custGeom>
              <a:gdLst>
                <a:gd fmla="*/ 65 w 110" name="T0"/>
                <a:gd fmla="*/ 101 h 118" name="T1"/>
                <a:gd fmla="*/ 17 w 110" name="T2"/>
                <a:gd fmla="*/ 106 h 118" name="T3"/>
                <a:gd fmla="*/ 17 w 110" name="T4"/>
                <a:gd fmla="*/ 106 h 118" name="T5"/>
                <a:gd fmla="*/ 12 w 110" name="T6"/>
                <a:gd fmla="*/ 58 h 118" name="T7"/>
                <a:gd fmla="*/ 46 w 110" name="T8"/>
                <a:gd fmla="*/ 17 h 118" name="T9"/>
                <a:gd fmla="*/ 93 w 110" name="T10"/>
                <a:gd fmla="*/ 12 h 118" name="T11"/>
                <a:gd fmla="*/ 93 w 110" name="T12"/>
                <a:gd fmla="*/ 12 h 118" name="T13"/>
                <a:gd fmla="*/ 98 w 110" name="T14"/>
                <a:gd fmla="*/ 60 h 118" name="T15"/>
                <a:gd fmla="*/ 65 w 110" name="T16"/>
                <a:gd fmla="*/ 101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10">
                  <a:moveTo>
                    <a:pt x="65" y="101"/>
                  </a:moveTo>
                  <a:cubicBezTo>
                    <a:pt x="53" y="115"/>
                    <a:pt x="32" y="118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3" y="94"/>
                    <a:pt x="0" y="73"/>
                    <a:pt x="12" y="5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8" y="2"/>
                    <a:pt x="79" y="0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08" y="24"/>
                    <a:pt x="110" y="45"/>
                    <a:pt x="98" y="60"/>
                  </a:cubicBezTo>
                  <a:lnTo>
                    <a:pt x="6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3541713" y="1744663"/>
              <a:ext cx="131763" cy="152400"/>
            </a:xfrm>
            <a:custGeom>
              <a:gdLst>
                <a:gd fmla="*/ 46 w 70" name="T0"/>
                <a:gd fmla="*/ 80 h 81" name="T1"/>
                <a:gd fmla="*/ 61 w 70" name="T2"/>
                <a:gd fmla="*/ 81 h 81" name="T3"/>
                <a:gd fmla="*/ 70 w 70" name="T4"/>
                <a:gd fmla="*/ 72 h 81" name="T5"/>
                <a:gd fmla="*/ 61 w 70" name="T6"/>
                <a:gd fmla="*/ 63 h 81" name="T7"/>
                <a:gd fmla="*/ 33 w 70" name="T8"/>
                <a:gd fmla="*/ 52 h 81" name="T9"/>
                <a:gd fmla="*/ 21 w 70" name="T10"/>
                <a:gd fmla="*/ 11 h 81" name="T11"/>
                <a:gd fmla="*/ 13 w 70" name="T12"/>
                <a:gd fmla="*/ 1 h 81" name="T13"/>
                <a:gd fmla="*/ 3 w 70" name="T14"/>
                <a:gd fmla="*/ 9 h 81" name="T15"/>
                <a:gd fmla="*/ 19 w 70" name="T16"/>
                <a:gd fmla="*/ 65 h 81" name="T17"/>
                <a:gd fmla="*/ 46 w 70" name="T18"/>
                <a:gd fmla="*/ 80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70">
                  <a:moveTo>
                    <a:pt x="46" y="80"/>
                  </a:moveTo>
                  <a:cubicBezTo>
                    <a:pt x="50" y="81"/>
                    <a:pt x="55" y="81"/>
                    <a:pt x="61" y="81"/>
                  </a:cubicBezTo>
                  <a:cubicBezTo>
                    <a:pt x="66" y="81"/>
                    <a:pt x="70" y="77"/>
                    <a:pt x="70" y="72"/>
                  </a:cubicBezTo>
                  <a:cubicBezTo>
                    <a:pt x="70" y="67"/>
                    <a:pt x="66" y="63"/>
                    <a:pt x="61" y="63"/>
                  </a:cubicBezTo>
                  <a:cubicBezTo>
                    <a:pt x="48" y="63"/>
                    <a:pt x="39" y="60"/>
                    <a:pt x="33" y="52"/>
                  </a:cubicBezTo>
                  <a:cubicBezTo>
                    <a:pt x="19" y="37"/>
                    <a:pt x="21" y="11"/>
                    <a:pt x="21" y="11"/>
                  </a:cubicBezTo>
                  <a:cubicBezTo>
                    <a:pt x="22" y="6"/>
                    <a:pt x="18" y="1"/>
                    <a:pt x="13" y="1"/>
                  </a:cubicBezTo>
                  <a:cubicBezTo>
                    <a:pt x="8" y="0"/>
                    <a:pt x="4" y="4"/>
                    <a:pt x="3" y="9"/>
                  </a:cubicBezTo>
                  <a:cubicBezTo>
                    <a:pt x="3" y="10"/>
                    <a:pt x="0" y="43"/>
                    <a:pt x="19" y="65"/>
                  </a:cubicBezTo>
                  <a:cubicBezTo>
                    <a:pt x="26" y="72"/>
                    <a:pt x="35" y="77"/>
                    <a:pt x="4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3319463" y="1666876"/>
              <a:ext cx="152400" cy="131763"/>
            </a:xfrm>
            <a:custGeom>
              <a:gdLst>
                <a:gd fmla="*/ 1 w 81" name="T0"/>
                <a:gd fmla="*/ 46 h 70" name="T1"/>
                <a:gd fmla="*/ 0 w 81" name="T2"/>
                <a:gd fmla="*/ 61 h 70" name="T3"/>
                <a:gd fmla="*/ 9 w 81" name="T4"/>
                <a:gd fmla="*/ 70 h 70" name="T5"/>
                <a:gd fmla="*/ 18 w 81" name="T6"/>
                <a:gd fmla="*/ 61 h 70" name="T7"/>
                <a:gd fmla="*/ 29 w 81" name="T8"/>
                <a:gd fmla="*/ 33 h 70" name="T9"/>
                <a:gd fmla="*/ 71 w 81" name="T10"/>
                <a:gd fmla="*/ 22 h 70" name="T11"/>
                <a:gd fmla="*/ 80 w 81" name="T12"/>
                <a:gd fmla="*/ 13 h 70" name="T13"/>
                <a:gd fmla="*/ 72 w 81" name="T14"/>
                <a:gd fmla="*/ 4 h 70" name="T15"/>
                <a:gd fmla="*/ 17 w 81" name="T16"/>
                <a:gd fmla="*/ 19 h 70" name="T17"/>
                <a:gd fmla="*/ 1 w 81" name="T18"/>
                <a:gd fmla="*/ 46 h 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" w="81">
                  <a:moveTo>
                    <a:pt x="1" y="46"/>
                  </a:moveTo>
                  <a:cubicBezTo>
                    <a:pt x="0" y="50"/>
                    <a:pt x="0" y="55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14" y="70"/>
                    <a:pt x="18" y="66"/>
                    <a:pt x="18" y="61"/>
                  </a:cubicBezTo>
                  <a:cubicBezTo>
                    <a:pt x="18" y="48"/>
                    <a:pt x="21" y="39"/>
                    <a:pt x="29" y="33"/>
                  </a:cubicBezTo>
                  <a:cubicBezTo>
                    <a:pt x="44" y="19"/>
                    <a:pt x="70" y="22"/>
                    <a:pt x="71" y="22"/>
                  </a:cubicBezTo>
                  <a:cubicBezTo>
                    <a:pt x="76" y="22"/>
                    <a:pt x="80" y="18"/>
                    <a:pt x="80" y="13"/>
                  </a:cubicBezTo>
                  <a:cubicBezTo>
                    <a:pt x="81" y="8"/>
                    <a:pt x="77" y="4"/>
                    <a:pt x="72" y="4"/>
                  </a:cubicBezTo>
                  <a:cubicBezTo>
                    <a:pt x="71" y="3"/>
                    <a:pt x="38" y="0"/>
                    <a:pt x="17" y="19"/>
                  </a:cubicBezTo>
                  <a:cubicBezTo>
                    <a:pt x="9" y="26"/>
                    <a:pt x="4" y="35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3381375" y="1862138"/>
              <a:ext cx="122238" cy="233363"/>
            </a:xfrm>
            <a:custGeom>
              <a:gdLst>
                <a:gd fmla="*/ 14 w 65" name="T0"/>
                <a:gd fmla="*/ 124 h 124" name="T1"/>
                <a:gd fmla="*/ 2 w 65" name="T2"/>
                <a:gd fmla="*/ 116 h 124" name="T3"/>
                <a:gd fmla="*/ 9 w 65" name="T4"/>
                <a:gd fmla="*/ 100 h 124" name="T5"/>
                <a:gd fmla="*/ 36 w 65" name="T6"/>
                <a:gd fmla="*/ 56 h 124" name="T7"/>
                <a:gd fmla="*/ 12 w 65" name="T8"/>
                <a:gd fmla="*/ 24 h 124" name="T9"/>
                <a:gd fmla="*/ 9 w 65" name="T10"/>
                <a:gd fmla="*/ 7 h 124" name="T11"/>
                <a:gd fmla="*/ 26 w 65" name="T12"/>
                <a:gd fmla="*/ 4 h 124" name="T13"/>
                <a:gd fmla="*/ 60 w 65" name="T14"/>
                <a:gd fmla="*/ 52 h 124" name="T15"/>
                <a:gd fmla="*/ 18 w 65" name="T16"/>
                <a:gd fmla="*/ 123 h 124" name="T17"/>
                <a:gd fmla="*/ 14 w 65" name="T18"/>
                <a:gd fmla="*/ 124 h 1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4" w="65">
                  <a:moveTo>
                    <a:pt x="14" y="124"/>
                  </a:moveTo>
                  <a:cubicBezTo>
                    <a:pt x="9" y="124"/>
                    <a:pt x="4" y="121"/>
                    <a:pt x="2" y="116"/>
                  </a:cubicBezTo>
                  <a:cubicBezTo>
                    <a:pt x="0" y="110"/>
                    <a:pt x="3" y="103"/>
                    <a:pt x="9" y="100"/>
                  </a:cubicBezTo>
                  <a:cubicBezTo>
                    <a:pt x="23" y="95"/>
                    <a:pt x="39" y="71"/>
                    <a:pt x="36" y="56"/>
                  </a:cubicBezTo>
                  <a:cubicBezTo>
                    <a:pt x="34" y="43"/>
                    <a:pt x="17" y="28"/>
                    <a:pt x="12" y="24"/>
                  </a:cubicBezTo>
                  <a:cubicBezTo>
                    <a:pt x="6" y="20"/>
                    <a:pt x="5" y="13"/>
                    <a:pt x="9" y="7"/>
                  </a:cubicBezTo>
                  <a:cubicBezTo>
                    <a:pt x="13" y="2"/>
                    <a:pt x="20" y="0"/>
                    <a:pt x="26" y="4"/>
                  </a:cubicBezTo>
                  <a:cubicBezTo>
                    <a:pt x="29" y="6"/>
                    <a:pt x="56" y="26"/>
                    <a:pt x="60" y="52"/>
                  </a:cubicBezTo>
                  <a:cubicBezTo>
                    <a:pt x="65" y="75"/>
                    <a:pt x="47" y="112"/>
                    <a:pt x="18" y="123"/>
                  </a:cubicBezTo>
                  <a:cubicBezTo>
                    <a:pt x="17" y="124"/>
                    <a:pt x="15" y="124"/>
                    <a:pt x="1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3201988" y="1900238"/>
              <a:ext cx="207963" cy="95250"/>
            </a:xfrm>
            <a:custGeom>
              <a:gdLst>
                <a:gd fmla="*/ 58 w 111" name="T0"/>
                <a:gd fmla="*/ 51 h 51" name="T1"/>
                <a:gd fmla="*/ 46 w 111" name="T2"/>
                <a:gd fmla="*/ 49 h 51" name="T3"/>
                <a:gd fmla="*/ 7 w 111" name="T4"/>
                <a:gd fmla="*/ 29 h 51" name="T5"/>
                <a:gd fmla="*/ 4 w 111" name="T6"/>
                <a:gd fmla="*/ 12 h 51" name="T7"/>
                <a:gd fmla="*/ 21 w 111" name="T8"/>
                <a:gd fmla="*/ 9 h 51" name="T9"/>
                <a:gd fmla="*/ 52 w 111" name="T10"/>
                <a:gd fmla="*/ 26 h 51" name="T11"/>
                <a:gd fmla="*/ 86 w 111" name="T12"/>
                <a:gd fmla="*/ 8 h 51" name="T13"/>
                <a:gd fmla="*/ 103 w 111" name="T14"/>
                <a:gd fmla="*/ 3 h 51" name="T15"/>
                <a:gd fmla="*/ 108 w 111" name="T16"/>
                <a:gd fmla="*/ 19 h 51" name="T17"/>
                <a:gd fmla="*/ 58 w 111" name="T18"/>
                <a:gd fmla="*/ 51 h 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" w="110">
                  <a:moveTo>
                    <a:pt x="58" y="51"/>
                  </a:moveTo>
                  <a:cubicBezTo>
                    <a:pt x="53" y="51"/>
                    <a:pt x="49" y="50"/>
                    <a:pt x="46" y="49"/>
                  </a:cubicBezTo>
                  <a:cubicBezTo>
                    <a:pt x="30" y="44"/>
                    <a:pt x="9" y="30"/>
                    <a:pt x="7" y="29"/>
                  </a:cubicBezTo>
                  <a:cubicBezTo>
                    <a:pt x="2" y="25"/>
                    <a:pt x="0" y="17"/>
                    <a:pt x="4" y="12"/>
                  </a:cubicBezTo>
                  <a:cubicBezTo>
                    <a:pt x="8" y="6"/>
                    <a:pt x="16" y="5"/>
                    <a:pt x="21" y="9"/>
                  </a:cubicBezTo>
                  <a:cubicBezTo>
                    <a:pt x="26" y="13"/>
                    <a:pt x="42" y="23"/>
                    <a:pt x="52" y="26"/>
                  </a:cubicBezTo>
                  <a:cubicBezTo>
                    <a:pt x="62" y="28"/>
                    <a:pt x="79" y="23"/>
                    <a:pt x="86" y="8"/>
                  </a:cubicBezTo>
                  <a:cubicBezTo>
                    <a:pt x="89" y="2"/>
                    <a:pt x="97" y="0"/>
                    <a:pt x="103" y="3"/>
                  </a:cubicBezTo>
                  <a:cubicBezTo>
                    <a:pt x="109" y="6"/>
                    <a:pt x="111" y="13"/>
                    <a:pt x="108" y="19"/>
                  </a:cubicBezTo>
                  <a:cubicBezTo>
                    <a:pt x="98" y="40"/>
                    <a:pt x="76" y="51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522663" y="1466851"/>
              <a:ext cx="231775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395663" y="1665288"/>
              <a:ext cx="206375" cy="222250"/>
            </a:xfrm>
            <a:custGeom>
              <a:gdLst>
                <a:gd fmla="*/ 65 w 110" name="T0"/>
                <a:gd fmla="*/ 101 h 118" name="T1"/>
                <a:gd fmla="*/ 17 w 110" name="T2"/>
                <a:gd fmla="*/ 106 h 118" name="T3"/>
                <a:gd fmla="*/ 17 w 110" name="T4"/>
                <a:gd fmla="*/ 106 h 118" name="T5"/>
                <a:gd fmla="*/ 12 w 110" name="T6"/>
                <a:gd fmla="*/ 58 h 118" name="T7"/>
                <a:gd fmla="*/ 46 w 110" name="T8"/>
                <a:gd fmla="*/ 17 h 118" name="T9"/>
                <a:gd fmla="*/ 93 w 110" name="T10"/>
                <a:gd fmla="*/ 12 h 118" name="T11"/>
                <a:gd fmla="*/ 93 w 110" name="T12"/>
                <a:gd fmla="*/ 12 h 118" name="T13"/>
                <a:gd fmla="*/ 98 w 110" name="T14"/>
                <a:gd fmla="*/ 60 h 118" name="T15"/>
                <a:gd fmla="*/ 65 w 110" name="T16"/>
                <a:gd fmla="*/ 101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110">
                  <a:moveTo>
                    <a:pt x="65" y="101"/>
                  </a:moveTo>
                  <a:cubicBezTo>
                    <a:pt x="53" y="115"/>
                    <a:pt x="32" y="118"/>
                    <a:pt x="17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3" y="94"/>
                    <a:pt x="0" y="73"/>
                    <a:pt x="12" y="5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8" y="2"/>
                    <a:pt x="79" y="0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108" y="24"/>
                    <a:pt x="110" y="45"/>
                    <a:pt x="98" y="60"/>
                  </a:cubicBezTo>
                  <a:lnTo>
                    <a:pt x="65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541713" y="1744663"/>
              <a:ext cx="131763" cy="152400"/>
            </a:xfrm>
            <a:custGeom>
              <a:gdLst>
                <a:gd fmla="*/ 46 w 70" name="T0"/>
                <a:gd fmla="*/ 80 h 81" name="T1"/>
                <a:gd fmla="*/ 61 w 70" name="T2"/>
                <a:gd fmla="*/ 81 h 81" name="T3"/>
                <a:gd fmla="*/ 70 w 70" name="T4"/>
                <a:gd fmla="*/ 72 h 81" name="T5"/>
                <a:gd fmla="*/ 61 w 70" name="T6"/>
                <a:gd fmla="*/ 63 h 81" name="T7"/>
                <a:gd fmla="*/ 33 w 70" name="T8"/>
                <a:gd fmla="*/ 52 h 81" name="T9"/>
                <a:gd fmla="*/ 21 w 70" name="T10"/>
                <a:gd fmla="*/ 11 h 81" name="T11"/>
                <a:gd fmla="*/ 13 w 70" name="T12"/>
                <a:gd fmla="*/ 1 h 81" name="T13"/>
                <a:gd fmla="*/ 3 w 70" name="T14"/>
                <a:gd fmla="*/ 9 h 81" name="T15"/>
                <a:gd fmla="*/ 19 w 70" name="T16"/>
                <a:gd fmla="*/ 65 h 81" name="T17"/>
                <a:gd fmla="*/ 46 w 70" name="T18"/>
                <a:gd fmla="*/ 80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70">
                  <a:moveTo>
                    <a:pt x="46" y="80"/>
                  </a:moveTo>
                  <a:cubicBezTo>
                    <a:pt x="50" y="81"/>
                    <a:pt x="55" y="81"/>
                    <a:pt x="61" y="81"/>
                  </a:cubicBezTo>
                  <a:cubicBezTo>
                    <a:pt x="66" y="81"/>
                    <a:pt x="70" y="77"/>
                    <a:pt x="70" y="72"/>
                  </a:cubicBezTo>
                  <a:cubicBezTo>
                    <a:pt x="70" y="67"/>
                    <a:pt x="66" y="63"/>
                    <a:pt x="61" y="63"/>
                  </a:cubicBezTo>
                  <a:cubicBezTo>
                    <a:pt x="48" y="63"/>
                    <a:pt x="39" y="60"/>
                    <a:pt x="33" y="52"/>
                  </a:cubicBezTo>
                  <a:cubicBezTo>
                    <a:pt x="19" y="37"/>
                    <a:pt x="21" y="11"/>
                    <a:pt x="21" y="11"/>
                  </a:cubicBezTo>
                  <a:cubicBezTo>
                    <a:pt x="22" y="6"/>
                    <a:pt x="18" y="1"/>
                    <a:pt x="13" y="1"/>
                  </a:cubicBezTo>
                  <a:cubicBezTo>
                    <a:pt x="8" y="0"/>
                    <a:pt x="4" y="4"/>
                    <a:pt x="3" y="9"/>
                  </a:cubicBezTo>
                  <a:cubicBezTo>
                    <a:pt x="3" y="10"/>
                    <a:pt x="0" y="43"/>
                    <a:pt x="19" y="65"/>
                  </a:cubicBezTo>
                  <a:cubicBezTo>
                    <a:pt x="26" y="72"/>
                    <a:pt x="35" y="77"/>
                    <a:pt x="4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3319463" y="1666876"/>
              <a:ext cx="152400" cy="131763"/>
            </a:xfrm>
            <a:custGeom>
              <a:gdLst>
                <a:gd fmla="*/ 1 w 81" name="T0"/>
                <a:gd fmla="*/ 46 h 70" name="T1"/>
                <a:gd fmla="*/ 0 w 81" name="T2"/>
                <a:gd fmla="*/ 61 h 70" name="T3"/>
                <a:gd fmla="*/ 9 w 81" name="T4"/>
                <a:gd fmla="*/ 70 h 70" name="T5"/>
                <a:gd fmla="*/ 18 w 81" name="T6"/>
                <a:gd fmla="*/ 61 h 70" name="T7"/>
                <a:gd fmla="*/ 29 w 81" name="T8"/>
                <a:gd fmla="*/ 33 h 70" name="T9"/>
                <a:gd fmla="*/ 71 w 81" name="T10"/>
                <a:gd fmla="*/ 22 h 70" name="T11"/>
                <a:gd fmla="*/ 80 w 81" name="T12"/>
                <a:gd fmla="*/ 13 h 70" name="T13"/>
                <a:gd fmla="*/ 72 w 81" name="T14"/>
                <a:gd fmla="*/ 4 h 70" name="T15"/>
                <a:gd fmla="*/ 17 w 81" name="T16"/>
                <a:gd fmla="*/ 19 h 70" name="T17"/>
                <a:gd fmla="*/ 1 w 81" name="T18"/>
                <a:gd fmla="*/ 46 h 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" w="81">
                  <a:moveTo>
                    <a:pt x="1" y="46"/>
                  </a:moveTo>
                  <a:cubicBezTo>
                    <a:pt x="0" y="50"/>
                    <a:pt x="0" y="55"/>
                    <a:pt x="0" y="61"/>
                  </a:cubicBezTo>
                  <a:cubicBezTo>
                    <a:pt x="0" y="66"/>
                    <a:pt x="4" y="70"/>
                    <a:pt x="9" y="70"/>
                  </a:cubicBezTo>
                  <a:cubicBezTo>
                    <a:pt x="14" y="70"/>
                    <a:pt x="18" y="66"/>
                    <a:pt x="18" y="61"/>
                  </a:cubicBezTo>
                  <a:cubicBezTo>
                    <a:pt x="18" y="48"/>
                    <a:pt x="21" y="39"/>
                    <a:pt x="29" y="33"/>
                  </a:cubicBezTo>
                  <a:cubicBezTo>
                    <a:pt x="44" y="19"/>
                    <a:pt x="70" y="22"/>
                    <a:pt x="71" y="22"/>
                  </a:cubicBezTo>
                  <a:cubicBezTo>
                    <a:pt x="76" y="22"/>
                    <a:pt x="80" y="18"/>
                    <a:pt x="80" y="13"/>
                  </a:cubicBezTo>
                  <a:cubicBezTo>
                    <a:pt x="81" y="8"/>
                    <a:pt x="77" y="4"/>
                    <a:pt x="72" y="4"/>
                  </a:cubicBezTo>
                  <a:cubicBezTo>
                    <a:pt x="71" y="3"/>
                    <a:pt x="38" y="0"/>
                    <a:pt x="17" y="19"/>
                  </a:cubicBezTo>
                  <a:cubicBezTo>
                    <a:pt x="9" y="26"/>
                    <a:pt x="4" y="35"/>
                    <a:pt x="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3381375" y="1862138"/>
              <a:ext cx="122238" cy="233363"/>
            </a:xfrm>
            <a:custGeom>
              <a:gdLst>
                <a:gd fmla="*/ 14 w 65" name="T0"/>
                <a:gd fmla="*/ 124 h 124" name="T1"/>
                <a:gd fmla="*/ 2 w 65" name="T2"/>
                <a:gd fmla="*/ 116 h 124" name="T3"/>
                <a:gd fmla="*/ 9 w 65" name="T4"/>
                <a:gd fmla="*/ 100 h 124" name="T5"/>
                <a:gd fmla="*/ 36 w 65" name="T6"/>
                <a:gd fmla="*/ 56 h 124" name="T7"/>
                <a:gd fmla="*/ 12 w 65" name="T8"/>
                <a:gd fmla="*/ 24 h 124" name="T9"/>
                <a:gd fmla="*/ 9 w 65" name="T10"/>
                <a:gd fmla="*/ 7 h 124" name="T11"/>
                <a:gd fmla="*/ 26 w 65" name="T12"/>
                <a:gd fmla="*/ 4 h 124" name="T13"/>
                <a:gd fmla="*/ 60 w 65" name="T14"/>
                <a:gd fmla="*/ 52 h 124" name="T15"/>
                <a:gd fmla="*/ 18 w 65" name="T16"/>
                <a:gd fmla="*/ 123 h 124" name="T17"/>
                <a:gd fmla="*/ 14 w 65" name="T18"/>
                <a:gd fmla="*/ 124 h 1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4" w="65">
                  <a:moveTo>
                    <a:pt x="14" y="124"/>
                  </a:moveTo>
                  <a:cubicBezTo>
                    <a:pt x="9" y="124"/>
                    <a:pt x="4" y="121"/>
                    <a:pt x="2" y="116"/>
                  </a:cubicBezTo>
                  <a:cubicBezTo>
                    <a:pt x="0" y="110"/>
                    <a:pt x="3" y="103"/>
                    <a:pt x="9" y="100"/>
                  </a:cubicBezTo>
                  <a:cubicBezTo>
                    <a:pt x="23" y="95"/>
                    <a:pt x="39" y="71"/>
                    <a:pt x="36" y="56"/>
                  </a:cubicBezTo>
                  <a:cubicBezTo>
                    <a:pt x="34" y="43"/>
                    <a:pt x="17" y="28"/>
                    <a:pt x="12" y="24"/>
                  </a:cubicBezTo>
                  <a:cubicBezTo>
                    <a:pt x="6" y="20"/>
                    <a:pt x="5" y="13"/>
                    <a:pt x="9" y="7"/>
                  </a:cubicBezTo>
                  <a:cubicBezTo>
                    <a:pt x="13" y="2"/>
                    <a:pt x="20" y="0"/>
                    <a:pt x="26" y="4"/>
                  </a:cubicBezTo>
                  <a:cubicBezTo>
                    <a:pt x="29" y="6"/>
                    <a:pt x="56" y="26"/>
                    <a:pt x="60" y="52"/>
                  </a:cubicBezTo>
                  <a:cubicBezTo>
                    <a:pt x="65" y="75"/>
                    <a:pt x="47" y="112"/>
                    <a:pt x="18" y="123"/>
                  </a:cubicBezTo>
                  <a:cubicBezTo>
                    <a:pt x="17" y="124"/>
                    <a:pt x="15" y="124"/>
                    <a:pt x="1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201988" y="1900238"/>
              <a:ext cx="207963" cy="95250"/>
            </a:xfrm>
            <a:custGeom>
              <a:gdLst>
                <a:gd fmla="*/ 58 w 111" name="T0"/>
                <a:gd fmla="*/ 51 h 51" name="T1"/>
                <a:gd fmla="*/ 46 w 111" name="T2"/>
                <a:gd fmla="*/ 49 h 51" name="T3"/>
                <a:gd fmla="*/ 7 w 111" name="T4"/>
                <a:gd fmla="*/ 29 h 51" name="T5"/>
                <a:gd fmla="*/ 4 w 111" name="T6"/>
                <a:gd fmla="*/ 12 h 51" name="T7"/>
                <a:gd fmla="*/ 21 w 111" name="T8"/>
                <a:gd fmla="*/ 9 h 51" name="T9"/>
                <a:gd fmla="*/ 52 w 111" name="T10"/>
                <a:gd fmla="*/ 26 h 51" name="T11"/>
                <a:gd fmla="*/ 86 w 111" name="T12"/>
                <a:gd fmla="*/ 8 h 51" name="T13"/>
                <a:gd fmla="*/ 103 w 111" name="T14"/>
                <a:gd fmla="*/ 3 h 51" name="T15"/>
                <a:gd fmla="*/ 108 w 111" name="T16"/>
                <a:gd fmla="*/ 19 h 51" name="T17"/>
                <a:gd fmla="*/ 58 w 111" name="T18"/>
                <a:gd fmla="*/ 51 h 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" w="110">
                  <a:moveTo>
                    <a:pt x="58" y="51"/>
                  </a:moveTo>
                  <a:cubicBezTo>
                    <a:pt x="53" y="51"/>
                    <a:pt x="49" y="50"/>
                    <a:pt x="46" y="49"/>
                  </a:cubicBezTo>
                  <a:cubicBezTo>
                    <a:pt x="30" y="44"/>
                    <a:pt x="9" y="30"/>
                    <a:pt x="7" y="29"/>
                  </a:cubicBezTo>
                  <a:cubicBezTo>
                    <a:pt x="2" y="25"/>
                    <a:pt x="0" y="17"/>
                    <a:pt x="4" y="12"/>
                  </a:cubicBezTo>
                  <a:cubicBezTo>
                    <a:pt x="8" y="6"/>
                    <a:pt x="16" y="5"/>
                    <a:pt x="21" y="9"/>
                  </a:cubicBezTo>
                  <a:cubicBezTo>
                    <a:pt x="26" y="13"/>
                    <a:pt x="42" y="23"/>
                    <a:pt x="52" y="26"/>
                  </a:cubicBezTo>
                  <a:cubicBezTo>
                    <a:pt x="62" y="28"/>
                    <a:pt x="79" y="23"/>
                    <a:pt x="86" y="8"/>
                  </a:cubicBezTo>
                  <a:cubicBezTo>
                    <a:pt x="89" y="2"/>
                    <a:pt x="97" y="0"/>
                    <a:pt x="103" y="3"/>
                  </a:cubicBezTo>
                  <a:cubicBezTo>
                    <a:pt x="109" y="6"/>
                    <a:pt x="111" y="13"/>
                    <a:pt x="108" y="19"/>
                  </a:cubicBezTo>
                  <a:cubicBezTo>
                    <a:pt x="98" y="40"/>
                    <a:pt x="76" y="51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6" name="五角星 55"/>
          <p:cNvSpPr/>
          <p:nvPr/>
        </p:nvSpPr>
        <p:spPr>
          <a:xfrm>
            <a:off x="5798703" y="3399241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7" name="五角星 56"/>
          <p:cNvSpPr/>
          <p:nvPr/>
        </p:nvSpPr>
        <p:spPr>
          <a:xfrm>
            <a:off x="6105870" y="3399241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8" name="五角星 57"/>
          <p:cNvSpPr/>
          <p:nvPr/>
        </p:nvSpPr>
        <p:spPr>
          <a:xfrm>
            <a:off x="6413037" y="3399241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9" name="五角星 58"/>
          <p:cNvSpPr/>
          <p:nvPr/>
        </p:nvSpPr>
        <p:spPr>
          <a:xfrm>
            <a:off x="6720203" y="3399241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60" name="组合 59"/>
          <p:cNvGrpSpPr/>
          <p:nvPr/>
        </p:nvGrpSpPr>
        <p:grpSpPr>
          <a:xfrm>
            <a:off x="7470311" y="4144003"/>
            <a:ext cx="1579587" cy="584775"/>
            <a:chOff x="3809591" y="3249047"/>
            <a:chExt cx="1579587" cy="584775"/>
          </a:xfrm>
        </p:grpSpPr>
        <p:sp>
          <p:nvSpPr>
            <p:cNvPr id="61" name="矩形 62"/>
            <p:cNvSpPr/>
            <p:nvPr/>
          </p:nvSpPr>
          <p:spPr>
            <a:xfrm>
              <a:off x="3809591" y="3296672"/>
              <a:ext cx="1493862" cy="493076"/>
            </a:xfrm>
            <a:custGeom>
              <a:rect b="b" l="l" r="r" t="t"/>
              <a:pathLst>
                <a:path h="493076" w="1493862">
                  <a:moveTo>
                    <a:pt x="98748" y="340555"/>
                  </a:moveTo>
                  <a:cubicBezTo>
                    <a:pt x="64901" y="340555"/>
                    <a:pt x="37463" y="367993"/>
                    <a:pt x="37463" y="401840"/>
                  </a:cubicBezTo>
                  <a:cubicBezTo>
                    <a:pt x="37463" y="435687"/>
                    <a:pt x="64901" y="463125"/>
                    <a:pt x="98748" y="463125"/>
                  </a:cubicBezTo>
                  <a:cubicBezTo>
                    <a:pt x="132595" y="463125"/>
                    <a:pt x="160033" y="435687"/>
                    <a:pt x="160033" y="401840"/>
                  </a:cubicBezTo>
                  <a:cubicBezTo>
                    <a:pt x="160033" y="367993"/>
                    <a:pt x="132595" y="340555"/>
                    <a:pt x="98748" y="340555"/>
                  </a:cubicBezTo>
                  <a:close/>
                  <a:moveTo>
                    <a:pt x="0" y="0"/>
                  </a:moveTo>
                  <a:lnTo>
                    <a:pt x="1493862" y="0"/>
                  </a:lnTo>
                  <a:lnTo>
                    <a:pt x="1493862" y="493076"/>
                  </a:lnTo>
                  <a:lnTo>
                    <a:pt x="0" y="49307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4016387" y="3249047"/>
              <a:ext cx="1372791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en-US" spc="300" sz="32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Cindy</a:t>
              </a:r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5507387" y="305081"/>
            <a:ext cx="313517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8642565" y="305081"/>
            <a:ext cx="0" cy="126733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929687" y="1556200"/>
            <a:ext cx="472476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929687" y="3746791"/>
            <a:ext cx="224511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929687" y="1556200"/>
            <a:ext cx="0" cy="218889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4641886" y="1368510"/>
            <a:ext cx="516738" cy="386354"/>
            <a:chOff x="179512" y="202034"/>
            <a:chExt cx="580004" cy="433657"/>
          </a:xfrm>
        </p:grpSpPr>
        <p:sp>
          <p:nvSpPr>
            <p:cNvPr id="69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 flipH="1">
            <a:off x="5500043" y="102248"/>
            <a:ext cx="960782" cy="350520"/>
            <a:chOff x="4937760" y="137160"/>
            <a:chExt cx="960782" cy="350520"/>
          </a:xfrm>
        </p:grpSpPr>
        <p:sp>
          <p:nvSpPr>
            <p:cNvPr id="72" name="任意多边形 71"/>
            <p:cNvSpPr/>
            <p:nvPr/>
          </p:nvSpPr>
          <p:spPr>
            <a:xfrm>
              <a:off x="4937760" y="137160"/>
              <a:ext cx="586740" cy="198120"/>
            </a:xfrm>
            <a:custGeom>
              <a:gdLst>
                <a:gd fmla="*/ 586740 w 586740" name="connsiteX0"/>
                <a:gd fmla="*/ 198120 h 198120" name="connsiteY0"/>
                <a:gd fmla="*/ 518160 w 586740" name="connsiteX1"/>
                <a:gd fmla="*/ 129540 h 198120" name="connsiteY1"/>
                <a:gd fmla="*/ 495300 w 586740" name="connsiteX2"/>
                <a:gd fmla="*/ 114300 h 198120" name="connsiteY2"/>
                <a:gd fmla="*/ 457200 w 586740" name="connsiteX3"/>
                <a:gd fmla="*/ 83820 h 198120" name="connsiteY3"/>
                <a:gd fmla="*/ 411480 w 586740" name="connsiteX4"/>
                <a:gd fmla="*/ 53340 h 198120" name="connsiteY4"/>
                <a:gd fmla="*/ 388620 w 586740" name="connsiteX5"/>
                <a:gd fmla="*/ 38100 h 198120" name="connsiteY5"/>
                <a:gd fmla="*/ 320040 w 586740" name="connsiteX6"/>
                <a:gd fmla="*/ 15240 h 198120" name="connsiteY6"/>
                <a:gd fmla="*/ 297180 w 586740" name="connsiteX7"/>
                <a:gd fmla="*/ 7620 h 198120" name="connsiteY7"/>
                <a:gd fmla="*/ 236220 w 586740" name="connsiteX8"/>
                <a:gd fmla="*/ 0 h 198120" name="connsiteY8"/>
                <a:gd fmla="*/ 60960 w 586740" name="connsiteX9"/>
                <a:gd fmla="*/ 7620 h 198120" name="connsiteY9"/>
                <a:gd fmla="*/ 38100 w 586740" name="connsiteX10"/>
                <a:gd fmla="*/ 15240 h 198120" name="connsiteY10"/>
                <a:gd fmla="*/ 0 w 586740" name="connsiteX11"/>
                <a:gd fmla="*/ 15240 h 19812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98120" w="586740">
                  <a:moveTo>
                    <a:pt x="586740" y="198120"/>
                  </a:moveTo>
                  <a:cubicBezTo>
                    <a:pt x="554456" y="144314"/>
                    <a:pt x="576203" y="168235"/>
                    <a:pt x="518160" y="129540"/>
                  </a:cubicBezTo>
                  <a:lnTo>
                    <a:pt x="495300" y="114300"/>
                  </a:lnTo>
                  <a:cubicBezTo>
                    <a:pt x="467141" y="72061"/>
                    <a:pt x="496171" y="105471"/>
                    <a:pt x="457200" y="83820"/>
                  </a:cubicBezTo>
                  <a:cubicBezTo>
                    <a:pt x="441189" y="74925"/>
                    <a:pt x="426720" y="63500"/>
                    <a:pt x="411480" y="53340"/>
                  </a:cubicBezTo>
                  <a:cubicBezTo>
                    <a:pt x="403860" y="48260"/>
                    <a:pt x="397308" y="40996"/>
                    <a:pt x="388620" y="38100"/>
                  </a:cubicBezTo>
                  <a:lnTo>
                    <a:pt x="320040" y="15240"/>
                  </a:lnTo>
                  <a:cubicBezTo>
                    <a:pt x="312420" y="12700"/>
                    <a:pt x="305150" y="8616"/>
                    <a:pt x="297180" y="7620"/>
                  </a:cubicBezTo>
                  <a:lnTo>
                    <a:pt x="236220" y="0"/>
                  </a:lnTo>
                  <a:cubicBezTo>
                    <a:pt x="177800" y="2540"/>
                    <a:pt x="119263" y="3135"/>
                    <a:pt x="60960" y="7620"/>
                  </a:cubicBezTo>
                  <a:cubicBezTo>
                    <a:pt x="52951" y="8236"/>
                    <a:pt x="46070" y="14244"/>
                    <a:pt x="38100" y="15240"/>
                  </a:cubicBezTo>
                  <a:cubicBezTo>
                    <a:pt x="25498" y="16815"/>
                    <a:pt x="12700" y="15240"/>
                    <a:pt x="0" y="1524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509260" y="342900"/>
              <a:ext cx="389282" cy="144780"/>
            </a:xfrm>
            <a:custGeom>
              <a:gdLst>
                <a:gd fmla="*/ 381000 w 389282" name="connsiteX0"/>
                <a:gd fmla="*/ 0 h 144780" name="connsiteY0"/>
                <a:gd fmla="*/ 381000 w 389282" name="connsiteX1"/>
                <a:gd fmla="*/ 91440 h 144780" name="connsiteY1"/>
                <a:gd fmla="*/ 365760 w 389282" name="connsiteX2"/>
                <a:gd fmla="*/ 114300 h 144780" name="connsiteY2"/>
                <a:gd fmla="*/ 320040 w 389282" name="connsiteX3"/>
                <a:gd fmla="*/ 129540 h 144780" name="connsiteY3"/>
                <a:gd fmla="*/ 297180 w 389282" name="connsiteX4"/>
                <a:gd fmla="*/ 137160 h 144780" name="connsiteY4"/>
                <a:gd fmla="*/ 274320 w 389282" name="connsiteX5"/>
                <a:gd fmla="*/ 144780 h 144780" name="connsiteY5"/>
                <a:gd fmla="*/ 121920 w 389282" name="connsiteX6"/>
                <a:gd fmla="*/ 137160 h 144780" name="connsiteY6"/>
                <a:gd fmla="*/ 76200 w 389282" name="connsiteX7"/>
                <a:gd fmla="*/ 106680 h 144780" name="connsiteY7"/>
                <a:gd fmla="*/ 53340 w 389282" name="connsiteX8"/>
                <a:gd fmla="*/ 91440 h 144780" name="connsiteY8"/>
                <a:gd fmla="*/ 45720 w 389282" name="connsiteX9"/>
                <a:gd fmla="*/ 68580 h 144780" name="connsiteY9"/>
                <a:gd fmla="*/ 0 w 389282" name="connsiteX10"/>
                <a:gd fmla="*/ 7620 h 144780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44780" w="389282">
                  <a:moveTo>
                    <a:pt x="381000" y="0"/>
                  </a:moveTo>
                  <a:cubicBezTo>
                    <a:pt x="389143" y="40717"/>
                    <a:pt x="394610" y="46072"/>
                    <a:pt x="381000" y="91440"/>
                  </a:cubicBezTo>
                  <a:cubicBezTo>
                    <a:pt x="378368" y="100212"/>
                    <a:pt x="373526" y="109446"/>
                    <a:pt x="365760" y="114300"/>
                  </a:cubicBezTo>
                  <a:cubicBezTo>
                    <a:pt x="352137" y="122814"/>
                    <a:pt x="335280" y="124460"/>
                    <a:pt x="320040" y="129540"/>
                  </a:cubicBezTo>
                  <a:lnTo>
                    <a:pt x="297180" y="137160"/>
                  </a:lnTo>
                  <a:lnTo>
                    <a:pt x="274320" y="144780"/>
                  </a:lnTo>
                  <a:cubicBezTo>
                    <a:pt x="223520" y="142240"/>
                    <a:pt x="171868" y="146765"/>
                    <a:pt x="121920" y="137160"/>
                  </a:cubicBezTo>
                  <a:cubicBezTo>
                    <a:pt x="103933" y="133701"/>
                    <a:pt x="91440" y="116840"/>
                    <a:pt x="76200" y="106680"/>
                  </a:cubicBezTo>
                  <a:lnTo>
                    <a:pt x="53340" y="91440"/>
                  </a:lnTo>
                  <a:cubicBezTo>
                    <a:pt x="50800" y="83820"/>
                    <a:pt x="49621" y="75601"/>
                    <a:pt x="45720" y="68580"/>
                  </a:cubicBezTo>
                  <a:cubicBezTo>
                    <a:pt x="24179" y="29807"/>
                    <a:pt x="23122" y="30742"/>
                    <a:pt x="0" y="762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5468592" y="296845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80" name="直接连接符 79"/>
          <p:cNvCxnSpPr/>
          <p:nvPr/>
        </p:nvCxnSpPr>
        <p:spPr>
          <a:xfrm flipH="1">
            <a:off x="6174797" y="3745094"/>
            <a:ext cx="0" cy="7707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6172200" y="4262906"/>
            <a:ext cx="1411946" cy="350520"/>
            <a:chOff x="6172200" y="4262906"/>
            <a:chExt cx="1411946" cy="350520"/>
          </a:xfrm>
        </p:grpSpPr>
        <p:grpSp>
          <p:nvGrpSpPr>
            <p:cNvPr id="75" name="组合 74"/>
            <p:cNvGrpSpPr/>
            <p:nvPr/>
          </p:nvGrpSpPr>
          <p:grpSpPr>
            <a:xfrm>
              <a:off x="6623364" y="4262906"/>
              <a:ext cx="960782" cy="350520"/>
              <a:chOff x="4937760" y="137160"/>
              <a:chExt cx="960782" cy="350520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4937760" y="137160"/>
                <a:ext cx="586740" cy="198120"/>
              </a:xfrm>
              <a:custGeom>
                <a:gdLst>
                  <a:gd fmla="*/ 586740 w 586740" name="connsiteX0"/>
                  <a:gd fmla="*/ 198120 h 198120" name="connsiteY0"/>
                  <a:gd fmla="*/ 518160 w 586740" name="connsiteX1"/>
                  <a:gd fmla="*/ 129540 h 198120" name="connsiteY1"/>
                  <a:gd fmla="*/ 495300 w 586740" name="connsiteX2"/>
                  <a:gd fmla="*/ 114300 h 198120" name="connsiteY2"/>
                  <a:gd fmla="*/ 457200 w 586740" name="connsiteX3"/>
                  <a:gd fmla="*/ 83820 h 198120" name="connsiteY3"/>
                  <a:gd fmla="*/ 411480 w 586740" name="connsiteX4"/>
                  <a:gd fmla="*/ 53340 h 198120" name="connsiteY4"/>
                  <a:gd fmla="*/ 388620 w 586740" name="connsiteX5"/>
                  <a:gd fmla="*/ 38100 h 198120" name="connsiteY5"/>
                  <a:gd fmla="*/ 320040 w 586740" name="connsiteX6"/>
                  <a:gd fmla="*/ 15240 h 198120" name="connsiteY6"/>
                  <a:gd fmla="*/ 297180 w 586740" name="connsiteX7"/>
                  <a:gd fmla="*/ 7620 h 198120" name="connsiteY7"/>
                  <a:gd fmla="*/ 236220 w 586740" name="connsiteX8"/>
                  <a:gd fmla="*/ 0 h 198120" name="connsiteY8"/>
                  <a:gd fmla="*/ 60960 w 586740" name="connsiteX9"/>
                  <a:gd fmla="*/ 7620 h 198120" name="connsiteY9"/>
                  <a:gd fmla="*/ 38100 w 586740" name="connsiteX10"/>
                  <a:gd fmla="*/ 15240 h 198120" name="connsiteY10"/>
                  <a:gd fmla="*/ 0 w 586740" name="connsiteX11"/>
                  <a:gd fmla="*/ 15240 h 19812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98120" w="586740">
                    <a:moveTo>
                      <a:pt x="586740" y="198120"/>
                    </a:moveTo>
                    <a:cubicBezTo>
                      <a:pt x="554456" y="144314"/>
                      <a:pt x="576203" y="168235"/>
                      <a:pt x="518160" y="129540"/>
                    </a:cubicBezTo>
                    <a:lnTo>
                      <a:pt x="495300" y="114300"/>
                    </a:lnTo>
                    <a:cubicBezTo>
                      <a:pt x="467141" y="72061"/>
                      <a:pt x="496171" y="105471"/>
                      <a:pt x="457200" y="83820"/>
                    </a:cubicBezTo>
                    <a:cubicBezTo>
                      <a:pt x="441189" y="74925"/>
                      <a:pt x="426720" y="63500"/>
                      <a:pt x="411480" y="53340"/>
                    </a:cubicBezTo>
                    <a:cubicBezTo>
                      <a:pt x="403860" y="48260"/>
                      <a:pt x="397308" y="40996"/>
                      <a:pt x="388620" y="38100"/>
                    </a:cubicBezTo>
                    <a:lnTo>
                      <a:pt x="320040" y="15240"/>
                    </a:lnTo>
                    <a:cubicBezTo>
                      <a:pt x="312420" y="12700"/>
                      <a:pt x="305150" y="8616"/>
                      <a:pt x="297180" y="7620"/>
                    </a:cubicBezTo>
                    <a:lnTo>
                      <a:pt x="236220" y="0"/>
                    </a:lnTo>
                    <a:cubicBezTo>
                      <a:pt x="177800" y="2540"/>
                      <a:pt x="119263" y="3135"/>
                      <a:pt x="60960" y="7620"/>
                    </a:cubicBezTo>
                    <a:cubicBezTo>
                      <a:pt x="52951" y="8236"/>
                      <a:pt x="46070" y="14244"/>
                      <a:pt x="38100" y="15240"/>
                    </a:cubicBezTo>
                    <a:cubicBezTo>
                      <a:pt x="25498" y="16815"/>
                      <a:pt x="12700" y="15240"/>
                      <a:pt x="0" y="1524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任意多边形 76"/>
              <p:cNvSpPr/>
              <p:nvPr/>
            </p:nvSpPr>
            <p:spPr>
              <a:xfrm>
                <a:off x="5509260" y="342900"/>
                <a:ext cx="389282" cy="144780"/>
              </a:xfrm>
              <a:custGeom>
                <a:gdLst>
                  <a:gd fmla="*/ 381000 w 389282" name="connsiteX0"/>
                  <a:gd fmla="*/ 0 h 144780" name="connsiteY0"/>
                  <a:gd fmla="*/ 381000 w 389282" name="connsiteX1"/>
                  <a:gd fmla="*/ 91440 h 144780" name="connsiteY1"/>
                  <a:gd fmla="*/ 365760 w 389282" name="connsiteX2"/>
                  <a:gd fmla="*/ 114300 h 144780" name="connsiteY2"/>
                  <a:gd fmla="*/ 320040 w 389282" name="connsiteX3"/>
                  <a:gd fmla="*/ 129540 h 144780" name="connsiteY3"/>
                  <a:gd fmla="*/ 297180 w 389282" name="connsiteX4"/>
                  <a:gd fmla="*/ 137160 h 144780" name="connsiteY4"/>
                  <a:gd fmla="*/ 274320 w 389282" name="connsiteX5"/>
                  <a:gd fmla="*/ 144780 h 144780" name="connsiteY5"/>
                  <a:gd fmla="*/ 121920 w 389282" name="connsiteX6"/>
                  <a:gd fmla="*/ 137160 h 144780" name="connsiteY6"/>
                  <a:gd fmla="*/ 76200 w 389282" name="connsiteX7"/>
                  <a:gd fmla="*/ 106680 h 144780" name="connsiteY7"/>
                  <a:gd fmla="*/ 53340 w 389282" name="connsiteX8"/>
                  <a:gd fmla="*/ 91440 h 144780" name="connsiteY8"/>
                  <a:gd fmla="*/ 45720 w 389282" name="connsiteX9"/>
                  <a:gd fmla="*/ 68580 h 144780" name="connsiteY9"/>
                  <a:gd fmla="*/ 0 w 389282" name="connsiteX10"/>
                  <a:gd fmla="*/ 7620 h 144780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44780" w="389282">
                    <a:moveTo>
                      <a:pt x="381000" y="0"/>
                    </a:moveTo>
                    <a:cubicBezTo>
                      <a:pt x="389143" y="40717"/>
                      <a:pt x="394610" y="46072"/>
                      <a:pt x="381000" y="91440"/>
                    </a:cubicBezTo>
                    <a:cubicBezTo>
                      <a:pt x="378368" y="100212"/>
                      <a:pt x="373526" y="109446"/>
                      <a:pt x="365760" y="114300"/>
                    </a:cubicBezTo>
                    <a:cubicBezTo>
                      <a:pt x="352137" y="122814"/>
                      <a:pt x="335280" y="124460"/>
                      <a:pt x="320040" y="129540"/>
                    </a:cubicBezTo>
                    <a:lnTo>
                      <a:pt x="297180" y="137160"/>
                    </a:lnTo>
                    <a:lnTo>
                      <a:pt x="274320" y="144780"/>
                    </a:lnTo>
                    <a:cubicBezTo>
                      <a:pt x="223520" y="142240"/>
                      <a:pt x="171868" y="146765"/>
                      <a:pt x="121920" y="137160"/>
                    </a:cubicBezTo>
                    <a:cubicBezTo>
                      <a:pt x="103933" y="133701"/>
                      <a:pt x="91440" y="116840"/>
                      <a:pt x="76200" y="106680"/>
                    </a:cubicBezTo>
                    <a:lnTo>
                      <a:pt x="53340" y="91440"/>
                    </a:lnTo>
                    <a:cubicBezTo>
                      <a:pt x="50800" y="83820"/>
                      <a:pt x="49621" y="75601"/>
                      <a:pt x="45720" y="68580"/>
                    </a:cubicBezTo>
                    <a:cubicBezTo>
                      <a:pt x="24179" y="29807"/>
                      <a:pt x="23122" y="30742"/>
                      <a:pt x="0" y="762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468592" y="296845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2" name="任意多边形 81"/>
            <p:cNvSpPr/>
            <p:nvPr/>
          </p:nvSpPr>
          <p:spPr>
            <a:xfrm>
              <a:off x="6172200" y="4352925"/>
              <a:ext cx="1409700" cy="209550"/>
            </a:xfrm>
            <a:custGeom>
              <a:gdLst>
                <a:gd fmla="*/ 1409700 w 1409700" name="connsiteX0"/>
                <a:gd fmla="*/ 209550 h 209550" name="connsiteY0"/>
                <a:gd fmla="*/ 1381125 w 1409700" name="connsiteX1"/>
                <a:gd fmla="*/ 161925 h 209550" name="connsiteY1"/>
                <a:gd fmla="*/ 1362075 w 1409700" name="connsiteX2"/>
                <a:gd fmla="*/ 133350 h 209550" name="connsiteY2"/>
                <a:gd fmla="*/ 1352550 w 1409700" name="connsiteX3"/>
                <a:gd fmla="*/ 104775 h 209550" name="connsiteY3"/>
                <a:gd fmla="*/ 1314450 w 1409700" name="connsiteX4"/>
                <a:gd fmla="*/ 47625 h 209550" name="connsiteY4"/>
                <a:gd fmla="*/ 1295400 w 1409700" name="connsiteX5"/>
                <a:gd fmla="*/ 19050 h 209550" name="connsiteY5"/>
                <a:gd fmla="*/ 1238250 w 1409700" name="connsiteX6"/>
                <a:gd fmla="*/ 0 h 209550" name="connsiteY6"/>
                <a:gd fmla="*/ 1152525 w 1409700" name="connsiteX7"/>
                <a:gd fmla="*/ 9525 h 209550" name="connsiteY7"/>
                <a:gd fmla="*/ 1095375 w 1409700" name="connsiteX8"/>
                <a:gd fmla="*/ 47625 h 209550" name="connsiteY8"/>
                <a:gd fmla="*/ 1038225 w 1409700" name="connsiteX9"/>
                <a:gd fmla="*/ 95250 h 209550" name="connsiteY9"/>
                <a:gd fmla="*/ 1009650 w 1409700" name="connsiteX10"/>
                <a:gd fmla="*/ 114300 h 209550" name="connsiteY10"/>
                <a:gd fmla="*/ 990600 w 1409700" name="connsiteX11"/>
                <a:gd fmla="*/ 142875 h 209550" name="connsiteY11"/>
                <a:gd fmla="*/ 933450 w 1409700" name="connsiteX12"/>
                <a:gd fmla="*/ 161925 h 209550" name="connsiteY12"/>
                <a:gd fmla="*/ 904875 w 1409700" name="connsiteX13"/>
                <a:gd fmla="*/ 171450 h 209550" name="connsiteY13"/>
                <a:gd fmla="*/ 876300 w 1409700" name="connsiteX14"/>
                <a:gd fmla="*/ 180975 h 209550" name="connsiteY14"/>
                <a:gd fmla="*/ 800100 w 1409700" name="connsiteX15"/>
                <a:gd fmla="*/ 190500 h 209550" name="connsiteY15"/>
                <a:gd fmla="*/ 381000 w 1409700" name="connsiteX16"/>
                <a:gd fmla="*/ 180975 h 209550" name="connsiteY16"/>
                <a:gd fmla="*/ 0 w 1409700" name="connsiteX17"/>
                <a:gd fmla="*/ 171450 h 209550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209550" w="1409700">
                  <a:moveTo>
                    <a:pt x="1409700" y="209550"/>
                  </a:moveTo>
                  <a:cubicBezTo>
                    <a:pt x="1400175" y="193675"/>
                    <a:pt x="1390937" y="177624"/>
                    <a:pt x="1381125" y="161925"/>
                  </a:cubicBezTo>
                  <a:cubicBezTo>
                    <a:pt x="1375058" y="152217"/>
                    <a:pt x="1367195" y="143589"/>
                    <a:pt x="1362075" y="133350"/>
                  </a:cubicBezTo>
                  <a:cubicBezTo>
                    <a:pt x="1357585" y="124370"/>
                    <a:pt x="1357426" y="113552"/>
                    <a:pt x="1352550" y="104775"/>
                  </a:cubicBezTo>
                  <a:cubicBezTo>
                    <a:pt x="1341431" y="84761"/>
                    <a:pt x="1327150" y="66675"/>
                    <a:pt x="1314450" y="47625"/>
                  </a:cubicBezTo>
                  <a:cubicBezTo>
                    <a:pt x="1308100" y="38100"/>
                    <a:pt x="1306260" y="22670"/>
                    <a:pt x="1295400" y="19050"/>
                  </a:cubicBezTo>
                  <a:lnTo>
                    <a:pt x="1238250" y="0"/>
                  </a:lnTo>
                  <a:cubicBezTo>
                    <a:pt x="1209675" y="3175"/>
                    <a:pt x="1179800" y="433"/>
                    <a:pt x="1152525" y="9525"/>
                  </a:cubicBezTo>
                  <a:cubicBezTo>
                    <a:pt x="1130805" y="16765"/>
                    <a:pt x="1114425" y="34925"/>
                    <a:pt x="1095375" y="47625"/>
                  </a:cubicBezTo>
                  <a:cubicBezTo>
                    <a:pt x="1024429" y="94923"/>
                    <a:pt x="1111564" y="34134"/>
                    <a:pt x="1038225" y="95250"/>
                  </a:cubicBezTo>
                  <a:cubicBezTo>
                    <a:pt x="1029431" y="102579"/>
                    <a:pt x="1019175" y="107950"/>
                    <a:pt x="1009650" y="114300"/>
                  </a:cubicBezTo>
                  <a:cubicBezTo>
                    <a:pt x="1003300" y="123825"/>
                    <a:pt x="1000308" y="136808"/>
                    <a:pt x="990600" y="142875"/>
                  </a:cubicBezTo>
                  <a:cubicBezTo>
                    <a:pt x="973572" y="153518"/>
                    <a:pt x="952500" y="155575"/>
                    <a:pt x="933450" y="161925"/>
                  </a:cubicBezTo>
                  <a:lnTo>
                    <a:pt x="904875" y="171450"/>
                  </a:lnTo>
                  <a:cubicBezTo>
                    <a:pt x="895350" y="174625"/>
                    <a:pt x="886263" y="179730"/>
                    <a:pt x="876300" y="180975"/>
                  </a:cubicBezTo>
                  <a:lnTo>
                    <a:pt x="800100" y="190500"/>
                  </a:lnTo>
                  <a:lnTo>
                    <a:pt x="381000" y="180975"/>
                  </a:lnTo>
                  <a:cubicBezTo>
                    <a:pt x="-10562" y="170392"/>
                    <a:pt x="215232" y="171450"/>
                    <a:pt x="0" y="171450"/>
                  </a:cubicBezTo>
                </a:path>
              </a:pathLst>
            </a:cu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4" name="矩形 83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7902405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utoRev="1" fill="hold" id="5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23457E-06 L 0.06337 -1.23457E-06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2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2" presetSubtype="8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1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8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7" presetSubtype="0">
                                  <p:stCondLst>
                                    <p:cond delay="4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67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0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32" presetSubtype="0" repeatCount="indefinite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7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mph" presetID="32" presetSubtype="0" repeatCount="indefinite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8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9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7" presetSubtype="0">
                                  <p:stCondLst>
                                    <p:cond delay="5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3" presetSubtype="32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3" presetSubtype="32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3" presetSubtype="32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3" presetSubtype="32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117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11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grpId="0" id="1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2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42"/>
      <p:bldP grpId="0" spid="56"/>
      <p:bldP grpId="0" spid="57"/>
      <p:bldP grpId="0" spid="58"/>
      <p:bldP grpId="0" spid="59"/>
      <p:bldP grpId="0" spid="8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 flipH="1">
            <a:off x="278084" y="1642563"/>
            <a:ext cx="4595895" cy="2929437"/>
          </a:xfrm>
          <a:custGeom>
            <a:gdLst>
              <a:gd fmla="*/ 50622 w 4595895" name="connsiteX0"/>
              <a:gd fmla="*/ 602166 h 2929437" name="connsiteY0"/>
              <a:gd fmla="*/ 597032 w 4595895" name="connsiteX1"/>
              <a:gd fmla="*/ 0 h 2929437" name="connsiteY1"/>
              <a:gd fmla="*/ 3094905 w 4595895" name="connsiteX2"/>
              <a:gd fmla="*/ 0 h 2929437" name="connsiteY2"/>
              <a:gd fmla="*/ 4243481 w 4595895" name="connsiteX3"/>
              <a:gd fmla="*/ 345688 h 2929437" name="connsiteY3"/>
              <a:gd fmla="*/ 4566866 w 4595895" name="connsiteX4"/>
              <a:gd fmla="*/ 1166232 h 2929437" name="connsiteY4"/>
              <a:gd fmla="*/ 4595895 w 4595895" name="connsiteX5"/>
              <a:gd fmla="*/ 2881085 h 2929437" name="connsiteY5"/>
              <a:gd fmla="*/ 1361524 w 4595895" name="connsiteX6"/>
              <a:gd fmla="*/ 2929437 h 2929437" name="connsiteY6"/>
              <a:gd fmla="*/ 0 w 4595895" name="connsiteX7"/>
              <a:gd fmla="*/ 1589315 h 2929437" name="connsiteY7"/>
              <a:gd fmla="*/ 50622 w 4595895" name="connsiteX8"/>
              <a:gd fmla="*/ 602166 h 2929437" name="connsiteY8"/>
              <a:gd fmla="*/ 0 w 4516244" name="connsiteX9"/>
              <a:gd fmla="*/ 602166 h 2286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929437" w="4595895">
                <a:moveTo>
                  <a:pt x="50622" y="602166"/>
                </a:moveTo>
                <a:lnTo>
                  <a:pt x="597032" y="0"/>
                </a:lnTo>
                <a:lnTo>
                  <a:pt x="3094905" y="0"/>
                </a:lnTo>
                <a:lnTo>
                  <a:pt x="4243481" y="345688"/>
                </a:lnTo>
                <a:cubicBezTo>
                  <a:pt x="4488808" y="540060"/>
                  <a:pt x="4512969" y="842847"/>
                  <a:pt x="4566866" y="1166232"/>
                </a:cubicBezTo>
                <a:lnTo>
                  <a:pt x="4595895" y="2881085"/>
                </a:lnTo>
                <a:lnTo>
                  <a:pt x="1361524" y="2929437"/>
                </a:lnTo>
                <a:lnTo>
                  <a:pt x="0" y="1589315"/>
                </a:lnTo>
                <a:lnTo>
                  <a:pt x="50622" y="60216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51520" y="3827824"/>
            <a:ext cx="144016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萌系指数：</a:t>
            </a:r>
          </a:p>
        </p:txBody>
      </p:sp>
      <p:sp>
        <p:nvSpPr>
          <p:cNvPr id="4" name="矩形 3"/>
          <p:cNvSpPr/>
          <p:nvPr/>
        </p:nvSpPr>
        <p:spPr>
          <a:xfrm>
            <a:off x="2100417" y="2603688"/>
            <a:ext cx="158417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金句女王</a:t>
            </a:r>
          </a:p>
        </p:txBody>
      </p:sp>
      <p:sp>
        <p:nvSpPr>
          <p:cNvPr id="5" name="矩形 4"/>
          <p:cNvSpPr/>
          <p:nvPr/>
        </p:nvSpPr>
        <p:spPr>
          <a:xfrm>
            <a:off x="1158017" y="1912116"/>
            <a:ext cx="1619892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mtClean="0" spc="300" sz="28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“太瘦”</a:t>
            </a:r>
          </a:p>
        </p:txBody>
      </p:sp>
      <p:sp>
        <p:nvSpPr>
          <p:cNvPr id="6" name="矩形 5"/>
          <p:cNvSpPr/>
          <p:nvPr/>
        </p:nvSpPr>
        <p:spPr>
          <a:xfrm>
            <a:off x="462282" y="2596199"/>
            <a:ext cx="183611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mtClean="0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人生赢家</a:t>
            </a:r>
          </a:p>
        </p:txBody>
      </p:sp>
      <p:sp>
        <p:nvSpPr>
          <p:cNvPr id="7" name="矩形 6"/>
          <p:cNvSpPr/>
          <p:nvPr/>
        </p:nvSpPr>
        <p:spPr>
          <a:xfrm>
            <a:off x="282110" y="3219822"/>
            <a:ext cx="8771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特技：</a:t>
            </a:r>
          </a:p>
        </p:txBody>
      </p:sp>
      <p:sp>
        <p:nvSpPr>
          <p:cNvPr id="8" name="矩形 7"/>
          <p:cNvSpPr/>
          <p:nvPr/>
        </p:nvSpPr>
        <p:spPr>
          <a:xfrm>
            <a:off x="1116178" y="3238872"/>
            <a:ext cx="12112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好口才</a:t>
            </a:r>
          </a:p>
        </p:txBody>
      </p:sp>
      <p:sp>
        <p:nvSpPr>
          <p:cNvPr id="9" name="矩形 8"/>
          <p:cNvSpPr/>
          <p:nvPr/>
        </p:nvSpPr>
        <p:spPr>
          <a:xfrm>
            <a:off x="2086297" y="3238872"/>
            <a:ext cx="13112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高情商</a:t>
            </a:r>
          </a:p>
        </p:txBody>
      </p:sp>
      <p:sp>
        <p:nvSpPr>
          <p:cNvPr id="10" name="矩形 9"/>
          <p:cNvSpPr/>
          <p:nvPr/>
        </p:nvSpPr>
        <p:spPr>
          <a:xfrm>
            <a:off x="3080179" y="3238872"/>
            <a:ext cx="151290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社交能力</a:t>
            </a:r>
          </a:p>
        </p:txBody>
      </p:sp>
      <p:sp>
        <p:nvSpPr>
          <p:cNvPr id="11" name="任意多边形 10"/>
          <p:cNvSpPr/>
          <p:nvPr/>
        </p:nvSpPr>
        <p:spPr>
          <a:xfrm flipH="1">
            <a:off x="557746" y="462806"/>
            <a:ext cx="4635500" cy="812800"/>
          </a:xfrm>
          <a:custGeom>
            <a:gdLst>
              <a:gd fmla="*/ 457200 w 4635500" name="connsiteX0"/>
              <a:gd fmla="*/ 7938 h 812800" name="connsiteY0"/>
              <a:gd fmla="*/ 0 w 4635500" name="connsiteX1"/>
              <a:gd fmla="*/ 431800 h 812800" name="connsiteY1"/>
              <a:gd fmla="*/ 482600 w 4635500" name="connsiteX2"/>
              <a:gd fmla="*/ 812800 h 812800" name="connsiteY2"/>
              <a:gd fmla="*/ 1892300 w 4635500" name="connsiteX3"/>
              <a:gd fmla="*/ 812800 h 812800" name="connsiteY3"/>
              <a:gd fmla="*/ 1892300 w 4635500" name="connsiteX4"/>
              <a:gd fmla="*/ 596900 h 812800" name="connsiteY4"/>
              <a:gd fmla="*/ 4635500 w 4635500" name="connsiteX5"/>
              <a:gd fmla="*/ 596900 h 812800" name="connsiteY5"/>
              <a:gd fmla="*/ 4635500 w 4635500" name="connsiteX6"/>
              <a:gd fmla="*/ 0 h 812800" name="connsiteY6"/>
              <a:gd fmla="*/ 571500 w 4635500" name="connsiteX7"/>
              <a:gd fmla="*/ 12700 h 812800" name="connsiteY7"/>
              <a:gd fmla="*/ 520700 w 4635500" name="connsiteX8"/>
              <a:gd fmla="*/ 12700 h 812800" name="connsiteY8"/>
              <a:gd fmla="*/ 444500 w 4635500" name="connsiteX9"/>
              <a:gd fmla="*/ 12700 h 8128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12800" w="4635500">
                <a:moveTo>
                  <a:pt x="457200" y="7938"/>
                </a:moveTo>
                <a:lnTo>
                  <a:pt x="0" y="431800"/>
                </a:lnTo>
                <a:lnTo>
                  <a:pt x="482600" y="812800"/>
                </a:lnTo>
                <a:lnTo>
                  <a:pt x="1892300" y="812800"/>
                </a:lnTo>
                <a:lnTo>
                  <a:pt x="1892300" y="596900"/>
                </a:lnTo>
                <a:lnTo>
                  <a:pt x="4635500" y="596900"/>
                </a:lnTo>
                <a:lnTo>
                  <a:pt x="4635500" y="0"/>
                </a:lnTo>
                <a:lnTo>
                  <a:pt x="571500" y="12700"/>
                </a:lnTo>
                <a:lnTo>
                  <a:pt x="520700" y="12700"/>
                </a:lnTo>
                <a:lnTo>
                  <a:pt x="444500" y="12700"/>
                </a:lnTo>
              </a:path>
            </a:pathLst>
          </a:cu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905367" y="575813"/>
            <a:ext cx="254428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哈哈哈哈哈哈哈哈</a:t>
            </a:r>
          </a:p>
        </p:txBody>
      </p:sp>
      <p:sp>
        <p:nvSpPr>
          <p:cNvPr id="13" name="矩形 12"/>
          <p:cNvSpPr/>
          <p:nvPr/>
        </p:nvSpPr>
        <p:spPr>
          <a:xfrm>
            <a:off x="3241409" y="603875"/>
            <a:ext cx="2092799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b="1" lang="zh-CN" spc="300" sz="28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“王叔叔”</a:t>
            </a:r>
          </a:p>
        </p:txBody>
      </p:sp>
      <p:cxnSp>
        <p:nvCxnSpPr>
          <p:cNvPr id="14" name="直接连接符 13"/>
          <p:cNvCxnSpPr>
            <a:stCxn id="2" idx="0"/>
          </p:cNvCxnSpPr>
          <p:nvPr/>
        </p:nvCxnSpPr>
        <p:spPr>
          <a:xfrm flipV="1">
            <a:off x="4823357" y="1851670"/>
            <a:ext cx="3407185" cy="39305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1" idx="1"/>
          </p:cNvCxnSpPr>
          <p:nvPr/>
        </p:nvCxnSpPr>
        <p:spPr>
          <a:xfrm flipV="1">
            <a:off x="5193246" y="603875"/>
            <a:ext cx="853857" cy="2907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68115" y="1758270"/>
            <a:ext cx="1371174" cy="15757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五角星 17"/>
          <p:cNvSpPr/>
          <p:nvPr/>
        </p:nvSpPr>
        <p:spPr>
          <a:xfrm>
            <a:off x="1773831" y="393058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五角星 18"/>
          <p:cNvSpPr/>
          <p:nvPr/>
        </p:nvSpPr>
        <p:spPr>
          <a:xfrm>
            <a:off x="2075340" y="393058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五角星 19"/>
          <p:cNvSpPr/>
          <p:nvPr/>
        </p:nvSpPr>
        <p:spPr>
          <a:xfrm>
            <a:off x="2376849" y="393058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五角星 20"/>
          <p:cNvSpPr/>
          <p:nvPr/>
        </p:nvSpPr>
        <p:spPr>
          <a:xfrm>
            <a:off x="2678358" y="393058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2" name="五角星 21"/>
          <p:cNvSpPr/>
          <p:nvPr/>
        </p:nvSpPr>
        <p:spPr>
          <a:xfrm>
            <a:off x="2979866" y="3930585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570030" y="151220"/>
            <a:ext cx="3272343" cy="4680044"/>
            <a:chOff x="6175947" y="504289"/>
            <a:chExt cx="3114053" cy="4453661"/>
          </a:xfrm>
        </p:grpSpPr>
        <p:grpSp>
          <p:nvGrpSpPr>
            <p:cNvPr id="28" name="组合 27"/>
            <p:cNvGrpSpPr/>
            <p:nvPr/>
          </p:nvGrpSpPr>
          <p:grpSpPr>
            <a:xfrm>
              <a:off x="6175947" y="504289"/>
              <a:ext cx="3114053" cy="4453661"/>
              <a:chOff x="3848100" y="1995686"/>
              <a:chExt cx="1708150" cy="2442964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3848100" y="2057400"/>
                <a:ext cx="1708150" cy="2381250"/>
              </a:xfrm>
              <a:custGeom>
                <a:gdLst>
                  <a:gd fmla="*/ 0 w 1708150" name="connsiteX0"/>
                  <a:gd fmla="*/ 254000 h 2381250" name="connsiteY0"/>
                  <a:gd fmla="*/ 196850 w 1708150" name="connsiteX1"/>
                  <a:gd fmla="*/ 57150 h 2381250" name="connsiteY1"/>
                  <a:gd fmla="*/ 387350 w 1708150" name="connsiteX2"/>
                  <a:gd fmla="*/ 101600 h 2381250" name="connsiteY2"/>
                  <a:gd fmla="*/ 444500 w 1708150" name="connsiteX3"/>
                  <a:gd fmla="*/ 0 h 2381250" name="connsiteY3"/>
                  <a:gd fmla="*/ 736600 w 1708150" name="connsiteX4"/>
                  <a:gd fmla="*/ 0 h 2381250" name="connsiteY4"/>
                  <a:gd fmla="*/ 768350 w 1708150" name="connsiteX5"/>
                  <a:gd fmla="*/ 215900 h 2381250" name="connsiteY5"/>
                  <a:gd fmla="*/ 742950 w 1708150" name="connsiteX6"/>
                  <a:gd fmla="*/ 349250 h 2381250" name="connsiteY6"/>
                  <a:gd fmla="*/ 927100 w 1708150" name="connsiteX7"/>
                  <a:gd fmla="*/ 463550 h 2381250" name="connsiteY7"/>
                  <a:gd fmla="*/ 1073150 w 1708150" name="connsiteX8"/>
                  <a:gd fmla="*/ 819150 h 2381250" name="connsiteY8"/>
                  <a:gd fmla="*/ 1054100 w 1708150" name="connsiteX9"/>
                  <a:gd fmla="*/ 1028700 h 2381250" name="connsiteY9"/>
                  <a:gd fmla="*/ 1244600 w 1708150" name="connsiteX10"/>
                  <a:gd fmla="*/ 1009650 h 2381250" name="connsiteY10"/>
                  <a:gd fmla="*/ 1301750 w 1708150" name="connsiteX11"/>
                  <a:gd fmla="*/ 806450 h 2381250" name="connsiteY11"/>
                  <a:gd fmla="*/ 1492250 w 1708150" name="connsiteX12"/>
                  <a:gd fmla="*/ 793750 h 2381250" name="connsiteY12"/>
                  <a:gd fmla="*/ 1708150 w 1708150" name="connsiteX13"/>
                  <a:gd fmla="*/ 927100 h 2381250" name="connsiteY13"/>
                  <a:gd fmla="*/ 1619250 w 1708150" name="connsiteX14"/>
                  <a:gd fmla="*/ 1136650 h 2381250" name="connsiteY14"/>
                  <a:gd fmla="*/ 1377950 w 1708150" name="connsiteX15"/>
                  <a:gd fmla="*/ 1123950 h 2381250" name="connsiteY15"/>
                  <a:gd fmla="*/ 1365250 w 1708150" name="connsiteX16"/>
                  <a:gd fmla="*/ 1181100 h 2381250" name="connsiteY16"/>
                  <a:gd fmla="*/ 1422400 w 1708150" name="connsiteX17"/>
                  <a:gd fmla="*/ 1301750 h 2381250" name="connsiteY17"/>
                  <a:gd fmla="*/ 1530350 w 1708150" name="connsiteX18"/>
                  <a:gd fmla="*/ 1441450 h 2381250" name="connsiteY18"/>
                  <a:gd fmla="*/ 1460500 w 1708150" name="connsiteX19"/>
                  <a:gd fmla="*/ 1733550 h 2381250" name="connsiteY19"/>
                  <a:gd fmla="*/ 1409700 w 1708150" name="connsiteX20"/>
                  <a:gd fmla="*/ 1739900 h 2381250" name="connsiteY20"/>
                  <a:gd fmla="*/ 1403350 w 1708150" name="connsiteX21"/>
                  <a:gd fmla="*/ 2057400 h 2381250" name="connsiteY21"/>
                  <a:gd fmla="*/ 1314450 w 1708150" name="connsiteX22"/>
                  <a:gd fmla="*/ 2095500 h 2381250" name="connsiteY22"/>
                  <a:gd fmla="*/ 1333500 w 1708150" name="connsiteX23"/>
                  <a:gd fmla="*/ 2190750 h 2381250" name="connsiteY23"/>
                  <a:gd fmla="*/ 1257300 w 1708150" name="connsiteX24"/>
                  <a:gd fmla="*/ 2209800 h 2381250" name="connsiteY24"/>
                  <a:gd fmla="*/ 1231900 w 1708150" name="connsiteX25"/>
                  <a:gd fmla="*/ 2374900 h 2381250" name="connsiteY25"/>
                  <a:gd fmla="*/ 1073150 w 1708150" name="connsiteX26"/>
                  <a:gd fmla="*/ 2381250 h 2381250" name="connsiteY26"/>
                  <a:gd fmla="*/ 1073150 w 1708150" name="connsiteX27"/>
                  <a:gd fmla="*/ 2178050 h 2381250" name="connsiteY27"/>
                  <a:gd fmla="*/ 1060450 w 1708150" name="connsiteX28"/>
                  <a:gd fmla="*/ 1949450 h 2381250" name="connsiteY28"/>
                  <a:gd fmla="*/ 1022350 w 1708150" name="connsiteX29"/>
                  <a:gd fmla="*/ 1720850 h 2381250" name="connsiteY29"/>
                  <a:gd fmla="*/ 1035050 w 1708150" name="connsiteX30"/>
                  <a:gd fmla="*/ 1587500 h 2381250" name="connsiteY30"/>
                  <a:gd fmla="*/ 933450 w 1708150" name="connsiteX31"/>
                  <a:gd fmla="*/ 1397000 h 2381250" name="connsiteY31"/>
                  <a:gd fmla="*/ 889000 w 1708150" name="connsiteX32"/>
                  <a:gd fmla="*/ 1238250 h 2381250" name="connsiteY32"/>
                  <a:gd fmla="*/ 914400 w 1708150" name="connsiteX33"/>
                  <a:gd fmla="*/ 1117600 h 2381250" name="connsiteY33"/>
                  <a:gd fmla="*/ 882650 w 1708150" name="connsiteX34"/>
                  <a:gd fmla="*/ 876300 h 2381250" name="connsiteY34"/>
                  <a:gd fmla="*/ 901700 w 1708150" name="connsiteX35"/>
                  <a:gd fmla="*/ 1504950 h 2381250" name="connsiteY35"/>
                  <a:gd fmla="*/ 869950 w 1708150" name="connsiteX36"/>
                  <a:gd fmla="*/ 1562100 h 2381250" name="connsiteY36"/>
                  <a:gd fmla="*/ 920750 w 1708150" name="connsiteX37"/>
                  <a:gd fmla="*/ 1689100 h 2381250" name="connsiteY37"/>
                  <a:gd fmla="*/ 844550 w 1708150" name="connsiteX38"/>
                  <a:gd fmla="*/ 1892300 h 2381250" name="connsiteY38"/>
                  <a:gd fmla="*/ 876300 w 1708150" name="connsiteX39"/>
                  <a:gd fmla="*/ 1974850 h 2381250" name="connsiteY39"/>
                  <a:gd fmla="*/ 838200 w 1708150" name="connsiteX40"/>
                  <a:gd fmla="*/ 2038350 h 2381250" name="connsiteY40"/>
                  <a:gd fmla="*/ 876300 w 1708150" name="connsiteX41"/>
                  <a:gd fmla="*/ 2266950 h 2381250" name="connsiteY41"/>
                  <a:gd fmla="*/ 711200 w 1708150" name="connsiteX42"/>
                  <a:gd fmla="*/ 2305050 h 2381250" name="connsiteY42"/>
                  <a:gd fmla="*/ 654050 w 1708150" name="connsiteX43"/>
                  <a:gd fmla="*/ 2146300 h 2381250" name="connsiteY43"/>
                  <a:gd fmla="*/ 609600 w 1708150" name="connsiteX44"/>
                  <a:gd fmla="*/ 2025650 h 2381250" name="connsiteY44"/>
                  <a:gd fmla="*/ 622300 w 1708150" name="connsiteX45"/>
                  <a:gd fmla="*/ 1930400 h 2381250" name="connsiteY45"/>
                  <a:gd fmla="*/ 641350 w 1708150" name="connsiteX46"/>
                  <a:gd fmla="*/ 1790700 h 2381250" name="connsiteY46"/>
                  <a:gd fmla="*/ 622300 w 1708150" name="connsiteX47"/>
                  <a:gd fmla="*/ 1695450 h 2381250" name="connsiteY47"/>
                  <a:gd fmla="*/ 596900 w 1708150" name="connsiteX48"/>
                  <a:gd fmla="*/ 1854200 h 2381250" name="connsiteY48"/>
                  <a:gd fmla="*/ 660400 w 1708150" name="connsiteX49"/>
                  <a:gd fmla="*/ 2184400 h 2381250" name="connsiteY49"/>
                  <a:gd fmla="*/ 647700 w 1708150" name="connsiteX50"/>
                  <a:gd fmla="*/ 2241550 h 2381250" name="connsiteY50"/>
                  <a:gd fmla="*/ 641350 w 1708150" name="connsiteX51"/>
                  <a:gd fmla="*/ 2292350 h 2381250" name="connsiteY51"/>
                  <a:gd fmla="*/ 596900 w 1708150" name="connsiteX52"/>
                  <a:gd fmla="*/ 2368550 h 2381250" name="connsiteY52"/>
                  <a:gd fmla="*/ 438150 w 1708150" name="connsiteX53"/>
                  <a:gd fmla="*/ 2368550 h 2381250" name="connsiteY53"/>
                  <a:gd fmla="*/ 431800 w 1708150" name="connsiteX54"/>
                  <a:gd fmla="*/ 2235200 h 2381250" name="connsiteY54"/>
                  <a:gd fmla="*/ 323850 w 1708150" name="connsiteX55"/>
                  <a:gd fmla="*/ 1752600 h 2381250" name="connsiteY55"/>
                  <a:gd fmla="*/ 349250 w 1708150" name="connsiteX56"/>
                  <a:gd fmla="*/ 1625600 h 2381250" name="connsiteY56"/>
                  <a:gd fmla="*/ 311150 w 1708150" name="connsiteX57"/>
                  <a:gd fmla="*/ 1403350 h 2381250" name="connsiteY57"/>
                  <a:gd fmla="*/ 323850 w 1708150" name="connsiteX58"/>
                  <a:gd fmla="*/ 1143000 h 2381250" name="connsiteY58"/>
                  <a:gd fmla="*/ 323850 w 1708150" name="connsiteX59"/>
                  <a:gd fmla="*/ 1047750 h 2381250" name="connsiteY59"/>
                  <a:gd fmla="*/ 139700 w 1708150" name="connsiteX60"/>
                  <a:gd fmla="*/ 984250 h 2381250" name="connsiteY60"/>
                  <a:gd fmla="*/ 120650 w 1708150" name="connsiteX61"/>
                  <a:gd fmla="*/ 844550 h 2381250" name="connsiteY61"/>
                  <a:gd fmla="*/ 254000 w 1708150" name="connsiteX62"/>
                  <a:gd fmla="*/ 469900 h 2381250" name="connsiteY62"/>
                  <a:gd fmla="*/ 25400 w 1708150" name="connsiteX63"/>
                  <a:gd fmla="*/ 381000 h 2381250" name="connsiteY63"/>
                  <a:gd fmla="*/ 0 w 1708150" name="connsiteX64"/>
                  <a:gd fmla="*/ 254000 h 2381250" name="connsiteY6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b="b" l="l" r="r" t="t"/>
                <a:pathLst>
                  <a:path h="2381250" w="1708150">
                    <a:moveTo>
                      <a:pt x="0" y="254000"/>
                    </a:moveTo>
                    <a:lnTo>
                      <a:pt x="196850" y="57150"/>
                    </a:lnTo>
                    <a:lnTo>
                      <a:pt x="387350" y="101600"/>
                    </a:lnTo>
                    <a:lnTo>
                      <a:pt x="444500" y="0"/>
                    </a:lnTo>
                    <a:lnTo>
                      <a:pt x="736600" y="0"/>
                    </a:lnTo>
                    <a:lnTo>
                      <a:pt x="768350" y="215900"/>
                    </a:lnTo>
                    <a:lnTo>
                      <a:pt x="742950" y="349250"/>
                    </a:lnTo>
                    <a:lnTo>
                      <a:pt x="927100" y="463550"/>
                    </a:lnTo>
                    <a:lnTo>
                      <a:pt x="1073150" y="819150"/>
                    </a:lnTo>
                    <a:lnTo>
                      <a:pt x="1054100" y="1028700"/>
                    </a:lnTo>
                    <a:lnTo>
                      <a:pt x="1244600" y="1009650"/>
                    </a:lnTo>
                    <a:lnTo>
                      <a:pt x="1301750" y="806450"/>
                    </a:lnTo>
                    <a:lnTo>
                      <a:pt x="1492250" y="793750"/>
                    </a:lnTo>
                    <a:lnTo>
                      <a:pt x="1708150" y="927100"/>
                    </a:lnTo>
                    <a:lnTo>
                      <a:pt x="1619250" y="1136650"/>
                    </a:lnTo>
                    <a:lnTo>
                      <a:pt x="1377950" y="1123950"/>
                    </a:lnTo>
                    <a:lnTo>
                      <a:pt x="1365250" y="1181100"/>
                    </a:lnTo>
                    <a:lnTo>
                      <a:pt x="1422400" y="1301750"/>
                    </a:lnTo>
                    <a:lnTo>
                      <a:pt x="1530350" y="1441450"/>
                    </a:lnTo>
                    <a:lnTo>
                      <a:pt x="1460500" y="1733550"/>
                    </a:lnTo>
                    <a:lnTo>
                      <a:pt x="1409700" y="1739900"/>
                    </a:lnTo>
                    <a:lnTo>
                      <a:pt x="1403350" y="2057400"/>
                    </a:lnTo>
                    <a:lnTo>
                      <a:pt x="1314450" y="2095500"/>
                    </a:lnTo>
                    <a:lnTo>
                      <a:pt x="1333500" y="2190750"/>
                    </a:lnTo>
                    <a:lnTo>
                      <a:pt x="1257300" y="2209800"/>
                    </a:lnTo>
                    <a:lnTo>
                      <a:pt x="1231900" y="2374900"/>
                    </a:lnTo>
                    <a:lnTo>
                      <a:pt x="1073150" y="2381250"/>
                    </a:lnTo>
                    <a:lnTo>
                      <a:pt x="1073150" y="2178050"/>
                    </a:lnTo>
                    <a:lnTo>
                      <a:pt x="1060450" y="1949450"/>
                    </a:lnTo>
                    <a:lnTo>
                      <a:pt x="1022350" y="1720850"/>
                    </a:lnTo>
                    <a:lnTo>
                      <a:pt x="1035050" y="1587500"/>
                    </a:lnTo>
                    <a:lnTo>
                      <a:pt x="933450" y="1397000"/>
                    </a:lnTo>
                    <a:lnTo>
                      <a:pt x="889000" y="1238250"/>
                    </a:lnTo>
                    <a:lnTo>
                      <a:pt x="914400" y="1117600"/>
                    </a:lnTo>
                    <a:lnTo>
                      <a:pt x="882650" y="876300"/>
                    </a:lnTo>
                    <a:lnTo>
                      <a:pt x="901700" y="1504950"/>
                    </a:lnTo>
                    <a:lnTo>
                      <a:pt x="869950" y="1562100"/>
                    </a:lnTo>
                    <a:lnTo>
                      <a:pt x="920750" y="1689100"/>
                    </a:lnTo>
                    <a:lnTo>
                      <a:pt x="844550" y="1892300"/>
                    </a:lnTo>
                    <a:lnTo>
                      <a:pt x="876300" y="1974850"/>
                    </a:lnTo>
                    <a:lnTo>
                      <a:pt x="838200" y="2038350"/>
                    </a:lnTo>
                    <a:lnTo>
                      <a:pt x="876300" y="2266950"/>
                    </a:lnTo>
                    <a:lnTo>
                      <a:pt x="711200" y="2305050"/>
                    </a:lnTo>
                    <a:lnTo>
                      <a:pt x="654050" y="2146300"/>
                    </a:lnTo>
                    <a:lnTo>
                      <a:pt x="609600" y="2025650"/>
                    </a:lnTo>
                    <a:lnTo>
                      <a:pt x="622300" y="1930400"/>
                    </a:lnTo>
                    <a:lnTo>
                      <a:pt x="641350" y="1790700"/>
                    </a:lnTo>
                    <a:lnTo>
                      <a:pt x="622300" y="1695450"/>
                    </a:lnTo>
                    <a:lnTo>
                      <a:pt x="596900" y="1854200"/>
                    </a:lnTo>
                    <a:lnTo>
                      <a:pt x="660400" y="2184400"/>
                    </a:lnTo>
                    <a:cubicBezTo>
                      <a:pt x="656167" y="2203450"/>
                      <a:pt x="651296" y="2222370"/>
                      <a:pt x="647700" y="2241550"/>
                    </a:cubicBezTo>
                    <a:cubicBezTo>
                      <a:pt x="641051" y="2277013"/>
                      <a:pt x="641350" y="2272600"/>
                      <a:pt x="641350" y="2292350"/>
                    </a:cubicBezTo>
                    <a:lnTo>
                      <a:pt x="596900" y="2368550"/>
                    </a:lnTo>
                    <a:lnTo>
                      <a:pt x="438150" y="2368550"/>
                    </a:lnTo>
                    <a:lnTo>
                      <a:pt x="431800" y="2235200"/>
                    </a:lnTo>
                    <a:lnTo>
                      <a:pt x="323850" y="1752600"/>
                    </a:lnTo>
                    <a:lnTo>
                      <a:pt x="349250" y="1625600"/>
                    </a:lnTo>
                    <a:lnTo>
                      <a:pt x="311150" y="1403350"/>
                    </a:lnTo>
                    <a:lnTo>
                      <a:pt x="323850" y="1143000"/>
                    </a:lnTo>
                    <a:lnTo>
                      <a:pt x="323850" y="1047750"/>
                    </a:lnTo>
                    <a:lnTo>
                      <a:pt x="139700" y="984250"/>
                    </a:lnTo>
                    <a:lnTo>
                      <a:pt x="120650" y="844550"/>
                    </a:lnTo>
                    <a:lnTo>
                      <a:pt x="254000" y="469900"/>
                    </a:lnTo>
                    <a:lnTo>
                      <a:pt x="25400" y="381000"/>
                    </a:lnTo>
                    <a:lnTo>
                      <a:pt x="0" y="2540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DFDE9197FBCFC093C3AF38.png" id="31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23928" y="1995686"/>
                <a:ext cx="1609137" cy="2418304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29" name="Picture 9"/>
            <p:cNvPicPr>
              <a:picLocks noChangeArrowheads="1" noChangeAspect="1"/>
            </p:cNvPicPr>
            <p:nvPr/>
          </p:nvPicPr>
          <p:blipFill>
            <a:blip r:embed="rId4"/>
            <a:srcRect b="3818" l="22417" r="16342" t="2386"/>
            <a:stretch>
              <a:fillRect/>
            </a:stretch>
          </p:blipFill>
          <p:spPr bwMode="auto">
            <a:xfrm>
              <a:off x="6775597" y="2646663"/>
              <a:ext cx="2322653" cy="20037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3" name="组合 22"/>
          <p:cNvGrpSpPr/>
          <p:nvPr/>
        </p:nvGrpSpPr>
        <p:grpSpPr>
          <a:xfrm>
            <a:off x="-1" y="3910664"/>
            <a:ext cx="9174162" cy="1050304"/>
            <a:chOff x="-1" y="3910664"/>
            <a:chExt cx="9174162" cy="1050304"/>
          </a:xfrm>
        </p:grpSpPr>
        <p:pic>
          <p:nvPicPr>
            <p:cNvPr id="24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4256974" y="3910664"/>
              <a:ext cx="2473713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4"/>
            <p:cNvCxnSpPr/>
            <p:nvPr/>
          </p:nvCxnSpPr>
          <p:spPr>
            <a:xfrm>
              <a:off x="-1" y="4858521"/>
              <a:ext cx="4355977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51286"/>
            <a:stretch>
              <a:fillRect/>
            </a:stretch>
          </p:blipFill>
          <p:spPr bwMode="auto">
            <a:xfrm>
              <a:off x="6700448" y="3910665"/>
              <a:ext cx="2473713" cy="1050303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 rot="20226302">
            <a:off x="7676403" y="612441"/>
            <a:ext cx="1108279" cy="726963"/>
            <a:chOff x="7445970" y="2104101"/>
            <a:chExt cx="1178207" cy="880922"/>
          </a:xfrm>
        </p:grpSpPr>
        <p:sp>
          <p:nvSpPr>
            <p:cNvPr id="35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 flipH="1">
              <a:off x="7513414" y="2157687"/>
              <a:ext cx="1044426" cy="78089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8806716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3" presetSubtype="3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7" presetSubtype="0">
                                  <p:stCondLst>
                                    <p:cond delay="120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500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37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2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3" presetSubtype="32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8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8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7" presetSubtype="0">
                                  <p:stCondLst>
                                    <p:cond delay="37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37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5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37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61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37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6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67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7" presetSubtype="0">
                                  <p:stCondLst>
                                    <p:cond delay="4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7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71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72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3" presetSubtype="32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3" presetSubtype="32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32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3" presetSubtype="32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3" presetSubtype="32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93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9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8"/>
      <p:bldP grpId="0" spid="19"/>
      <p:bldP grpId="0" spid="20"/>
      <p:bldP grpId="0" spid="21"/>
      <p:bldP grpId="0" spid="22"/>
      <p:bldP grpId="0" spid="4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0" name="组合 89"/>
          <p:cNvGrpSpPr/>
          <p:nvPr/>
        </p:nvGrpSpPr>
        <p:grpSpPr>
          <a:xfrm>
            <a:off x="263903" y="0"/>
            <a:ext cx="3363702" cy="4796141"/>
            <a:chOff x="7268433" y="2494278"/>
            <a:chExt cx="1640236" cy="2338734"/>
          </a:xfrm>
        </p:grpSpPr>
        <p:grpSp>
          <p:nvGrpSpPr>
            <p:cNvPr id="91" name="组合 90"/>
            <p:cNvGrpSpPr/>
            <p:nvPr/>
          </p:nvGrpSpPr>
          <p:grpSpPr>
            <a:xfrm>
              <a:off x="7290287" y="2494278"/>
              <a:ext cx="1618382" cy="2338734"/>
              <a:chOff x="5191126" y="122407"/>
              <a:chExt cx="1549916" cy="2239793"/>
            </a:xfrm>
          </p:grpSpPr>
          <p:sp>
            <p:nvSpPr>
              <p:cNvPr id="93" name="任意多边形 92"/>
              <p:cNvSpPr/>
              <p:nvPr/>
            </p:nvSpPr>
            <p:spPr>
              <a:xfrm>
                <a:off x="5191126" y="261938"/>
                <a:ext cx="1524000" cy="2100262"/>
              </a:xfrm>
              <a:custGeom>
                <a:gdLst>
                  <a:gd fmla="*/ 47625 w 1524000" name="connsiteX0"/>
                  <a:gd fmla="*/ 200025 h 2100262" name="connsiteY0"/>
                  <a:gd fmla="*/ 200025 w 1524000" name="connsiteX1"/>
                  <a:gd fmla="*/ 42862 h 2100262" name="connsiteY1"/>
                  <a:gd fmla="*/ 385763 w 1524000" name="connsiteX2"/>
                  <a:gd fmla="*/ 66675 h 2100262" name="connsiteY2"/>
                  <a:gd fmla="*/ 461963 w 1524000" name="connsiteX3"/>
                  <a:gd fmla="*/ 185737 h 2100262" name="connsiteY3"/>
                  <a:gd fmla="*/ 671513 w 1524000" name="connsiteX4"/>
                  <a:gd fmla="*/ 214312 h 2100262" name="connsiteY4"/>
                  <a:gd fmla="*/ 738188 w 1524000" name="connsiteX5"/>
                  <a:gd fmla="*/ 0 h 2100262" name="connsiteY5"/>
                  <a:gd fmla="*/ 933450 w 1524000" name="connsiteX6"/>
                  <a:gd fmla="*/ 19050 h 2100262" name="connsiteY6"/>
                  <a:gd fmla="*/ 1033463 w 1524000" name="connsiteX7"/>
                  <a:gd fmla="*/ 123825 h 2100262" name="connsiteY7"/>
                  <a:gd fmla="*/ 871538 w 1524000" name="connsiteX8"/>
                  <a:gd fmla="*/ 366712 h 2100262" name="connsiteY8"/>
                  <a:gd fmla="*/ 919163 w 1524000" name="connsiteX9"/>
                  <a:gd fmla="*/ 457200 h 2100262" name="connsiteY9"/>
                  <a:gd fmla="*/ 852488 w 1524000" name="connsiteX10"/>
                  <a:gd fmla="*/ 628650 h 2100262" name="connsiteY10"/>
                  <a:gd fmla="*/ 1004888 w 1524000" name="connsiteX11"/>
                  <a:gd fmla="*/ 557212 h 2100262" name="connsiteY11"/>
                  <a:gd fmla="*/ 1157288 w 1524000" name="connsiteX12"/>
                  <a:gd fmla="*/ 647700 h 2100262" name="connsiteY12"/>
                  <a:gd fmla="*/ 1090613 w 1524000" name="connsiteX13"/>
                  <a:gd fmla="*/ 871537 h 2100262" name="connsiteY13"/>
                  <a:gd fmla="*/ 1143000 w 1524000" name="connsiteX14"/>
                  <a:gd fmla="*/ 904875 h 2100262" name="connsiteY14"/>
                  <a:gd fmla="*/ 1228725 w 1524000" name="connsiteX15"/>
                  <a:gd fmla="*/ 776287 h 2100262" name="connsiteY15"/>
                  <a:gd fmla="*/ 1481137 w 1524000" name="connsiteX16"/>
                  <a:gd fmla="*/ 857249 h 2100262" name="connsiteY16"/>
                  <a:gd fmla="*/ 1524000 w 1524000" name="connsiteX17"/>
                  <a:gd fmla="*/ 1047750 h 2100262" name="connsiteY17"/>
                  <a:gd fmla="*/ 1433513 w 1524000" name="connsiteX18"/>
                  <a:gd fmla="*/ 1162050 h 2100262" name="connsiteY18"/>
                  <a:gd fmla="*/ 1195388 w 1524000" name="connsiteX19"/>
                  <a:gd fmla="*/ 1114425 h 2100262" name="connsiteY19"/>
                  <a:gd fmla="*/ 1152525 w 1524000" name="connsiteX20"/>
                  <a:gd fmla="*/ 1276350 h 2100262" name="connsiteY20"/>
                  <a:gd fmla="*/ 1119188 w 1524000" name="connsiteX21"/>
                  <a:gd fmla="*/ 1300162 h 2100262" name="connsiteY21"/>
                  <a:gd fmla="*/ 1119188 w 1524000" name="connsiteX22"/>
                  <a:gd fmla="*/ 1590675 h 2100262" name="connsiteY22"/>
                  <a:gd fmla="*/ 1138238 w 1524000" name="connsiteX23"/>
                  <a:gd fmla="*/ 1857375 h 2100262" name="connsiteY23"/>
                  <a:gd fmla="*/ 1162050 w 1524000" name="connsiteX24"/>
                  <a:gd fmla="*/ 2005012 h 2100262" name="connsiteY24"/>
                  <a:gd fmla="*/ 1042987 w 1524000" name="connsiteX25"/>
                  <a:gd fmla="*/ 2038350 h 2100262" name="connsiteY25"/>
                  <a:gd fmla="*/ 990600 w 1524000" name="connsiteX26"/>
                  <a:gd fmla="*/ 1905000 h 2100262" name="connsiteY26"/>
                  <a:gd fmla="*/ 971550 w 1524000" name="connsiteX27"/>
                  <a:gd fmla="*/ 1662112 h 2100262" name="connsiteY27"/>
                  <a:gd fmla="*/ 928688 w 1524000" name="connsiteX28"/>
                  <a:gd fmla="*/ 2005012 h 2100262" name="connsiteY28"/>
                  <a:gd fmla="*/ 814388 w 1524000" name="connsiteX29"/>
                  <a:gd fmla="*/ 2024063 h 2100262" name="connsiteY29"/>
                  <a:gd fmla="*/ 766763 w 1524000" name="connsiteX30"/>
                  <a:gd fmla="*/ 1957387 h 2100262" name="connsiteY30"/>
                  <a:gd fmla="*/ 785813 w 1524000" name="connsiteX31"/>
                  <a:gd fmla="*/ 1814512 h 2100262" name="connsiteY31"/>
                  <a:gd fmla="*/ 852488 w 1524000" name="connsiteX32"/>
                  <a:gd fmla="*/ 1528762 h 2100262" name="connsiteY32"/>
                  <a:gd fmla="*/ 785813 w 1524000" name="connsiteX33"/>
                  <a:gd fmla="*/ 1357312 h 2100262" name="connsiteY33"/>
                  <a:gd fmla="*/ 823913 w 1524000" name="connsiteX34"/>
                  <a:gd fmla="*/ 1290637 h 2100262" name="connsiteY34"/>
                  <a:gd fmla="*/ 785813 w 1524000" name="connsiteX35"/>
                  <a:gd fmla="*/ 1085850 h 2100262" name="connsiteY35"/>
                  <a:gd fmla="*/ 809625 w 1524000" name="connsiteX36"/>
                  <a:gd fmla="*/ 914400 h 2100262" name="connsiteY36"/>
                  <a:gd fmla="*/ 900113 w 1524000" name="connsiteX37"/>
                  <a:gd fmla="*/ 866775 h 2100262" name="connsiteY37"/>
                  <a:gd fmla="*/ 838200 w 1524000" name="connsiteX38"/>
                  <a:gd fmla="*/ 752475 h 2100262" name="connsiteY38"/>
                  <a:gd fmla="*/ 776288 w 1524000" name="connsiteX39"/>
                  <a:gd fmla="*/ 1095375 h 2100262" name="connsiteY39"/>
                  <a:gd fmla="*/ 723900 w 1524000" name="connsiteX40"/>
                  <a:gd fmla="*/ 1052512 h 2100262" name="connsiteY40"/>
                  <a:gd fmla="*/ 661988 w 1524000" name="connsiteX41"/>
                  <a:gd fmla="*/ 1343025 h 2100262" name="connsiteY41"/>
                  <a:gd fmla="*/ 566738 w 1524000" name="connsiteX42"/>
                  <a:gd fmla="*/ 1928812 h 2100262" name="connsiteY42"/>
                  <a:gd fmla="*/ 604838 w 1524000" name="connsiteX43"/>
                  <a:gd fmla="*/ 2100262 h 2100262" name="connsiteY43"/>
                  <a:gd fmla="*/ 428625 w 1524000" name="connsiteX44"/>
                  <a:gd fmla="*/ 2090737 h 2100262" name="connsiteY44"/>
                  <a:gd fmla="*/ 357188 w 1524000" name="connsiteX45"/>
                  <a:gd fmla="*/ 2024062 h 2100262" name="connsiteY45"/>
                  <a:gd fmla="*/ 385763 w 1524000" name="connsiteX46"/>
                  <a:gd fmla="*/ 1843087 h 2100262" name="connsiteY46"/>
                  <a:gd fmla="*/ 457200 w 1524000" name="connsiteX47"/>
                  <a:gd fmla="*/ 1423987 h 2100262" name="connsiteY47"/>
                  <a:gd fmla="*/ 333375 w 1524000" name="connsiteX48"/>
                  <a:gd fmla="*/ 1481137 h 2100262" name="connsiteY48"/>
                  <a:gd fmla="*/ 261938 w 1524000" name="connsiteX49"/>
                  <a:gd fmla="*/ 1333500 h 2100262" name="connsiteY49"/>
                  <a:gd fmla="*/ 247650 w 1524000" name="connsiteX50"/>
                  <a:gd fmla="*/ 895350 h 2100262" name="connsiteY50"/>
                  <a:gd fmla="*/ 366713 w 1524000" name="connsiteX51"/>
                  <a:gd fmla="*/ 423862 h 2100262" name="connsiteY51"/>
                  <a:gd fmla="*/ 214313 w 1524000" name="connsiteX52"/>
                  <a:gd fmla="*/ 481012 h 2100262" name="connsiteY52"/>
                  <a:gd fmla="*/ 247650 w 1524000" name="connsiteX53"/>
                  <a:gd fmla="*/ 600075 h 2100262" name="connsiteY53"/>
                  <a:gd fmla="*/ 247650 w 1524000" name="connsiteX54"/>
                  <a:gd fmla="*/ 695325 h 2100262" name="connsiteY54"/>
                  <a:gd fmla="*/ 14288 w 1524000" name="connsiteX55"/>
                  <a:gd fmla="*/ 647699 h 2100262" name="connsiteY55"/>
                  <a:gd fmla="*/ 0 w 1524000" name="connsiteX56"/>
                  <a:gd fmla="*/ 552450 h 2100262" name="connsiteY56"/>
                  <a:gd fmla="*/ 42863 w 1524000" name="connsiteX57"/>
                  <a:gd fmla="*/ 461962 h 2100262" name="connsiteY57"/>
                  <a:gd fmla="*/ 38100 w 1524000" name="connsiteX58"/>
                  <a:gd fmla="*/ 361950 h 2100262" name="connsiteY58"/>
                  <a:gd fmla="*/ 47625 w 1524000" name="connsiteX59"/>
                  <a:gd fmla="*/ 200025 h 2100262" name="connsiteY5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b="b" l="l" r="r" t="t"/>
                <a:pathLst>
                  <a:path h="2100262" w="1524000">
                    <a:moveTo>
                      <a:pt x="47625" y="200025"/>
                    </a:moveTo>
                    <a:lnTo>
                      <a:pt x="200025" y="42862"/>
                    </a:lnTo>
                    <a:lnTo>
                      <a:pt x="385763" y="66675"/>
                    </a:lnTo>
                    <a:lnTo>
                      <a:pt x="461963" y="185737"/>
                    </a:lnTo>
                    <a:lnTo>
                      <a:pt x="671513" y="214312"/>
                    </a:lnTo>
                    <a:lnTo>
                      <a:pt x="738188" y="0"/>
                    </a:lnTo>
                    <a:lnTo>
                      <a:pt x="933450" y="19050"/>
                    </a:lnTo>
                    <a:lnTo>
                      <a:pt x="1033463" y="123825"/>
                    </a:lnTo>
                    <a:lnTo>
                      <a:pt x="871538" y="366712"/>
                    </a:lnTo>
                    <a:lnTo>
                      <a:pt x="919163" y="457200"/>
                    </a:lnTo>
                    <a:lnTo>
                      <a:pt x="852488" y="628650"/>
                    </a:lnTo>
                    <a:lnTo>
                      <a:pt x="1004888" y="557212"/>
                    </a:lnTo>
                    <a:lnTo>
                      <a:pt x="1157288" y="647700"/>
                    </a:lnTo>
                    <a:lnTo>
                      <a:pt x="1090613" y="871537"/>
                    </a:lnTo>
                    <a:lnTo>
                      <a:pt x="1143000" y="904875"/>
                    </a:lnTo>
                    <a:lnTo>
                      <a:pt x="1228725" y="776287"/>
                    </a:lnTo>
                    <a:lnTo>
                      <a:pt x="1481137" y="857249"/>
                    </a:lnTo>
                    <a:lnTo>
                      <a:pt x="1524000" y="1047750"/>
                    </a:lnTo>
                    <a:lnTo>
                      <a:pt x="1433513" y="1162050"/>
                    </a:lnTo>
                    <a:lnTo>
                      <a:pt x="1195388" y="1114425"/>
                    </a:lnTo>
                    <a:lnTo>
                      <a:pt x="1152525" y="1276350"/>
                    </a:lnTo>
                    <a:lnTo>
                      <a:pt x="1119188" y="1300162"/>
                    </a:lnTo>
                    <a:lnTo>
                      <a:pt x="1119188" y="1590675"/>
                    </a:lnTo>
                    <a:lnTo>
                      <a:pt x="1138238" y="1857375"/>
                    </a:lnTo>
                    <a:lnTo>
                      <a:pt x="1162050" y="2005012"/>
                    </a:lnTo>
                    <a:lnTo>
                      <a:pt x="1042987" y="2038350"/>
                    </a:lnTo>
                    <a:lnTo>
                      <a:pt x="990600" y="1905000"/>
                    </a:lnTo>
                    <a:lnTo>
                      <a:pt x="971550" y="1662112"/>
                    </a:lnTo>
                    <a:lnTo>
                      <a:pt x="928688" y="2005012"/>
                    </a:lnTo>
                    <a:lnTo>
                      <a:pt x="814388" y="2024063"/>
                    </a:lnTo>
                    <a:lnTo>
                      <a:pt x="766763" y="1957387"/>
                    </a:lnTo>
                    <a:lnTo>
                      <a:pt x="785813" y="1814512"/>
                    </a:lnTo>
                    <a:lnTo>
                      <a:pt x="852488" y="1528762"/>
                    </a:lnTo>
                    <a:lnTo>
                      <a:pt x="785813" y="1357312"/>
                    </a:lnTo>
                    <a:lnTo>
                      <a:pt x="823913" y="1290637"/>
                    </a:lnTo>
                    <a:lnTo>
                      <a:pt x="785813" y="1085850"/>
                    </a:lnTo>
                    <a:lnTo>
                      <a:pt x="809625" y="914400"/>
                    </a:lnTo>
                    <a:lnTo>
                      <a:pt x="900113" y="866775"/>
                    </a:lnTo>
                    <a:lnTo>
                      <a:pt x="838200" y="752475"/>
                    </a:lnTo>
                    <a:lnTo>
                      <a:pt x="776288" y="1095375"/>
                    </a:lnTo>
                    <a:lnTo>
                      <a:pt x="723900" y="1052512"/>
                    </a:lnTo>
                    <a:lnTo>
                      <a:pt x="661988" y="1343025"/>
                    </a:lnTo>
                    <a:lnTo>
                      <a:pt x="566738" y="1928812"/>
                    </a:lnTo>
                    <a:lnTo>
                      <a:pt x="604838" y="2100262"/>
                    </a:lnTo>
                    <a:lnTo>
                      <a:pt x="428625" y="2090737"/>
                    </a:lnTo>
                    <a:lnTo>
                      <a:pt x="357188" y="2024062"/>
                    </a:lnTo>
                    <a:lnTo>
                      <a:pt x="385763" y="1843087"/>
                    </a:lnTo>
                    <a:lnTo>
                      <a:pt x="457200" y="1423987"/>
                    </a:lnTo>
                    <a:lnTo>
                      <a:pt x="333375" y="1481137"/>
                    </a:lnTo>
                    <a:lnTo>
                      <a:pt x="261938" y="1333500"/>
                    </a:lnTo>
                    <a:lnTo>
                      <a:pt x="247650" y="895350"/>
                    </a:lnTo>
                    <a:lnTo>
                      <a:pt x="366713" y="423862"/>
                    </a:lnTo>
                    <a:lnTo>
                      <a:pt x="214313" y="481012"/>
                    </a:lnTo>
                    <a:lnTo>
                      <a:pt x="247650" y="600075"/>
                    </a:lnTo>
                    <a:lnTo>
                      <a:pt x="247650" y="695325"/>
                    </a:lnTo>
                    <a:lnTo>
                      <a:pt x="14288" y="647699"/>
                    </a:lnTo>
                    <a:lnTo>
                      <a:pt x="0" y="552450"/>
                    </a:lnTo>
                    <a:lnTo>
                      <a:pt x="42863" y="461962"/>
                    </a:lnTo>
                    <a:lnTo>
                      <a:pt x="38100" y="361950"/>
                    </a:lnTo>
                    <a:lnTo>
                      <a:pt x="47625" y="2000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D52596EBB0A8DCFBD2FFBF841A.png" id="94" name="Picture 3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220072" y="122407"/>
                <a:ext cx="1520970" cy="223093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descr="F:\tao\ghhjgkhj.png" id="92" name="Picture 9"/>
            <p:cNvPicPr>
              <a:picLocks noChangeArrowheads="1" noChangeAspect="1"/>
            </p:cNvPicPr>
            <p:nvPr/>
          </p:nvPicPr>
          <p:blipFill>
            <a:blip r:embed="rId3"/>
            <a:srcRect b="3818" l="22417" r="16342" t="2386"/>
            <a:stretch>
              <a:fillRect/>
            </a:stretch>
          </p:blipFill>
          <p:spPr bwMode="auto">
            <a:xfrm>
              <a:off x="7268433" y="3439831"/>
              <a:ext cx="1574245" cy="13581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2" name="组合 1"/>
          <p:cNvGrpSpPr/>
          <p:nvPr/>
        </p:nvGrpSpPr>
        <p:grpSpPr>
          <a:xfrm rot="1703194">
            <a:off x="4221318" y="2044215"/>
            <a:ext cx="870808" cy="651085"/>
            <a:chOff x="179512" y="202034"/>
            <a:chExt cx="580004" cy="433657"/>
          </a:xfrm>
        </p:grpSpPr>
        <p:sp>
          <p:nvSpPr>
            <p:cNvPr id="3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4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0" y="3911240"/>
            <a:ext cx="9144000" cy="1032460"/>
            <a:chOff x="676682" y="3911240"/>
            <a:chExt cx="9144000" cy="1032460"/>
          </a:xfrm>
        </p:grpSpPr>
        <p:grpSp>
          <p:nvGrpSpPr>
            <p:cNvPr id="9" name="组合 8"/>
            <p:cNvGrpSpPr/>
            <p:nvPr/>
          </p:nvGrpSpPr>
          <p:grpSpPr>
            <a:xfrm>
              <a:off x="676682" y="3911240"/>
              <a:ext cx="4725826" cy="1032460"/>
              <a:chOff x="676682" y="3911240"/>
              <a:chExt cx="4725826" cy="1032460"/>
            </a:xfrm>
          </p:grpSpPr>
          <p:pic>
            <p:nvPicPr>
              <p:cNvPr id="11" name="Picture 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l="51287" r="25537"/>
              <a:stretch>
                <a:fillRect/>
              </a:stretch>
            </p:blipFill>
            <p:spPr bwMode="auto">
              <a:xfrm>
                <a:off x="676682" y="3911240"/>
                <a:ext cx="1138920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dir="2700000" dist="381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l="26931"/>
              <a:stretch>
                <a:fillRect/>
              </a:stretch>
            </p:blipFill>
            <p:spPr bwMode="auto">
              <a:xfrm>
                <a:off x="1811779" y="3911240"/>
                <a:ext cx="3590729" cy="103246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dir="2700000" dist="381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直接连接符 9"/>
            <p:cNvCxnSpPr/>
            <p:nvPr/>
          </p:nvCxnSpPr>
          <p:spPr>
            <a:xfrm>
              <a:off x="5256513" y="4858521"/>
              <a:ext cx="4564169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923729" y="670277"/>
            <a:ext cx="1791417" cy="925552"/>
            <a:chOff x="3914583" y="196858"/>
            <a:chExt cx="1791417" cy="925552"/>
          </a:xfrm>
        </p:grpSpPr>
        <p:sp>
          <p:nvSpPr>
            <p:cNvPr id="15" name="任意多边形 14"/>
            <p:cNvSpPr/>
            <p:nvPr/>
          </p:nvSpPr>
          <p:spPr>
            <a:xfrm flipH="1">
              <a:off x="3921805" y="196858"/>
              <a:ext cx="1784195" cy="925552"/>
            </a:xfrm>
            <a:custGeom>
              <a:rect b="b" l="l" r="r" t="t"/>
              <a:pathLst>
                <a:path h="925552" w="1784195">
                  <a:moveTo>
                    <a:pt x="119038" y="601216"/>
                  </a:moveTo>
                  <a:cubicBezTo>
                    <a:pt x="85250" y="597021"/>
                    <a:pt x="54458" y="621011"/>
                    <a:pt x="50264" y="654800"/>
                  </a:cubicBezTo>
                  <a:cubicBezTo>
                    <a:pt x="46069" y="688588"/>
                    <a:pt x="70059" y="719380"/>
                    <a:pt x="103848" y="723574"/>
                  </a:cubicBezTo>
                  <a:cubicBezTo>
                    <a:pt x="137636" y="727769"/>
                    <a:pt x="168428" y="703779"/>
                    <a:pt x="172622" y="669990"/>
                  </a:cubicBezTo>
                  <a:cubicBezTo>
                    <a:pt x="176817" y="636202"/>
                    <a:pt x="152827" y="605411"/>
                    <a:pt x="119038" y="601216"/>
                  </a:cubicBezTo>
                  <a:close/>
                  <a:moveTo>
                    <a:pt x="1628078" y="0"/>
                  </a:moveTo>
                  <a:lnTo>
                    <a:pt x="1784195" y="423747"/>
                  </a:lnTo>
                  <a:lnTo>
                    <a:pt x="278780" y="925552"/>
                  </a:lnTo>
                  <a:lnTo>
                    <a:pt x="0" y="669073"/>
                  </a:lnTo>
                  <a:lnTo>
                    <a:pt x="211873" y="2787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rot="1016965">
              <a:off x="3915321" y="393564"/>
              <a:ext cx="177484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张亮爸爸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19872" y="3129372"/>
            <a:ext cx="1219200" cy="653143"/>
            <a:chOff x="130629" y="2931886"/>
            <a:chExt cx="1219200" cy="653143"/>
          </a:xfrm>
        </p:grpSpPr>
        <p:sp>
          <p:nvSpPr>
            <p:cNvPr id="18" name="任意多边形 17"/>
            <p:cNvSpPr/>
            <p:nvPr/>
          </p:nvSpPr>
          <p:spPr>
            <a:xfrm>
              <a:off x="130629" y="2931886"/>
              <a:ext cx="1219200" cy="653143"/>
            </a:xfrm>
            <a:custGeom>
              <a:rect b="b" l="l" r="r" t="t"/>
              <a:pathLst>
                <a:path h="653143" w="1219200">
                  <a:moveTo>
                    <a:pt x="1034162" y="429494"/>
                  </a:moveTo>
                  <a:cubicBezTo>
                    <a:pt x="1003514" y="433299"/>
                    <a:pt x="981754" y="461228"/>
                    <a:pt x="985559" y="491875"/>
                  </a:cubicBezTo>
                  <a:cubicBezTo>
                    <a:pt x="989364" y="522523"/>
                    <a:pt x="1017293" y="544283"/>
                    <a:pt x="1047940" y="540478"/>
                  </a:cubicBezTo>
                  <a:cubicBezTo>
                    <a:pt x="1078588" y="536673"/>
                    <a:pt x="1100348" y="508745"/>
                    <a:pt x="1096543" y="478097"/>
                  </a:cubicBezTo>
                  <a:cubicBezTo>
                    <a:pt x="1092738" y="447449"/>
                    <a:pt x="1064810" y="425689"/>
                    <a:pt x="1034162" y="429494"/>
                  </a:cubicBezTo>
                  <a:close/>
                  <a:moveTo>
                    <a:pt x="0" y="0"/>
                  </a:moveTo>
                  <a:lnTo>
                    <a:pt x="914400" y="0"/>
                  </a:lnTo>
                  <a:lnTo>
                    <a:pt x="1219200" y="348343"/>
                  </a:lnTo>
                  <a:lnTo>
                    <a:pt x="1219200" y="653143"/>
                  </a:lnTo>
                  <a:lnTo>
                    <a:pt x="0" y="653143"/>
                  </a:lnTo>
                  <a:lnTo>
                    <a:pt x="0" y="8708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254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179512" y="3003798"/>
              <a:ext cx="97975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zh-CN" b="1" lang="zh-CN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天天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6034545" y="2766597"/>
            <a:ext cx="114235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懂事</a:t>
            </a:r>
          </a:p>
        </p:txBody>
      </p:sp>
      <p:sp>
        <p:nvSpPr>
          <p:cNvPr id="21" name="矩形 20"/>
          <p:cNvSpPr/>
          <p:nvPr/>
        </p:nvSpPr>
        <p:spPr>
          <a:xfrm>
            <a:off x="6991595" y="2766597"/>
            <a:ext cx="13789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治愈系</a:t>
            </a:r>
          </a:p>
        </p:txBody>
      </p:sp>
      <p:sp>
        <p:nvSpPr>
          <p:cNvPr id="22" name="矩形 21"/>
          <p:cNvSpPr/>
          <p:nvPr/>
        </p:nvSpPr>
        <p:spPr>
          <a:xfrm>
            <a:off x="6022886" y="3305771"/>
            <a:ext cx="8771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特技：</a:t>
            </a:r>
          </a:p>
        </p:txBody>
      </p:sp>
      <p:sp>
        <p:nvSpPr>
          <p:cNvPr id="23" name="矩形 22"/>
          <p:cNvSpPr/>
          <p:nvPr/>
        </p:nvSpPr>
        <p:spPr>
          <a:xfrm>
            <a:off x="6937618" y="3319701"/>
            <a:ext cx="15995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狗尾巴草</a:t>
            </a:r>
          </a:p>
        </p:txBody>
      </p:sp>
      <p:sp>
        <p:nvSpPr>
          <p:cNvPr id="24" name="矩形 23"/>
          <p:cNvSpPr/>
          <p:nvPr/>
        </p:nvSpPr>
        <p:spPr>
          <a:xfrm>
            <a:off x="5927187" y="3796586"/>
            <a:ext cx="275270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en-US" spc="300" sz="2000">
                <a:solidFill>
                  <a:srgbClr val="C00000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 萌系指数：</a:t>
            </a:r>
          </a:p>
        </p:txBody>
      </p:sp>
      <p:sp>
        <p:nvSpPr>
          <p:cNvPr id="25" name="矩形 24"/>
          <p:cNvSpPr/>
          <p:nvPr/>
        </p:nvSpPr>
        <p:spPr>
          <a:xfrm rot="20686074">
            <a:off x="6354416" y="1123762"/>
            <a:ext cx="1460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国际超模</a:t>
            </a:r>
          </a:p>
        </p:txBody>
      </p:sp>
      <p:sp>
        <p:nvSpPr>
          <p:cNvPr id="26" name="矩形 25"/>
          <p:cNvSpPr/>
          <p:nvPr/>
        </p:nvSpPr>
        <p:spPr>
          <a:xfrm rot="20556950">
            <a:off x="7291861" y="1197787"/>
            <a:ext cx="137469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0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会做饭</a:t>
            </a:r>
          </a:p>
        </p:txBody>
      </p:sp>
      <p:sp>
        <p:nvSpPr>
          <p:cNvPr id="27" name="矩形 26"/>
          <p:cNvSpPr/>
          <p:nvPr/>
        </p:nvSpPr>
        <p:spPr>
          <a:xfrm rot="20625388">
            <a:off x="5724699" y="747900"/>
            <a:ext cx="19931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大众男神</a:t>
            </a:r>
          </a:p>
        </p:txBody>
      </p:sp>
      <p:sp>
        <p:nvSpPr>
          <p:cNvPr id="28" name="椭圆形标注 27"/>
          <p:cNvSpPr/>
          <p:nvPr/>
        </p:nvSpPr>
        <p:spPr>
          <a:xfrm rot="6070304">
            <a:off x="6214570" y="1836362"/>
            <a:ext cx="2145652" cy="3272440"/>
          </a:xfrm>
          <a:prstGeom prst="wedgeEllipseCallout">
            <a:avLst>
              <a:gd fmla="val -8118" name="adj1"/>
              <a:gd fmla="val 59100" name="adj2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椭圆形标注 28"/>
          <p:cNvSpPr/>
          <p:nvPr/>
        </p:nvSpPr>
        <p:spPr>
          <a:xfrm flipH="1" rot="16744391">
            <a:off x="6146458" y="-41855"/>
            <a:ext cx="1630754" cy="2677204"/>
          </a:xfrm>
          <a:prstGeom prst="wedgeEllipseCallout">
            <a:avLst>
              <a:gd fmla="val -21130" name="adj1"/>
              <a:gd fmla="val -55549" name="adj2"/>
            </a:avLst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五角星 29"/>
          <p:cNvSpPr/>
          <p:nvPr/>
        </p:nvSpPr>
        <p:spPr>
          <a:xfrm>
            <a:off x="7538128" y="3887456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五角星 30"/>
          <p:cNvSpPr/>
          <p:nvPr/>
        </p:nvSpPr>
        <p:spPr>
          <a:xfrm>
            <a:off x="7845295" y="3887456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2" name="五角星 31"/>
          <p:cNvSpPr/>
          <p:nvPr/>
        </p:nvSpPr>
        <p:spPr>
          <a:xfrm>
            <a:off x="8152462" y="3887456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五角星 32"/>
          <p:cNvSpPr/>
          <p:nvPr/>
        </p:nvSpPr>
        <p:spPr>
          <a:xfrm>
            <a:off x="8459628" y="3887456"/>
            <a:ext cx="200626" cy="19458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 rot="1703194">
            <a:off x="8308398" y="2136207"/>
            <a:ext cx="472946" cy="353612"/>
            <a:chOff x="179512" y="202034"/>
            <a:chExt cx="580004" cy="433657"/>
          </a:xfrm>
        </p:grpSpPr>
        <p:sp>
          <p:nvSpPr>
            <p:cNvPr id="35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215035" y="230411"/>
              <a:ext cx="502441" cy="375665"/>
            </a:xfrm>
            <a:custGeom>
              <a:gdLst>
                <a:gd fmla="*/ 248 w 987" name="T0"/>
                <a:gd fmla="*/ 211 h 811" name="T1"/>
                <a:gd fmla="*/ 0 w 987" name="T2"/>
                <a:gd fmla="*/ 396 h 811" name="T3"/>
                <a:gd fmla="*/ 284 w 987" name="T4"/>
                <a:gd fmla="*/ 553 h 811" name="T5"/>
                <a:gd fmla="*/ 614 w 987" name="T6"/>
                <a:gd fmla="*/ 601 h 811" name="T7"/>
                <a:gd fmla="*/ 854 w 987" name="T8"/>
                <a:gd fmla="*/ 451 h 811" name="T9"/>
                <a:gd fmla="*/ 962 w 987" name="T10"/>
                <a:gd fmla="*/ 331 h 811" name="T11"/>
                <a:gd fmla="*/ 698 w 987" name="T12"/>
                <a:gd fmla="*/ 181 h 811" name="T13"/>
                <a:gd fmla="*/ 434 w 987" name="T14"/>
                <a:gd fmla="*/ 30 h 811" name="T15"/>
                <a:gd fmla="*/ 248 w 987" name="T16"/>
                <a:gd fmla="*/ 211 h 811" name="T17"/>
                <a:gd fmla="*/ 1973 w 10068" name="connsiteX0"/>
                <a:gd fmla="*/ 3445 h 10206" name="connsiteY0"/>
                <a:gd fmla="*/ 2436 w 10068" name="connsiteX1"/>
                <a:gd fmla="*/ 7929 h 10206" name="connsiteY1"/>
                <a:gd fmla="*/ 6342 w 10068" name="connsiteX2"/>
                <a:gd fmla="*/ 8356 h 10206" name="connsiteY2"/>
                <a:gd fmla="*/ 9243 w 10068" name="connsiteX3"/>
                <a:gd fmla="*/ 4812 h 10206" name="connsiteY3"/>
                <a:gd fmla="*/ 7410 w 10068" name="connsiteX4"/>
                <a:gd fmla="*/ 2143 h 10206" name="connsiteY4"/>
                <a:gd fmla="*/ 1973 w 10068" name="connsiteX5"/>
                <a:gd fmla="*/ 3445 h 10206" name="connsiteY5"/>
                <a:gd fmla="*/ 2178 w 10780" name="connsiteX6"/>
                <a:gd fmla="*/ 3437 h 10005" name="connsiteY6"/>
                <a:gd fmla="*/ 1665 w 10000" name="connsiteX7"/>
                <a:gd fmla="*/ 3010 h 10000" name="connsiteY7"/>
                <a:gd fmla="*/ 1661 w 10000" name="connsiteX8"/>
                <a:gd fmla="*/ 2748 h 10000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0206" w="10068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1892" y="2940037"/>
            <a:ext cx="1032428" cy="718457"/>
            <a:chOff x="1117600" y="2700019"/>
            <a:chExt cx="1032428" cy="718457"/>
          </a:xfrm>
        </p:grpSpPr>
        <p:sp>
          <p:nvSpPr>
            <p:cNvPr id="38" name="任意多边形 37"/>
            <p:cNvSpPr/>
            <p:nvPr/>
          </p:nvSpPr>
          <p:spPr>
            <a:xfrm>
              <a:off x="1117600" y="2959100"/>
              <a:ext cx="346132" cy="457200"/>
            </a:xfrm>
            <a:custGeom>
              <a:gdLst>
                <a:gd fmla="*/ 63500 w 323850" name="connsiteX0"/>
                <a:gd fmla="*/ 457200 h 457200" name="connsiteY0"/>
                <a:gd fmla="*/ 31750 w 323850" name="connsiteX1"/>
                <a:gd fmla="*/ 431800 h 457200" name="connsiteY1"/>
                <a:gd fmla="*/ 19050 w 323850" name="connsiteX2"/>
                <a:gd fmla="*/ 393700 h 457200" name="connsiteY2"/>
                <a:gd fmla="*/ 0 w 323850" name="connsiteX3"/>
                <a:gd fmla="*/ 311150 h 457200" name="connsiteY3"/>
                <a:gd fmla="*/ 6350 w 323850" name="connsiteX4"/>
                <a:gd fmla="*/ 146050 h 457200" name="connsiteY4"/>
                <a:gd fmla="*/ 12700 w 323850" name="connsiteX5"/>
                <a:gd fmla="*/ 127000 h 457200" name="connsiteY5"/>
                <a:gd fmla="*/ 25400 w 323850" name="connsiteX6"/>
                <a:gd fmla="*/ 82550 h 457200" name="connsiteY6"/>
                <a:gd fmla="*/ 57150 w 323850" name="connsiteX7"/>
                <a:gd fmla="*/ 44450 h 457200" name="connsiteY7"/>
                <a:gd fmla="*/ 114300 w 323850" name="connsiteX8"/>
                <a:gd fmla="*/ 0 h 457200" name="connsiteY8"/>
                <a:gd fmla="*/ 215900 w 323850" name="connsiteX9"/>
                <a:gd fmla="*/ 6350 h 457200" name="connsiteY9"/>
                <a:gd fmla="*/ 254000 w 323850" name="connsiteX10"/>
                <a:gd fmla="*/ 19050 h 457200" name="connsiteY10"/>
                <a:gd fmla="*/ 273050 w 323850" name="connsiteX11"/>
                <a:gd fmla="*/ 38100 h 457200" name="connsiteY11"/>
                <a:gd fmla="*/ 292100 w 323850" name="connsiteX12"/>
                <a:gd fmla="*/ 50800 h 457200" name="connsiteY12"/>
                <a:gd fmla="*/ 304800 w 323850" name="connsiteX13"/>
                <a:gd fmla="*/ 88900 h 457200" name="connsiteY13"/>
                <a:gd fmla="*/ 323850 w 323850" name="connsiteX14"/>
                <a:gd fmla="*/ 120650 h 457200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457200" w="323850">
                  <a:moveTo>
                    <a:pt x="63500" y="457200"/>
                  </a:moveTo>
                  <a:cubicBezTo>
                    <a:pt x="52917" y="448733"/>
                    <a:pt x="39522" y="442903"/>
                    <a:pt x="31750" y="431800"/>
                  </a:cubicBezTo>
                  <a:cubicBezTo>
                    <a:pt x="24073" y="420833"/>
                    <a:pt x="21675" y="406827"/>
                    <a:pt x="19050" y="393700"/>
                  </a:cubicBezTo>
                  <a:cubicBezTo>
                    <a:pt x="5037" y="323636"/>
                    <a:pt x="13176" y="350678"/>
                    <a:pt x="0" y="311150"/>
                  </a:cubicBezTo>
                  <a:cubicBezTo>
                    <a:pt x="2117" y="256117"/>
                    <a:pt x="2561" y="200994"/>
                    <a:pt x="6350" y="146050"/>
                  </a:cubicBezTo>
                  <a:cubicBezTo>
                    <a:pt x="6811" y="139372"/>
                    <a:pt x="10861" y="133436"/>
                    <a:pt x="12700" y="127000"/>
                  </a:cubicBezTo>
                  <a:cubicBezTo>
                    <a:pt x="15413" y="117505"/>
                    <a:pt x="20325" y="92700"/>
                    <a:pt x="25400" y="82550"/>
                  </a:cubicBezTo>
                  <a:cubicBezTo>
                    <a:pt x="32071" y="69209"/>
                    <a:pt x="45660" y="53387"/>
                    <a:pt x="57150" y="44450"/>
                  </a:cubicBezTo>
                  <a:cubicBezTo>
                    <a:pt x="125508" y="-8717"/>
                    <a:pt x="71051" y="43249"/>
                    <a:pt x="114300" y="0"/>
                  </a:cubicBezTo>
                  <a:cubicBezTo>
                    <a:pt x="148167" y="2117"/>
                    <a:pt x="182278" y="1765"/>
                    <a:pt x="215900" y="6350"/>
                  </a:cubicBezTo>
                  <a:cubicBezTo>
                    <a:pt x="229164" y="8159"/>
                    <a:pt x="254000" y="19050"/>
                    <a:pt x="254000" y="19050"/>
                  </a:cubicBezTo>
                  <a:cubicBezTo>
                    <a:pt x="260350" y="25400"/>
                    <a:pt x="266151" y="32351"/>
                    <a:pt x="273050" y="38100"/>
                  </a:cubicBezTo>
                  <a:cubicBezTo>
                    <a:pt x="278913" y="42986"/>
                    <a:pt x="288055" y="44328"/>
                    <a:pt x="292100" y="50800"/>
                  </a:cubicBezTo>
                  <a:cubicBezTo>
                    <a:pt x="299195" y="62152"/>
                    <a:pt x="297374" y="77761"/>
                    <a:pt x="304800" y="88900"/>
                  </a:cubicBezTo>
                  <a:cubicBezTo>
                    <a:pt x="320125" y="111888"/>
                    <a:pt x="314087" y="101124"/>
                    <a:pt x="323850" y="12065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1180847" y="2700019"/>
              <a:ext cx="969181" cy="718457"/>
            </a:xfrm>
            <a:custGeom>
              <a:gdLst>
                <a:gd fmla="*/ 0 w 1190171" name="connsiteX0"/>
                <a:gd fmla="*/ 1436914 h 1436914" name="connsiteY0"/>
                <a:gd fmla="*/ 29028 w 1190171" name="connsiteX1"/>
                <a:gd fmla="*/ 1349828 h 1436914" name="connsiteY1"/>
                <a:gd fmla="*/ 43543 w 1190171" name="connsiteX2"/>
                <a:gd fmla="*/ 1291771 h 1436914" name="connsiteY2"/>
                <a:gd fmla="*/ 87085 w 1190171" name="connsiteX3"/>
                <a:gd fmla="*/ 1262743 h 1436914" name="connsiteY3"/>
                <a:gd fmla="*/ 174171 w 1190171" name="connsiteX4"/>
                <a:gd fmla="*/ 1175657 h 1436914" name="connsiteY4"/>
                <a:gd fmla="*/ 203200 w 1190171" name="connsiteX5"/>
                <a:gd fmla="*/ 1132114 h 1436914" name="connsiteY5"/>
                <a:gd fmla="*/ 290285 w 1190171" name="connsiteX6"/>
                <a:gd fmla="*/ 1074057 h 1436914" name="connsiteY6"/>
                <a:gd fmla="*/ 362857 w 1190171" name="connsiteX7"/>
                <a:gd fmla="*/ 1088571 h 1436914" name="connsiteY7"/>
                <a:gd fmla="*/ 304800 w 1190171" name="connsiteX8"/>
                <a:gd fmla="*/ 1219200 h 1436914" name="connsiteY8"/>
                <a:gd fmla="*/ 290285 w 1190171" name="connsiteX9"/>
                <a:gd fmla="*/ 885371 h 1436914" name="connsiteY9"/>
                <a:gd fmla="*/ 319314 w 1190171" name="connsiteX10"/>
                <a:gd fmla="*/ 798286 h 1436914" name="connsiteY10"/>
                <a:gd fmla="*/ 377371 w 1190171" name="connsiteX11"/>
                <a:gd fmla="*/ 711200 h 1436914" name="connsiteY11"/>
                <a:gd fmla="*/ 406400 w 1190171" name="connsiteX12"/>
                <a:gd fmla="*/ 653143 h 1436914" name="connsiteY12"/>
                <a:gd fmla="*/ 464457 w 1190171" name="connsiteX13"/>
                <a:gd fmla="*/ 595086 h 1436914" name="connsiteY13"/>
                <a:gd fmla="*/ 508000 w 1190171" name="connsiteX14"/>
                <a:gd fmla="*/ 537028 h 1436914" name="connsiteY14"/>
                <a:gd fmla="*/ 638628 w 1190171" name="connsiteX15"/>
                <a:gd fmla="*/ 406400 h 1436914" name="connsiteY15"/>
                <a:gd fmla="*/ 682171 w 1190171" name="connsiteX16"/>
                <a:gd fmla="*/ 362857 h 1436914" name="connsiteY16"/>
                <a:gd fmla="*/ 740228 w 1190171" name="connsiteX17"/>
                <a:gd fmla="*/ 319314 h 1436914" name="connsiteY17"/>
                <a:gd fmla="*/ 885371 w 1190171" name="connsiteX18"/>
                <a:gd fmla="*/ 174171 h 1436914" name="connsiteY18"/>
                <a:gd fmla="*/ 928914 w 1190171" name="connsiteX19"/>
                <a:gd fmla="*/ 130628 h 1436914" name="connsiteY19"/>
                <a:gd fmla="*/ 972457 w 1190171" name="connsiteX20"/>
                <a:gd fmla="*/ 116114 h 1436914" name="connsiteY20"/>
                <a:gd fmla="*/ 1103085 w 1190171" name="connsiteX21"/>
                <a:gd fmla="*/ 29028 h 1436914" name="connsiteY21"/>
                <a:gd fmla="*/ 1146628 w 1190171" name="connsiteX22"/>
                <a:gd fmla="*/ 0 h 1436914" name="connsiteY22"/>
                <a:gd fmla="*/ 1190171 w 1190171" name="connsiteX23"/>
                <a:gd fmla="*/ 0 h 143691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1436914" w="1190171">
                  <a:moveTo>
                    <a:pt x="0" y="1436914"/>
                  </a:moveTo>
                  <a:cubicBezTo>
                    <a:pt x="9676" y="1407885"/>
                    <a:pt x="20235" y="1379136"/>
                    <a:pt x="29028" y="1349828"/>
                  </a:cubicBezTo>
                  <a:cubicBezTo>
                    <a:pt x="34760" y="1330721"/>
                    <a:pt x="32478" y="1308369"/>
                    <a:pt x="43543" y="1291771"/>
                  </a:cubicBezTo>
                  <a:cubicBezTo>
                    <a:pt x="53219" y="1277257"/>
                    <a:pt x="74047" y="1274332"/>
                    <a:pt x="87085" y="1262743"/>
                  </a:cubicBezTo>
                  <a:cubicBezTo>
                    <a:pt x="117768" y="1235469"/>
                    <a:pt x="151399" y="1209815"/>
                    <a:pt x="174171" y="1175657"/>
                  </a:cubicBezTo>
                  <a:cubicBezTo>
                    <a:pt x="183847" y="1161143"/>
                    <a:pt x="190072" y="1143601"/>
                    <a:pt x="203200" y="1132114"/>
                  </a:cubicBezTo>
                  <a:cubicBezTo>
                    <a:pt x="229456" y="1109140"/>
                    <a:pt x="290285" y="1074057"/>
                    <a:pt x="290285" y="1074057"/>
                  </a:cubicBezTo>
                  <a:cubicBezTo>
                    <a:pt x="314476" y="1078895"/>
                    <a:pt x="351824" y="1066506"/>
                    <a:pt x="362857" y="1088571"/>
                  </a:cubicBezTo>
                  <a:cubicBezTo>
                    <a:pt x="403188" y="1169231"/>
                    <a:pt x="347584" y="1190677"/>
                    <a:pt x="304800" y="1219200"/>
                  </a:cubicBezTo>
                  <a:cubicBezTo>
                    <a:pt x="225118" y="1099678"/>
                    <a:pt x="257749" y="1167353"/>
                    <a:pt x="290285" y="885371"/>
                  </a:cubicBezTo>
                  <a:cubicBezTo>
                    <a:pt x="293792" y="854974"/>
                    <a:pt x="305630" y="825654"/>
                    <a:pt x="319314" y="798286"/>
                  </a:cubicBezTo>
                  <a:cubicBezTo>
                    <a:pt x="334916" y="767081"/>
                    <a:pt x="359421" y="741116"/>
                    <a:pt x="377371" y="711200"/>
                  </a:cubicBezTo>
                  <a:cubicBezTo>
                    <a:pt x="388503" y="692647"/>
                    <a:pt x="393418" y="670452"/>
                    <a:pt x="406400" y="653143"/>
                  </a:cubicBezTo>
                  <a:cubicBezTo>
                    <a:pt x="422821" y="631248"/>
                    <a:pt x="446435" y="615683"/>
                    <a:pt x="464457" y="595086"/>
                  </a:cubicBezTo>
                  <a:cubicBezTo>
                    <a:pt x="480387" y="576881"/>
                    <a:pt x="491592" y="554803"/>
                    <a:pt x="508000" y="537028"/>
                  </a:cubicBezTo>
                  <a:cubicBezTo>
                    <a:pt x="549767" y="491780"/>
                    <a:pt x="595085" y="449943"/>
                    <a:pt x="638628" y="406400"/>
                  </a:cubicBezTo>
                  <a:cubicBezTo>
                    <a:pt x="653142" y="391886"/>
                    <a:pt x="665750" y="375173"/>
                    <a:pt x="682171" y="362857"/>
                  </a:cubicBezTo>
                  <a:cubicBezTo>
                    <a:pt x="701523" y="348343"/>
                    <a:pt x="722501" y="335774"/>
                    <a:pt x="740228" y="319314"/>
                  </a:cubicBezTo>
                  <a:cubicBezTo>
                    <a:pt x="790366" y="272757"/>
                    <a:pt x="836990" y="222552"/>
                    <a:pt x="885371" y="174171"/>
                  </a:cubicBezTo>
                  <a:cubicBezTo>
                    <a:pt x="899885" y="159657"/>
                    <a:pt x="909441" y="137119"/>
                    <a:pt x="928914" y="130628"/>
                  </a:cubicBezTo>
                  <a:cubicBezTo>
                    <a:pt x="943428" y="125790"/>
                    <a:pt x="959083" y="123544"/>
                    <a:pt x="972457" y="116114"/>
                  </a:cubicBezTo>
                  <a:cubicBezTo>
                    <a:pt x="972489" y="116096"/>
                    <a:pt x="1081298" y="43553"/>
                    <a:pt x="1103085" y="29028"/>
                  </a:cubicBezTo>
                  <a:cubicBezTo>
                    <a:pt x="1117599" y="19352"/>
                    <a:pt x="1129184" y="0"/>
                    <a:pt x="1146628" y="0"/>
                  </a:cubicBezTo>
                  <a:lnTo>
                    <a:pt x="1190171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06722" y="3051548"/>
              <a:ext cx="93263" cy="93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4558734" y="709350"/>
            <a:ext cx="996160" cy="685800"/>
            <a:chOff x="3161260" y="352425"/>
            <a:chExt cx="996160" cy="685800"/>
          </a:xfrm>
        </p:grpSpPr>
        <p:sp>
          <p:nvSpPr>
            <p:cNvPr id="42" name="任意多边形 41"/>
            <p:cNvSpPr/>
            <p:nvPr/>
          </p:nvSpPr>
          <p:spPr>
            <a:xfrm>
              <a:off x="3161260" y="352425"/>
              <a:ext cx="996160" cy="635516"/>
            </a:xfrm>
            <a:custGeom>
              <a:gdLst>
                <a:gd fmla="*/ 838200 w 838200" name="connsiteX0"/>
                <a:gd fmla="*/ 542925 h 762000" name="connsiteY0"/>
                <a:gd fmla="*/ 809625 w 838200" name="connsiteX1"/>
                <a:gd fmla="*/ 590550 h 762000" name="connsiteY1"/>
                <a:gd fmla="*/ 742950 w 838200" name="connsiteX2"/>
                <a:gd fmla="*/ 628650 h 762000" name="connsiteY2"/>
                <a:gd fmla="*/ 714375 w 838200" name="connsiteX3"/>
                <a:gd fmla="*/ 647700 h 762000" name="connsiteY3"/>
                <a:gd fmla="*/ 619125 w 838200" name="connsiteX4"/>
                <a:gd fmla="*/ 676275 h 762000" name="connsiteY4"/>
                <a:gd fmla="*/ 590550 w 838200" name="connsiteX5"/>
                <a:gd fmla="*/ 685800 h 762000" name="connsiteY5"/>
                <a:gd fmla="*/ 485775 w 838200" name="connsiteX6"/>
                <a:gd fmla="*/ 676275 h 762000" name="connsiteY6"/>
                <a:gd fmla="*/ 428625 w 838200" name="connsiteX7"/>
                <a:gd fmla="*/ 657225 h 762000" name="connsiteY7"/>
                <a:gd fmla="*/ 381000 w 838200" name="connsiteX8"/>
                <a:gd fmla="*/ 600075 h 762000" name="connsiteY8"/>
                <a:gd fmla="*/ 390525 w 838200" name="connsiteX9"/>
                <a:gd fmla="*/ 561975 h 762000" name="connsiteY9"/>
                <a:gd fmla="*/ 419100 w 838200" name="connsiteX10"/>
                <a:gd fmla="*/ 571500 h 762000" name="connsiteY10"/>
                <a:gd fmla="*/ 428625 w 838200" name="connsiteX11"/>
                <a:gd fmla="*/ 666750 h 762000" name="connsiteY11"/>
                <a:gd fmla="*/ 409575 w 838200" name="connsiteX12"/>
                <a:gd fmla="*/ 695325 h 762000" name="connsiteY12"/>
                <a:gd fmla="*/ 314325 w 838200" name="connsiteX13"/>
                <a:gd fmla="*/ 752475 h 762000" name="connsiteY13"/>
                <a:gd fmla="*/ 285750 w 838200" name="connsiteX14"/>
                <a:gd fmla="*/ 762000 h 762000" name="connsiteY14"/>
                <a:gd fmla="*/ 104775 w 838200" name="connsiteX15"/>
                <a:gd fmla="*/ 752475 h 762000" name="connsiteY15"/>
                <a:gd fmla="*/ 66675 w 838200" name="connsiteX16"/>
                <a:gd fmla="*/ 733425 h 762000" name="connsiteY16"/>
                <a:gd fmla="*/ 57150 w 838200" name="connsiteX17"/>
                <a:gd fmla="*/ 704850 h 762000" name="connsiteY17"/>
                <a:gd fmla="*/ 38100 w 838200" name="connsiteX18"/>
                <a:gd fmla="*/ 676275 h 762000" name="connsiteY18"/>
                <a:gd fmla="*/ 47625 w 838200" name="connsiteX19"/>
                <a:gd fmla="*/ 514350 h 762000" name="connsiteY19"/>
                <a:gd fmla="*/ 66675 w 838200" name="connsiteX20"/>
                <a:gd fmla="*/ 476250 h 762000" name="connsiteY20"/>
                <a:gd fmla="*/ 114300 w 838200" name="connsiteX21"/>
                <a:gd fmla="*/ 390525 h 762000" name="connsiteY21"/>
                <a:gd fmla="*/ 133350 w 838200" name="connsiteX22"/>
                <a:gd fmla="*/ 361950 h 762000" name="connsiteY22"/>
                <a:gd fmla="*/ 142875 w 838200" name="connsiteX23"/>
                <a:gd fmla="*/ 333375 h 762000" name="connsiteY23"/>
                <a:gd fmla="*/ 171450 w 838200" name="connsiteX24"/>
                <a:gd fmla="*/ 314325 h 762000" name="connsiteY24"/>
                <a:gd fmla="*/ 200025 w 838200" name="connsiteX25"/>
                <a:gd fmla="*/ 285750 h 762000" name="connsiteY25"/>
                <a:gd fmla="*/ 219075 w 838200" name="connsiteX26"/>
                <a:gd fmla="*/ 247650 h 762000" name="connsiteY26"/>
                <a:gd fmla="*/ 247650 w 838200" name="connsiteX27"/>
                <a:gd fmla="*/ 219075 h 762000" name="connsiteY27"/>
                <a:gd fmla="*/ 266700 w 838200" name="connsiteX28"/>
                <a:gd fmla="*/ 190500 h 762000" name="connsiteY28"/>
                <a:gd fmla="*/ 314325 w 838200" name="connsiteX29"/>
                <a:gd fmla="*/ 133350 h 762000" name="connsiteY29"/>
                <a:gd fmla="*/ 314325 w 838200" name="connsiteX30"/>
                <a:gd fmla="*/ 9525 h 762000" name="connsiteY30"/>
                <a:gd fmla="*/ 285750 w 838200" name="connsiteX31"/>
                <a:gd fmla="*/ 0 h 762000" name="connsiteY31"/>
                <a:gd fmla="*/ 38100 w 838200" name="connsiteX32"/>
                <a:gd fmla="*/ 28575 h 762000" name="connsiteY32"/>
                <a:gd fmla="*/ 0 w 838200" name="connsiteX33"/>
                <a:gd fmla="*/ 47625 h 762000" name="connsiteY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762000" w="838200">
                  <a:moveTo>
                    <a:pt x="838200" y="542925"/>
                  </a:moveTo>
                  <a:cubicBezTo>
                    <a:pt x="828675" y="558800"/>
                    <a:pt x="821673" y="576494"/>
                    <a:pt x="809625" y="590550"/>
                  </a:cubicBezTo>
                  <a:cubicBezTo>
                    <a:pt x="798486" y="603545"/>
                    <a:pt x="755008" y="621759"/>
                    <a:pt x="742950" y="628650"/>
                  </a:cubicBezTo>
                  <a:cubicBezTo>
                    <a:pt x="733011" y="634330"/>
                    <a:pt x="724836" y="643051"/>
                    <a:pt x="714375" y="647700"/>
                  </a:cubicBezTo>
                  <a:cubicBezTo>
                    <a:pt x="673631" y="665808"/>
                    <a:pt x="657914" y="665192"/>
                    <a:pt x="619125" y="676275"/>
                  </a:cubicBezTo>
                  <a:cubicBezTo>
                    <a:pt x="609471" y="679033"/>
                    <a:pt x="600075" y="682625"/>
                    <a:pt x="590550" y="685800"/>
                  </a:cubicBezTo>
                  <a:cubicBezTo>
                    <a:pt x="555625" y="682625"/>
                    <a:pt x="520310" y="682369"/>
                    <a:pt x="485775" y="676275"/>
                  </a:cubicBezTo>
                  <a:cubicBezTo>
                    <a:pt x="466000" y="672785"/>
                    <a:pt x="428625" y="657225"/>
                    <a:pt x="428625" y="657225"/>
                  </a:cubicBezTo>
                  <a:cubicBezTo>
                    <a:pt x="420563" y="649163"/>
                    <a:pt x="383210" y="615546"/>
                    <a:pt x="381000" y="600075"/>
                  </a:cubicBezTo>
                  <a:cubicBezTo>
                    <a:pt x="379149" y="587116"/>
                    <a:pt x="387350" y="574675"/>
                    <a:pt x="390525" y="561975"/>
                  </a:cubicBezTo>
                  <a:cubicBezTo>
                    <a:pt x="400050" y="565150"/>
                    <a:pt x="411260" y="565228"/>
                    <a:pt x="419100" y="571500"/>
                  </a:cubicBezTo>
                  <a:cubicBezTo>
                    <a:pt x="450898" y="596938"/>
                    <a:pt x="439191" y="631529"/>
                    <a:pt x="428625" y="666750"/>
                  </a:cubicBezTo>
                  <a:cubicBezTo>
                    <a:pt x="425336" y="677715"/>
                    <a:pt x="418190" y="687787"/>
                    <a:pt x="409575" y="695325"/>
                  </a:cubicBezTo>
                  <a:cubicBezTo>
                    <a:pt x="387907" y="714285"/>
                    <a:pt x="343571" y="739941"/>
                    <a:pt x="314325" y="752475"/>
                  </a:cubicBezTo>
                  <a:cubicBezTo>
                    <a:pt x="305097" y="756430"/>
                    <a:pt x="295275" y="758825"/>
                    <a:pt x="285750" y="762000"/>
                  </a:cubicBezTo>
                  <a:cubicBezTo>
                    <a:pt x="225425" y="758825"/>
                    <a:pt x="164676" y="760288"/>
                    <a:pt x="104775" y="752475"/>
                  </a:cubicBezTo>
                  <a:cubicBezTo>
                    <a:pt x="90695" y="750639"/>
                    <a:pt x="76715" y="743465"/>
                    <a:pt x="66675" y="733425"/>
                  </a:cubicBezTo>
                  <a:cubicBezTo>
                    <a:pt x="59575" y="726325"/>
                    <a:pt x="61640" y="713830"/>
                    <a:pt x="57150" y="704850"/>
                  </a:cubicBezTo>
                  <a:cubicBezTo>
                    <a:pt x="52030" y="694611"/>
                    <a:pt x="44450" y="685800"/>
                    <a:pt x="38100" y="676275"/>
                  </a:cubicBezTo>
                  <a:cubicBezTo>
                    <a:pt x="41275" y="622300"/>
                    <a:pt x="39979" y="567875"/>
                    <a:pt x="47625" y="514350"/>
                  </a:cubicBezTo>
                  <a:cubicBezTo>
                    <a:pt x="49633" y="500294"/>
                    <a:pt x="61082" y="489301"/>
                    <a:pt x="66675" y="476250"/>
                  </a:cubicBezTo>
                  <a:cubicBezTo>
                    <a:pt x="96852" y="405837"/>
                    <a:pt x="40046" y="501905"/>
                    <a:pt x="114300" y="390525"/>
                  </a:cubicBezTo>
                  <a:cubicBezTo>
                    <a:pt x="120650" y="381000"/>
                    <a:pt x="129730" y="372810"/>
                    <a:pt x="133350" y="361950"/>
                  </a:cubicBezTo>
                  <a:cubicBezTo>
                    <a:pt x="136525" y="352425"/>
                    <a:pt x="136603" y="341215"/>
                    <a:pt x="142875" y="333375"/>
                  </a:cubicBezTo>
                  <a:cubicBezTo>
                    <a:pt x="150026" y="324436"/>
                    <a:pt x="162656" y="321654"/>
                    <a:pt x="171450" y="314325"/>
                  </a:cubicBezTo>
                  <a:cubicBezTo>
                    <a:pt x="181798" y="305701"/>
                    <a:pt x="192195" y="296711"/>
                    <a:pt x="200025" y="285750"/>
                  </a:cubicBezTo>
                  <a:cubicBezTo>
                    <a:pt x="208278" y="274196"/>
                    <a:pt x="210822" y="259204"/>
                    <a:pt x="219075" y="247650"/>
                  </a:cubicBezTo>
                  <a:cubicBezTo>
                    <a:pt x="226905" y="236689"/>
                    <a:pt x="239026" y="229423"/>
                    <a:pt x="247650" y="219075"/>
                  </a:cubicBezTo>
                  <a:cubicBezTo>
                    <a:pt x="254979" y="210281"/>
                    <a:pt x="259371" y="199294"/>
                    <a:pt x="266700" y="190500"/>
                  </a:cubicBezTo>
                  <a:cubicBezTo>
                    <a:pt x="327816" y="117161"/>
                    <a:pt x="267027" y="204296"/>
                    <a:pt x="314325" y="133350"/>
                  </a:cubicBezTo>
                  <a:cubicBezTo>
                    <a:pt x="323085" y="89549"/>
                    <a:pt x="335005" y="56055"/>
                    <a:pt x="314325" y="9525"/>
                  </a:cubicBezTo>
                  <a:cubicBezTo>
                    <a:pt x="310247" y="350"/>
                    <a:pt x="295275" y="3175"/>
                    <a:pt x="285750" y="0"/>
                  </a:cubicBezTo>
                  <a:cubicBezTo>
                    <a:pt x="75195" y="10528"/>
                    <a:pt x="155567" y="-10581"/>
                    <a:pt x="38100" y="28575"/>
                  </a:cubicBezTo>
                  <a:cubicBezTo>
                    <a:pt x="5265" y="39520"/>
                    <a:pt x="16625" y="31000"/>
                    <a:pt x="0" y="4762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59140" y="881208"/>
              <a:ext cx="458041" cy="157017"/>
              <a:chOff x="3659140" y="881208"/>
              <a:chExt cx="458041" cy="157017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3707606" y="928688"/>
                <a:ext cx="409575" cy="109537"/>
              </a:xfrm>
              <a:custGeom>
                <a:gdLst>
                  <a:gd fmla="*/ 409575 w 409575" name="connsiteX0"/>
                  <a:gd fmla="*/ 0 h 109537" name="connsiteY0"/>
                  <a:gd fmla="*/ 404813 w 409575" name="connsiteX1"/>
                  <a:gd fmla="*/ 30956 h 109537" name="connsiteY1"/>
                  <a:gd fmla="*/ 400050 w 409575" name="connsiteX2"/>
                  <a:gd fmla="*/ 38100 h 109537" name="connsiteY2"/>
                  <a:gd fmla="*/ 395288 w 409575" name="connsiteX3"/>
                  <a:gd fmla="*/ 52387 h 109537" name="connsiteY3"/>
                  <a:gd fmla="*/ 378619 w 409575" name="connsiteX4"/>
                  <a:gd fmla="*/ 73818 h 109537" name="connsiteY4"/>
                  <a:gd fmla="*/ 371475 w 409575" name="connsiteX5"/>
                  <a:gd fmla="*/ 78581 h 109537" name="connsiteY5"/>
                  <a:gd fmla="*/ 364332 w 409575" name="connsiteX6"/>
                  <a:gd fmla="*/ 80962 h 109537" name="connsiteY6"/>
                  <a:gd fmla="*/ 357188 w 409575" name="connsiteX7"/>
                  <a:gd fmla="*/ 85725 h 109537" name="connsiteY7"/>
                  <a:gd fmla="*/ 342900 w 409575" name="connsiteX8"/>
                  <a:gd fmla="*/ 90487 h 109537" name="connsiteY8"/>
                  <a:gd fmla="*/ 338138 w 409575" name="connsiteX9"/>
                  <a:gd fmla="*/ 97631 h 109537" name="connsiteY9"/>
                  <a:gd fmla="*/ 323850 w 409575" name="connsiteX10"/>
                  <a:gd fmla="*/ 102393 h 109537" name="connsiteY10"/>
                  <a:gd fmla="*/ 297657 w 409575" name="connsiteX11"/>
                  <a:gd fmla="*/ 107156 h 109537" name="connsiteY11"/>
                  <a:gd fmla="*/ 285750 w 409575" name="connsiteX12"/>
                  <a:gd fmla="*/ 109537 h 109537" name="connsiteY12"/>
                  <a:gd fmla="*/ 154782 w 409575" name="connsiteX13"/>
                  <a:gd fmla="*/ 107156 h 109537" name="connsiteY13"/>
                  <a:gd fmla="*/ 130969 w 409575" name="connsiteX14"/>
                  <a:gd fmla="*/ 102393 h 109537" name="connsiteY14"/>
                  <a:gd fmla="*/ 119063 w 409575" name="connsiteX15"/>
                  <a:gd fmla="*/ 100012 h 109537" name="connsiteY15"/>
                  <a:gd fmla="*/ 104775 w 409575" name="connsiteX16"/>
                  <a:gd fmla="*/ 92868 h 109537" name="connsiteY16"/>
                  <a:gd fmla="*/ 90488 w 409575" name="connsiteX17"/>
                  <a:gd fmla="*/ 85725 h 109537" name="connsiteY17"/>
                  <a:gd fmla="*/ 76200 w 409575" name="connsiteX18"/>
                  <a:gd fmla="*/ 76200 h 109537" name="connsiteY18"/>
                  <a:gd fmla="*/ 69057 w 409575" name="connsiteX19"/>
                  <a:gd fmla="*/ 73818 h 109537" name="connsiteY19"/>
                  <a:gd fmla="*/ 54769 w 409575" name="connsiteX20"/>
                  <a:gd fmla="*/ 61912 h 109537" name="connsiteY20"/>
                  <a:gd fmla="*/ 47625 w 409575" name="connsiteX21"/>
                  <a:gd fmla="*/ 57150 h 109537" name="connsiteY21"/>
                  <a:gd fmla="*/ 38100 w 409575" name="connsiteX22"/>
                  <a:gd fmla="*/ 45243 h 109537" name="connsiteY22"/>
                  <a:gd fmla="*/ 26194 w 409575" name="connsiteX23"/>
                  <a:gd fmla="*/ 35718 h 109537" name="connsiteY23"/>
                  <a:gd fmla="*/ 21432 w 409575" name="connsiteX24"/>
                  <a:gd fmla="*/ 28575 h 109537" name="connsiteY24"/>
                  <a:gd fmla="*/ 7144 w 409575" name="connsiteX25"/>
                  <a:gd fmla="*/ 16668 h 109537" name="connsiteY25"/>
                  <a:gd fmla="*/ 0 w 409575" name="connsiteX26"/>
                  <a:gd fmla="*/ 9525 h 109537" name="connsiteY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b="b" l="l" r="r" t="t"/>
                <a:pathLst>
                  <a:path h="109537" w="409575">
                    <a:moveTo>
                      <a:pt x="409575" y="0"/>
                    </a:moveTo>
                    <a:cubicBezTo>
                      <a:pt x="409097" y="4299"/>
                      <a:pt x="407906" y="23739"/>
                      <a:pt x="404813" y="30956"/>
                    </a:cubicBezTo>
                    <a:cubicBezTo>
                      <a:pt x="403686" y="33587"/>
                      <a:pt x="401638" y="35719"/>
                      <a:pt x="400050" y="38100"/>
                    </a:cubicBezTo>
                    <a:cubicBezTo>
                      <a:pt x="398463" y="42862"/>
                      <a:pt x="398072" y="48210"/>
                      <a:pt x="395288" y="52387"/>
                    </a:cubicBezTo>
                    <a:cubicBezTo>
                      <a:pt x="388648" y="62348"/>
                      <a:pt x="387015" y="66822"/>
                      <a:pt x="378619" y="73818"/>
                    </a:cubicBezTo>
                    <a:cubicBezTo>
                      <a:pt x="376420" y="75650"/>
                      <a:pt x="374035" y="77301"/>
                      <a:pt x="371475" y="78581"/>
                    </a:cubicBezTo>
                    <a:cubicBezTo>
                      <a:pt x="369230" y="79703"/>
                      <a:pt x="366713" y="80168"/>
                      <a:pt x="364332" y="80962"/>
                    </a:cubicBezTo>
                    <a:cubicBezTo>
                      <a:pt x="361951" y="82550"/>
                      <a:pt x="359803" y="84563"/>
                      <a:pt x="357188" y="85725"/>
                    </a:cubicBezTo>
                    <a:cubicBezTo>
                      <a:pt x="352600" y="87764"/>
                      <a:pt x="342900" y="90487"/>
                      <a:pt x="342900" y="90487"/>
                    </a:cubicBezTo>
                    <a:cubicBezTo>
                      <a:pt x="341313" y="92868"/>
                      <a:pt x="340565" y="96114"/>
                      <a:pt x="338138" y="97631"/>
                    </a:cubicBezTo>
                    <a:cubicBezTo>
                      <a:pt x="333881" y="100292"/>
                      <a:pt x="328613" y="100805"/>
                      <a:pt x="323850" y="102393"/>
                    </a:cubicBezTo>
                    <a:cubicBezTo>
                      <a:pt x="309270" y="107253"/>
                      <a:pt x="322681" y="103307"/>
                      <a:pt x="297657" y="107156"/>
                    </a:cubicBezTo>
                    <a:cubicBezTo>
                      <a:pt x="293656" y="107771"/>
                      <a:pt x="289719" y="108743"/>
                      <a:pt x="285750" y="109537"/>
                    </a:cubicBezTo>
                    <a:lnTo>
                      <a:pt x="154782" y="107156"/>
                    </a:lnTo>
                    <a:cubicBezTo>
                      <a:pt x="146562" y="106887"/>
                      <a:pt x="138877" y="104151"/>
                      <a:pt x="130969" y="102393"/>
                    </a:cubicBezTo>
                    <a:cubicBezTo>
                      <a:pt x="127018" y="101515"/>
                      <a:pt x="123032" y="100806"/>
                      <a:pt x="119063" y="100012"/>
                    </a:cubicBezTo>
                    <a:cubicBezTo>
                      <a:pt x="98585" y="86362"/>
                      <a:pt x="124497" y="102730"/>
                      <a:pt x="104775" y="92868"/>
                    </a:cubicBezTo>
                    <a:cubicBezTo>
                      <a:pt x="86318" y="83639"/>
                      <a:pt x="108439" y="91708"/>
                      <a:pt x="90488" y="85725"/>
                    </a:cubicBezTo>
                    <a:cubicBezTo>
                      <a:pt x="85725" y="82550"/>
                      <a:pt x="81630" y="78011"/>
                      <a:pt x="76200" y="76200"/>
                    </a:cubicBezTo>
                    <a:cubicBezTo>
                      <a:pt x="73819" y="75406"/>
                      <a:pt x="71302" y="74941"/>
                      <a:pt x="69057" y="73818"/>
                    </a:cubicBezTo>
                    <a:cubicBezTo>
                      <a:pt x="60184" y="69381"/>
                      <a:pt x="62674" y="68499"/>
                      <a:pt x="54769" y="61912"/>
                    </a:cubicBezTo>
                    <a:cubicBezTo>
                      <a:pt x="52570" y="60080"/>
                      <a:pt x="50006" y="58737"/>
                      <a:pt x="47625" y="57150"/>
                    </a:cubicBezTo>
                    <a:cubicBezTo>
                      <a:pt x="42990" y="43243"/>
                      <a:pt x="48871" y="56014"/>
                      <a:pt x="38100" y="45243"/>
                    </a:cubicBezTo>
                    <a:cubicBezTo>
                      <a:pt x="27329" y="34472"/>
                      <a:pt x="40102" y="40355"/>
                      <a:pt x="26194" y="35718"/>
                    </a:cubicBezTo>
                    <a:cubicBezTo>
                      <a:pt x="24607" y="33337"/>
                      <a:pt x="23455" y="30598"/>
                      <a:pt x="21432" y="28575"/>
                    </a:cubicBezTo>
                    <a:cubicBezTo>
                      <a:pt x="2701" y="9844"/>
                      <a:pt x="26648" y="40073"/>
                      <a:pt x="7144" y="16668"/>
                    </a:cubicBezTo>
                    <a:cubicBezTo>
                      <a:pt x="641" y="8864"/>
                      <a:pt x="5605" y="9525"/>
                      <a:pt x="0" y="952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659140" y="881208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96" name="任意多边形 95"/>
          <p:cNvSpPr/>
          <p:nvPr/>
        </p:nvSpPr>
        <p:spPr>
          <a:xfrm>
            <a:off x="8673864" y="4787216"/>
            <a:ext cx="468548" cy="377597"/>
          </a:xfrm>
          <a:custGeom>
            <a:rect b="b" l="l" r="r" t="t"/>
            <a:pathLst>
              <a:path h="377597" w="468548">
                <a:moveTo>
                  <a:pt x="468548" y="0"/>
                </a:moveTo>
                <a:lnTo>
                  <a:pt x="468548" y="377597"/>
                </a:lnTo>
                <a:lnTo>
                  <a:pt x="0" y="377597"/>
                </a:lnTo>
                <a:cubicBezTo>
                  <a:pt x="168535" y="183001"/>
                  <a:pt x="323396" y="63991"/>
                  <a:pt x="468548" y="0"/>
                </a:cubicBezTo>
                <a:close/>
              </a:path>
            </a:pathLst>
          </a:custGeom>
          <a:solidFill>
            <a:srgbClr val="71D994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7" name="矩形 96"/>
          <p:cNvSpPr/>
          <p:nvPr/>
        </p:nvSpPr>
        <p:spPr>
          <a:xfrm>
            <a:off x="4437475" y="5524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26571220"/>
      </p:ext>
    </p:extLst>
  </p:cSld>
  <p:clrMapOvr>
    <a:masterClrMapping/>
  </p:clrMapOvr>
  <p:transition advClick="0" advTm="8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2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9" nodeType="withEffect" presetClass="emph" presetID="32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35" nodeType="withEffect" presetClass="emph" presetID="32" presetSubtype="0" repeatCount="4000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1" nodeType="withEffect" presetClass="emph" presetID="32" presetSubtype="0" repeatCount="2000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4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4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4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autoRev="1" fill="hold" id="47" nodeType="withEffect" presetClass="path" presetID="63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6.17284E-07 L 0.02761 -6.17284E-07" pathEditMode="relative" ptsTypes="AA" rAng="0">
                                      <p:cBhvr>
                                        <p:cTn dur="30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6" presetSubtype="21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37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64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3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6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7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7" presetSubtype="0">
                                  <p:stCondLst>
                                    <p:cond delay="27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3" presetSubtype="32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7" presetSubtype="0">
                                  <p:stCondLst>
                                    <p:cond delay="3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200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200" id="83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200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3" presetSubtype="32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3" presetSubtype="32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3" presetSubtype="32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3" presetSubtype="32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1" nodeType="withEffect" presetClass="emph" presetID="32" presetSubtype="0" repeatCount="indefinite">
                                  <p:stCondLst>
                                    <p:cond delay="36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0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0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1" spid="21"/>
      <p:bldP grpId="0" spid="22"/>
      <p:bldP grpId="0" spid="23"/>
      <p:bldP grpId="0" spid="24"/>
      <p:bldP grpId="0" spid="25"/>
      <p:bldP grpId="1" spid="25"/>
      <p:bldP grpId="0" spid="26"/>
      <p:bldP grpId="1" spid="26"/>
      <p:bldP grpId="0" spid="27"/>
      <p:bldP grpId="1" spid="27"/>
      <p:bldP grpId="0" spid="28"/>
      <p:bldP grpId="0" spid="29"/>
      <p:bldP grpId="0" spid="30"/>
      <p:bldP grpId="0" spid="31"/>
      <p:bldP grpId="0" spid="32"/>
      <p:bldP grpId="0" spid="33"/>
      <p:bldP grpId="0" spid="9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36" name="组合 1035"/>
          <p:cNvGrpSpPr/>
          <p:nvPr/>
        </p:nvGrpSpPr>
        <p:grpSpPr>
          <a:xfrm flipH="1">
            <a:off x="3477219" y="1019433"/>
            <a:ext cx="1859985" cy="6437534"/>
            <a:chOff x="10764688" y="1727687"/>
            <a:chExt cx="1859985" cy="6437534"/>
          </a:xfrm>
        </p:grpSpPr>
        <p:grpSp>
          <p:nvGrpSpPr>
            <p:cNvPr id="240" name="组合 239"/>
            <p:cNvGrpSpPr/>
            <p:nvPr/>
          </p:nvGrpSpPr>
          <p:grpSpPr>
            <a:xfrm flipV="1">
              <a:off x="10764688" y="5050189"/>
              <a:ext cx="1859985" cy="3115032"/>
              <a:chOff x="7286625" y="743531"/>
              <a:chExt cx="1104900" cy="1850444"/>
            </a:xfrm>
          </p:grpSpPr>
          <p:sp>
            <p:nvSpPr>
              <p:cNvPr id="241" name="任意多边形 240"/>
              <p:cNvSpPr/>
              <p:nvPr/>
            </p:nvSpPr>
            <p:spPr>
              <a:xfrm>
                <a:off x="7286625" y="806450"/>
                <a:ext cx="1104900" cy="1787525"/>
              </a:xfrm>
              <a:custGeom>
                <a:gdLst>
                  <a:gd fmla="*/ 434975 w 1104900" name="connsiteX0"/>
                  <a:gd fmla="*/ 222250 h 1787525" name="connsiteY0"/>
                  <a:gd fmla="*/ 323850 w 1104900" name="connsiteX1"/>
                  <a:gd fmla="*/ 165100 h 1787525" name="connsiteY1"/>
                  <a:gd fmla="*/ 142875 w 1104900" name="connsiteX2"/>
                  <a:gd fmla="*/ 212725 h 1787525" name="connsiteY2"/>
                  <a:gd fmla="*/ 95250 w 1104900" name="connsiteX3"/>
                  <a:gd fmla="*/ 374650 h 1787525" name="connsiteY3"/>
                  <a:gd fmla="*/ 206375 w 1104900" name="connsiteX4"/>
                  <a:gd fmla="*/ 581025 h 1787525" name="connsiteY4"/>
                  <a:gd fmla="*/ 88900 w 1104900" name="connsiteX5"/>
                  <a:gd fmla="*/ 596900 h 1787525" name="connsiteY5"/>
                  <a:gd fmla="*/ 0 w 1104900" name="connsiteX6"/>
                  <a:gd fmla="*/ 854075 h 1787525" name="connsiteY6"/>
                  <a:gd fmla="*/ 69850 w 1104900" name="connsiteX7"/>
                  <a:gd fmla="*/ 1136650 h 1787525" name="connsiteY7"/>
                  <a:gd fmla="*/ 127000 w 1104900" name="connsiteX8"/>
                  <a:gd fmla="*/ 1149350 h 1787525" name="connsiteY8"/>
                  <a:gd fmla="*/ 85725 w 1104900" name="connsiteX9"/>
                  <a:gd fmla="*/ 1339850 h 1787525" name="connsiteY9"/>
                  <a:gd fmla="*/ 158750 w 1104900" name="connsiteX10"/>
                  <a:gd fmla="*/ 1787525 h 1787525" name="connsiteY10"/>
                  <a:gd fmla="*/ 879475 w 1104900" name="connsiteX11"/>
                  <a:gd fmla="*/ 1768475 h 1787525" name="connsiteY11"/>
                  <a:gd fmla="*/ 920750 w 1104900" name="connsiteX12"/>
                  <a:gd fmla="*/ 1670050 h 1787525" name="connsiteY12"/>
                  <a:gd fmla="*/ 866775 w 1104900" name="connsiteX13"/>
                  <a:gd fmla="*/ 1390650 h 1787525" name="connsiteY13"/>
                  <a:gd fmla="*/ 882650 w 1104900" name="connsiteX14"/>
                  <a:gd fmla="*/ 1323975 h 1787525" name="connsiteY14"/>
                  <a:gd fmla="*/ 812800 w 1104900" name="connsiteX15"/>
                  <a:gd fmla="*/ 1066800 h 1787525" name="connsiteY15"/>
                  <a:gd fmla="*/ 911225 w 1104900" name="connsiteX16"/>
                  <a:gd fmla="*/ 1146175 h 1787525" name="connsiteY16"/>
                  <a:gd fmla="*/ 1104900 w 1104900" name="connsiteX17"/>
                  <a:gd fmla="*/ 1054100 h 1787525" name="connsiteY17"/>
                  <a:gd fmla="*/ 990600 w 1104900" name="connsiteX18"/>
                  <a:gd fmla="*/ 739775 h 1787525" name="connsiteY18"/>
                  <a:gd fmla="*/ 927100 w 1104900" name="connsiteX19"/>
                  <a:gd fmla="*/ 615950 h 1787525" name="connsiteY19"/>
                  <a:gd fmla="*/ 879475 w 1104900" name="connsiteX20"/>
                  <a:gd fmla="*/ 638175 h 1787525" name="connsiteY20"/>
                  <a:gd fmla="*/ 917575 w 1104900" name="connsiteX21"/>
                  <a:gd fmla="*/ 327025 h 1787525" name="connsiteY21"/>
                  <a:gd fmla="*/ 806450 w 1104900" name="connsiteX22"/>
                  <a:gd fmla="*/ 0 h 1787525" name="connsiteY22"/>
                  <a:gd fmla="*/ 558800 w 1104900" name="connsiteX23"/>
                  <a:gd fmla="*/ 6350 h 1787525" name="connsiteY23"/>
                  <a:gd fmla="*/ 434975 w 1104900" name="connsiteX24"/>
                  <a:gd fmla="*/ 222250 h 1787525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1787525" w="1104900">
                    <a:moveTo>
                      <a:pt x="434975" y="222250"/>
                    </a:moveTo>
                    <a:lnTo>
                      <a:pt x="323850" y="165100"/>
                    </a:lnTo>
                    <a:lnTo>
                      <a:pt x="142875" y="212725"/>
                    </a:lnTo>
                    <a:lnTo>
                      <a:pt x="95250" y="374650"/>
                    </a:lnTo>
                    <a:lnTo>
                      <a:pt x="206375" y="581025"/>
                    </a:lnTo>
                    <a:lnTo>
                      <a:pt x="88900" y="596900"/>
                    </a:lnTo>
                    <a:lnTo>
                      <a:pt x="0" y="854075"/>
                    </a:lnTo>
                    <a:lnTo>
                      <a:pt x="69850" y="1136650"/>
                    </a:lnTo>
                    <a:lnTo>
                      <a:pt x="127000" y="1149350"/>
                    </a:lnTo>
                    <a:lnTo>
                      <a:pt x="85725" y="1339850"/>
                    </a:lnTo>
                    <a:lnTo>
                      <a:pt x="158750" y="1787525"/>
                    </a:lnTo>
                    <a:lnTo>
                      <a:pt x="879475" y="1768475"/>
                    </a:lnTo>
                    <a:lnTo>
                      <a:pt x="920750" y="1670050"/>
                    </a:lnTo>
                    <a:lnTo>
                      <a:pt x="866775" y="1390650"/>
                    </a:lnTo>
                    <a:lnTo>
                      <a:pt x="882650" y="1323975"/>
                    </a:lnTo>
                    <a:lnTo>
                      <a:pt x="812800" y="1066800"/>
                    </a:lnTo>
                    <a:lnTo>
                      <a:pt x="911225" y="1146175"/>
                    </a:lnTo>
                    <a:lnTo>
                      <a:pt x="1104900" y="1054100"/>
                    </a:lnTo>
                    <a:lnTo>
                      <a:pt x="990600" y="739775"/>
                    </a:lnTo>
                    <a:lnTo>
                      <a:pt x="927100" y="615950"/>
                    </a:lnTo>
                    <a:lnTo>
                      <a:pt x="879475" y="638175"/>
                    </a:lnTo>
                    <a:lnTo>
                      <a:pt x="917575" y="327025"/>
                    </a:lnTo>
                    <a:lnTo>
                      <a:pt x="806450" y="0"/>
                    </a:lnTo>
                    <a:lnTo>
                      <a:pt x="558800" y="6350"/>
                    </a:lnTo>
                    <a:lnTo>
                      <a:pt x="434975" y="222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哇,哇,哇\4b1d7bac67e192607b8507b74c721859d9299fc12e929-DtYuVZ_fw580.png" id="242" name="Picture 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305675" y="743531"/>
                <a:ext cx="1026669" cy="179497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5" name="矩形 1034"/>
            <p:cNvSpPr/>
            <p:nvPr/>
          </p:nvSpPr>
          <p:spPr>
            <a:xfrm>
              <a:off x="10780722" y="1727687"/>
              <a:ext cx="1827916" cy="2287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31" name="组合 1030"/>
          <p:cNvGrpSpPr/>
          <p:nvPr/>
        </p:nvGrpSpPr>
        <p:grpSpPr>
          <a:xfrm flipH="1">
            <a:off x="3415919" y="1022536"/>
            <a:ext cx="2423173" cy="6949722"/>
            <a:chOff x="12216104" y="3239057"/>
            <a:chExt cx="2423173" cy="6949722"/>
          </a:xfrm>
        </p:grpSpPr>
        <p:grpSp>
          <p:nvGrpSpPr>
            <p:cNvPr id="193" name="组合 192"/>
            <p:cNvGrpSpPr/>
            <p:nvPr/>
          </p:nvGrpSpPr>
          <p:grpSpPr>
            <a:xfrm flipV="1">
              <a:off x="12229947" y="7234744"/>
              <a:ext cx="2189380" cy="2954035"/>
              <a:chOff x="5530850" y="814567"/>
              <a:chExt cx="1339985" cy="1807983"/>
            </a:xfrm>
          </p:grpSpPr>
          <p:sp>
            <p:nvSpPr>
              <p:cNvPr id="194" name="任意多边形 193"/>
              <p:cNvSpPr/>
              <p:nvPr/>
            </p:nvSpPr>
            <p:spPr>
              <a:xfrm>
                <a:off x="5530850" y="908050"/>
                <a:ext cx="1311275" cy="1714500"/>
              </a:xfrm>
              <a:custGeom>
                <a:gdLst>
                  <a:gd fmla="*/ 561975 w 1311275" name="connsiteX0"/>
                  <a:gd fmla="*/ 200025 h 1714500" name="connsiteY0"/>
                  <a:gd fmla="*/ 476250 w 1311275" name="connsiteX1"/>
                  <a:gd fmla="*/ 85725 h 1714500" name="connsiteY1"/>
                  <a:gd fmla="*/ 307975 w 1311275" name="connsiteX2"/>
                  <a:gd fmla="*/ 79375 h 1714500" name="connsiteY2"/>
                  <a:gd fmla="*/ 184150 w 1311275" name="connsiteX3"/>
                  <a:gd fmla="*/ 215900 h 1714500" name="connsiteY3"/>
                  <a:gd fmla="*/ 257175 w 1311275" name="connsiteX4"/>
                  <a:gd fmla="*/ 396875 h 1714500" name="connsiteY4"/>
                  <a:gd fmla="*/ 244475 w 1311275" name="connsiteX5"/>
                  <a:gd fmla="*/ 447675 h 1714500" name="connsiteY5"/>
                  <a:gd fmla="*/ 60325 w 1311275" name="connsiteX6"/>
                  <a:gd fmla="*/ 549275 h 1714500" name="connsiteY6"/>
                  <a:gd fmla="*/ 0 w 1311275" name="connsiteX7"/>
                  <a:gd fmla="*/ 1130300 h 1714500" name="connsiteY7"/>
                  <a:gd fmla="*/ 104775 w 1311275" name="connsiteX8"/>
                  <a:gd fmla="*/ 1333500 h 1714500" name="connsiteY8"/>
                  <a:gd fmla="*/ 107950 w 1311275" name="connsiteX9"/>
                  <a:gd fmla="*/ 1428750 h 1714500" name="connsiteY9"/>
                  <a:gd fmla="*/ 139700 w 1311275" name="connsiteX10"/>
                  <a:gd fmla="*/ 1450975 h 1714500" name="connsiteY10"/>
                  <a:gd fmla="*/ 123825 w 1311275" name="connsiteX11"/>
                  <a:gd fmla="*/ 1701800 h 1714500" name="connsiteY11"/>
                  <a:gd fmla="*/ 333375 w 1311275" name="connsiteX12"/>
                  <a:gd fmla="*/ 1714500 h 1714500" name="connsiteY12"/>
                  <a:gd fmla="*/ 333375 w 1311275" name="connsiteX13"/>
                  <a:gd fmla="*/ 1600200 h 1714500" name="connsiteY13"/>
                  <a:gd fmla="*/ 447675 w 1311275" name="connsiteX14"/>
                  <a:gd fmla="*/ 1597025 h 1714500" name="connsiteY14"/>
                  <a:gd fmla="*/ 492125 w 1311275" name="connsiteX15"/>
                  <a:gd fmla="*/ 1543050 h 1714500" name="connsiteY15"/>
                  <a:gd fmla="*/ 419100 w 1311275" name="connsiteX16"/>
                  <a:gd fmla="*/ 1425575 h 1714500" name="connsiteY16"/>
                  <a:gd fmla="*/ 641350 w 1311275" name="connsiteX17"/>
                  <a:gd fmla="*/ 1381125 h 1714500" name="connsiteY17"/>
                  <a:gd fmla="*/ 650875 w 1311275" name="connsiteX18"/>
                  <a:gd fmla="*/ 1454150 h 1714500" name="connsiteY18"/>
                  <a:gd fmla="*/ 561975 w 1311275" name="connsiteX19"/>
                  <a:gd fmla="*/ 1631950 h 1714500" name="connsiteY19"/>
                  <a:gd fmla="*/ 574675 w 1311275" name="connsiteX20"/>
                  <a:gd fmla="*/ 1698625 h 1714500" name="connsiteY20"/>
                  <a:gd fmla="*/ 752475 w 1311275" name="connsiteX21"/>
                  <a:gd fmla="*/ 1685925 h 1714500" name="connsiteY21"/>
                  <a:gd fmla="*/ 812800 w 1311275" name="connsiteX22"/>
                  <a:gd fmla="*/ 1612900 h 1714500" name="connsiteY22"/>
                  <a:gd fmla="*/ 815975 w 1311275" name="connsiteX23"/>
                  <a:gd fmla="*/ 1282700 h 1714500" name="connsiteY23"/>
                  <a:gd fmla="*/ 838200 w 1311275" name="connsiteX24"/>
                  <a:gd fmla="*/ 1123950 h 1714500" name="connsiteY24"/>
                  <a:gd fmla="*/ 933450 w 1311275" name="connsiteX25"/>
                  <a:gd fmla="*/ 1358900 h 1714500" name="connsiteY25"/>
                  <a:gd fmla="*/ 936625 w 1311275" name="connsiteX26"/>
                  <a:gd fmla="*/ 1457325 h 1714500" name="connsiteY26"/>
                  <a:gd fmla="*/ 892175 w 1311275" name="connsiteX27"/>
                  <a:gd fmla="*/ 1581150 h 1714500" name="connsiteY27"/>
                  <a:gd fmla="*/ 1003300 w 1311275" name="connsiteX28"/>
                  <a:gd fmla="*/ 1714500 h 1714500" name="connsiteY28"/>
                  <a:gd fmla="*/ 1114425 w 1311275" name="connsiteX29"/>
                  <a:gd fmla="*/ 1692275 h 1714500" name="connsiteY29"/>
                  <a:gd fmla="*/ 1114425 w 1311275" name="connsiteX30"/>
                  <a:gd fmla="*/ 1587500 h 1714500" name="connsiteY30"/>
                  <a:gd fmla="*/ 1104900 w 1311275" name="connsiteX31"/>
                  <a:gd fmla="*/ 1384300 h 1714500" name="connsiteY31"/>
                  <a:gd fmla="*/ 1247775 w 1311275" name="connsiteX32"/>
                  <a:gd fmla="*/ 1374775 h 1714500" name="connsiteY32"/>
                  <a:gd fmla="*/ 1292225 w 1311275" name="connsiteX33"/>
                  <a:gd fmla="*/ 1314450 h 1714500" name="connsiteY33"/>
                  <a:gd fmla="*/ 1311275 w 1311275" name="connsiteX34"/>
                  <a:gd fmla="*/ 1060450 h 1714500" name="connsiteY34"/>
                  <a:gd fmla="*/ 1133475 w 1311275" name="connsiteX35"/>
                  <a:gd fmla="*/ 930275 h 1714500" name="connsiteY35"/>
                  <a:gd fmla="*/ 1069975 w 1311275" name="connsiteX36"/>
                  <a:gd fmla="*/ 466725 h 1714500" name="connsiteY36"/>
                  <a:gd fmla="*/ 958850 w 1311275" name="connsiteX37"/>
                  <a:gd fmla="*/ 257175 h 1714500" name="connsiteY37"/>
                  <a:gd fmla="*/ 901700 w 1311275" name="connsiteX38"/>
                  <a:gd fmla="*/ 22225 h 1714500" name="connsiteY38"/>
                  <a:gd fmla="*/ 708025 w 1311275" name="connsiteX39"/>
                  <a:gd fmla="*/ 0 h 1714500" name="connsiteY39"/>
                  <a:gd fmla="*/ 612775 w 1311275" name="connsiteX40"/>
                  <a:gd fmla="*/ 139700 h 1714500" name="connsiteY40"/>
                  <a:gd fmla="*/ 561975 w 1311275" name="connsiteX41"/>
                  <a:gd fmla="*/ 336550 h 1714500" name="connsiteY41"/>
                  <a:gd fmla="*/ 561975 w 1311275" name="connsiteX42"/>
                  <a:gd fmla="*/ 200025 h 1714500" name="connsiteY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b="b" l="l" r="r" t="t"/>
                <a:pathLst>
                  <a:path h="1714500" w="1311275">
                    <a:moveTo>
                      <a:pt x="561975" y="200025"/>
                    </a:moveTo>
                    <a:lnTo>
                      <a:pt x="476250" y="85725"/>
                    </a:lnTo>
                    <a:lnTo>
                      <a:pt x="307975" y="79375"/>
                    </a:lnTo>
                    <a:lnTo>
                      <a:pt x="184150" y="215900"/>
                    </a:lnTo>
                    <a:lnTo>
                      <a:pt x="257175" y="396875"/>
                    </a:lnTo>
                    <a:lnTo>
                      <a:pt x="244475" y="447675"/>
                    </a:lnTo>
                    <a:lnTo>
                      <a:pt x="60325" y="549275"/>
                    </a:lnTo>
                    <a:lnTo>
                      <a:pt x="0" y="1130300"/>
                    </a:lnTo>
                    <a:lnTo>
                      <a:pt x="104775" y="1333500"/>
                    </a:lnTo>
                    <a:lnTo>
                      <a:pt x="107950" y="1428750"/>
                    </a:lnTo>
                    <a:lnTo>
                      <a:pt x="139700" y="1450975"/>
                    </a:lnTo>
                    <a:lnTo>
                      <a:pt x="123825" y="1701800"/>
                    </a:lnTo>
                    <a:lnTo>
                      <a:pt x="333375" y="1714500"/>
                    </a:lnTo>
                    <a:lnTo>
                      <a:pt x="333375" y="1600200"/>
                    </a:lnTo>
                    <a:lnTo>
                      <a:pt x="447675" y="1597025"/>
                    </a:lnTo>
                    <a:lnTo>
                      <a:pt x="492125" y="1543050"/>
                    </a:lnTo>
                    <a:lnTo>
                      <a:pt x="419100" y="1425575"/>
                    </a:lnTo>
                    <a:lnTo>
                      <a:pt x="641350" y="1381125"/>
                    </a:lnTo>
                    <a:lnTo>
                      <a:pt x="650875" y="1454150"/>
                    </a:lnTo>
                    <a:lnTo>
                      <a:pt x="561975" y="1631950"/>
                    </a:lnTo>
                    <a:lnTo>
                      <a:pt x="574675" y="1698625"/>
                    </a:lnTo>
                    <a:lnTo>
                      <a:pt x="752475" y="1685925"/>
                    </a:lnTo>
                    <a:lnTo>
                      <a:pt x="812800" y="1612900"/>
                    </a:lnTo>
                    <a:cubicBezTo>
                      <a:pt x="813858" y="1502833"/>
                      <a:pt x="814917" y="1392767"/>
                      <a:pt x="815975" y="1282700"/>
                    </a:cubicBezTo>
                    <a:lnTo>
                      <a:pt x="838200" y="1123950"/>
                    </a:lnTo>
                    <a:lnTo>
                      <a:pt x="933450" y="1358900"/>
                    </a:lnTo>
                    <a:lnTo>
                      <a:pt x="936625" y="1457325"/>
                    </a:lnTo>
                    <a:lnTo>
                      <a:pt x="892175" y="1581150"/>
                    </a:lnTo>
                    <a:lnTo>
                      <a:pt x="1003300" y="1714500"/>
                    </a:lnTo>
                    <a:lnTo>
                      <a:pt x="1114425" y="1692275"/>
                    </a:lnTo>
                    <a:lnTo>
                      <a:pt x="1114425" y="1587500"/>
                    </a:lnTo>
                    <a:lnTo>
                      <a:pt x="1104900" y="1384300"/>
                    </a:lnTo>
                    <a:lnTo>
                      <a:pt x="1247775" y="1374775"/>
                    </a:lnTo>
                    <a:lnTo>
                      <a:pt x="1292225" y="1314450"/>
                    </a:lnTo>
                    <a:lnTo>
                      <a:pt x="1311275" y="1060450"/>
                    </a:lnTo>
                    <a:lnTo>
                      <a:pt x="1133475" y="930275"/>
                    </a:lnTo>
                    <a:lnTo>
                      <a:pt x="1069975" y="466725"/>
                    </a:lnTo>
                    <a:lnTo>
                      <a:pt x="958850" y="257175"/>
                    </a:lnTo>
                    <a:lnTo>
                      <a:pt x="901700" y="22225"/>
                    </a:lnTo>
                    <a:lnTo>
                      <a:pt x="708025" y="0"/>
                    </a:lnTo>
                    <a:lnTo>
                      <a:pt x="612775" y="139700"/>
                    </a:lnTo>
                    <a:lnTo>
                      <a:pt x="561975" y="336550"/>
                    </a:lnTo>
                    <a:cubicBezTo>
                      <a:pt x="560917" y="292100"/>
                      <a:pt x="559858" y="247650"/>
                      <a:pt x="561975" y="2000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哇,哇,哇\m_1386405936451.png" id="195" name="Picture 6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83515" y="814567"/>
                <a:ext cx="1287320" cy="1782199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25" name="矩形 1024"/>
            <p:cNvSpPr/>
            <p:nvPr/>
          </p:nvSpPr>
          <p:spPr>
            <a:xfrm>
              <a:off x="12216104" y="3239057"/>
              <a:ext cx="2423173" cy="23094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6" name="组合 105"/>
          <p:cNvGrpSpPr/>
          <p:nvPr/>
        </p:nvGrpSpPr>
        <p:grpSpPr>
          <a:xfrm flipH="1">
            <a:off x="3152928" y="888807"/>
            <a:ext cx="2311155" cy="6300788"/>
            <a:chOff x="10908704" y="2410434"/>
            <a:chExt cx="2311155" cy="6300788"/>
          </a:xfrm>
        </p:grpSpPr>
        <p:grpSp>
          <p:nvGrpSpPr>
            <p:cNvPr id="129" name="组合 128"/>
            <p:cNvGrpSpPr/>
            <p:nvPr/>
          </p:nvGrpSpPr>
          <p:grpSpPr>
            <a:xfrm flipV="1">
              <a:off x="10908704" y="5596086"/>
              <a:ext cx="2311155" cy="3115136"/>
              <a:chOff x="2547938" y="712969"/>
              <a:chExt cx="1258917" cy="1696856"/>
            </a:xfrm>
          </p:grpSpPr>
          <p:sp>
            <p:nvSpPr>
              <p:cNvPr id="130" name="任意多边形 129"/>
              <p:cNvSpPr/>
              <p:nvPr/>
            </p:nvSpPr>
            <p:spPr>
              <a:xfrm>
                <a:off x="2547938" y="735806"/>
                <a:ext cx="1235868" cy="1674019"/>
              </a:xfrm>
              <a:custGeom>
                <a:gdLst>
                  <a:gd fmla="*/ 400050 w 1235868" name="connsiteX0"/>
                  <a:gd fmla="*/ 0 h 1674019" name="connsiteY0"/>
                  <a:gd fmla="*/ 288131 w 1235868" name="connsiteX1"/>
                  <a:gd fmla="*/ 23813 h 1674019" name="connsiteY1"/>
                  <a:gd fmla="*/ 269081 w 1235868" name="connsiteX2"/>
                  <a:gd fmla="*/ 107157 h 1674019" name="connsiteY2"/>
                  <a:gd fmla="*/ 109537 w 1235868" name="connsiteX3"/>
                  <a:gd fmla="*/ 152400 h 1674019" name="connsiteY3"/>
                  <a:gd fmla="*/ 0 w 1235868" name="connsiteX4"/>
                  <a:gd fmla="*/ 576263 h 1674019" name="connsiteY4"/>
                  <a:gd fmla="*/ 33337 w 1235868" name="connsiteX5"/>
                  <a:gd fmla="*/ 864394 h 1674019" name="connsiteY5"/>
                  <a:gd fmla="*/ 111918 w 1235868" name="connsiteX6"/>
                  <a:gd fmla="*/ 895350 h 1674019" name="connsiteY6"/>
                  <a:gd fmla="*/ 152400 w 1235868" name="connsiteX7"/>
                  <a:gd fmla="*/ 859632 h 1674019" name="connsiteY7"/>
                  <a:gd fmla="*/ 269081 w 1235868" name="connsiteX8"/>
                  <a:gd fmla="*/ 1307307 h 1674019" name="connsiteY8"/>
                  <a:gd fmla="*/ 240506 w 1235868" name="connsiteX9"/>
                  <a:gd fmla="*/ 1574007 h 1674019" name="connsiteY9"/>
                  <a:gd fmla="*/ 204787 w 1235868" name="connsiteX10"/>
                  <a:gd fmla="*/ 1664494 h 1674019" name="connsiteY10"/>
                  <a:gd fmla="*/ 345281 w 1235868" name="connsiteX11"/>
                  <a:gd fmla="*/ 1674019 h 1674019" name="connsiteY11"/>
                  <a:gd fmla="*/ 395287 w 1235868" name="connsiteX12"/>
                  <a:gd fmla="*/ 1581150 h 1674019" name="connsiteY12"/>
                  <a:gd fmla="*/ 531018 w 1235868" name="connsiteX13"/>
                  <a:gd fmla="*/ 1485900 h 1674019" name="connsiteY13"/>
                  <a:gd fmla="*/ 442912 w 1235868" name="connsiteX14"/>
                  <a:gd fmla="*/ 1250157 h 1674019" name="connsiteY14"/>
                  <a:gd fmla="*/ 488156 w 1235868" name="connsiteX15"/>
                  <a:gd fmla="*/ 1012032 h 1674019" name="connsiteY15"/>
                  <a:gd fmla="*/ 464343 w 1235868" name="connsiteX16"/>
                  <a:gd fmla="*/ 1297782 h 1674019" name="connsiteY16"/>
                  <a:gd fmla="*/ 616743 w 1235868" name="connsiteX17"/>
                  <a:gd fmla="*/ 1388269 h 1674019" name="connsiteY17"/>
                  <a:gd fmla="*/ 812006 w 1235868" name="connsiteX18"/>
                  <a:gd fmla="*/ 1131094 h 1674019" name="connsiteY18"/>
                  <a:gd fmla="*/ 854868 w 1235868" name="connsiteX19"/>
                  <a:gd fmla="*/ 1559719 h 1674019" name="connsiteY19"/>
                  <a:gd fmla="*/ 800100 w 1235868" name="connsiteX20"/>
                  <a:gd fmla="*/ 1650207 h 1674019" name="connsiteY20"/>
                  <a:gd fmla="*/ 923925 w 1235868" name="connsiteX21"/>
                  <a:gd fmla="*/ 1652588 h 1674019" name="connsiteY21"/>
                  <a:gd fmla="*/ 1026318 w 1235868" name="connsiteX22"/>
                  <a:gd fmla="*/ 1597819 h 1674019" name="connsiteY22"/>
                  <a:gd fmla="*/ 1140618 w 1235868" name="connsiteX23"/>
                  <a:gd fmla="*/ 1574007 h 1674019" name="connsiteY23"/>
                  <a:gd fmla="*/ 1166812 w 1235868" name="connsiteX24"/>
                  <a:gd fmla="*/ 1388269 h 1674019" name="connsiteY24"/>
                  <a:gd fmla="*/ 1092993 w 1235868" name="connsiteX25"/>
                  <a:gd fmla="*/ 1278732 h 1674019" name="connsiteY25"/>
                  <a:gd fmla="*/ 1109662 w 1235868" name="connsiteX26"/>
                  <a:gd fmla="*/ 1221582 h 1674019" name="connsiteY26"/>
                  <a:gd fmla="*/ 1235868 w 1235868" name="connsiteX27"/>
                  <a:gd fmla="*/ 1171575 h 1674019" name="connsiteY27"/>
                  <a:gd fmla="*/ 1209675 w 1235868" name="connsiteX28"/>
                  <a:gd fmla="*/ 659607 h 1674019" name="connsiteY28"/>
                  <a:gd fmla="*/ 1209675 w 1235868" name="connsiteX29"/>
                  <a:gd fmla="*/ 597694 h 1674019" name="connsiteY29"/>
                  <a:gd fmla="*/ 1078706 w 1235868" name="connsiteX30"/>
                  <a:gd fmla="*/ 552450 h 1674019" name="connsiteY30"/>
                  <a:gd fmla="*/ 1154906 w 1235868" name="connsiteX31"/>
                  <a:gd fmla="*/ 388144 h 1674019" name="connsiteY31"/>
                  <a:gd fmla="*/ 1028700 w 1235868" name="connsiteX32"/>
                  <a:gd fmla="*/ 295275 h 1674019" name="connsiteY32"/>
                  <a:gd fmla="*/ 854868 w 1235868" name="connsiteX33"/>
                  <a:gd fmla="*/ 350044 h 1674019" name="connsiteY33"/>
                  <a:gd fmla="*/ 878681 w 1235868" name="connsiteX34"/>
                  <a:gd fmla="*/ 547688 h 1674019" name="connsiteY34"/>
                  <a:gd fmla="*/ 812006 w 1235868" name="connsiteX35"/>
                  <a:gd fmla="*/ 650082 h 1674019" name="connsiteY35"/>
                  <a:gd fmla="*/ 714375 w 1235868" name="connsiteX36"/>
                  <a:gd fmla="*/ 1038225 h 1674019" name="connsiteY36"/>
                  <a:gd fmla="*/ 666750 w 1235868" name="connsiteX37"/>
                  <a:gd fmla="*/ 992982 h 1674019" name="connsiteY37"/>
                  <a:gd fmla="*/ 614362 w 1235868" name="connsiteX38"/>
                  <a:gd fmla="*/ 1014413 h 1674019" name="connsiteY38"/>
                  <a:gd fmla="*/ 614362 w 1235868" name="connsiteX39"/>
                  <a:gd fmla="*/ 883444 h 1674019" name="connsiteY39"/>
                  <a:gd fmla="*/ 640556 w 1235868" name="connsiteX40"/>
                  <a:gd fmla="*/ 747713 h 1674019" name="connsiteY40"/>
                  <a:gd fmla="*/ 619125 w 1235868" name="connsiteX41"/>
                  <a:gd fmla="*/ 207169 h 1674019" name="connsiteY41"/>
                  <a:gd fmla="*/ 540543 w 1235868" name="connsiteX42"/>
                  <a:gd fmla="*/ 130969 h 1674019" name="connsiteY42"/>
                  <a:gd fmla="*/ 538162 w 1235868" name="connsiteX43"/>
                  <a:gd fmla="*/ 28575 h 1674019" name="connsiteY43"/>
                  <a:gd fmla="*/ 400050 w 1235868" name="connsiteX44"/>
                  <a:gd fmla="*/ 0 h 1674019" name="connsiteY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b="b" l="l" r="r" t="t"/>
                <a:pathLst>
                  <a:path h="1674019" w="1235868">
                    <a:moveTo>
                      <a:pt x="400050" y="0"/>
                    </a:moveTo>
                    <a:lnTo>
                      <a:pt x="288131" y="23813"/>
                    </a:lnTo>
                    <a:lnTo>
                      <a:pt x="269081" y="107157"/>
                    </a:lnTo>
                    <a:lnTo>
                      <a:pt x="109537" y="152400"/>
                    </a:lnTo>
                    <a:lnTo>
                      <a:pt x="0" y="576263"/>
                    </a:lnTo>
                    <a:lnTo>
                      <a:pt x="33337" y="864394"/>
                    </a:lnTo>
                    <a:lnTo>
                      <a:pt x="111918" y="895350"/>
                    </a:lnTo>
                    <a:lnTo>
                      <a:pt x="152400" y="859632"/>
                    </a:lnTo>
                    <a:lnTo>
                      <a:pt x="269081" y="1307307"/>
                    </a:lnTo>
                    <a:lnTo>
                      <a:pt x="240506" y="1574007"/>
                    </a:lnTo>
                    <a:lnTo>
                      <a:pt x="204787" y="1664494"/>
                    </a:lnTo>
                    <a:lnTo>
                      <a:pt x="345281" y="1674019"/>
                    </a:lnTo>
                    <a:lnTo>
                      <a:pt x="395287" y="1581150"/>
                    </a:lnTo>
                    <a:lnTo>
                      <a:pt x="531018" y="1485900"/>
                    </a:lnTo>
                    <a:lnTo>
                      <a:pt x="442912" y="1250157"/>
                    </a:lnTo>
                    <a:lnTo>
                      <a:pt x="488156" y="1012032"/>
                    </a:lnTo>
                    <a:lnTo>
                      <a:pt x="464343" y="1297782"/>
                    </a:lnTo>
                    <a:lnTo>
                      <a:pt x="616743" y="1388269"/>
                    </a:lnTo>
                    <a:lnTo>
                      <a:pt x="812006" y="1131094"/>
                    </a:lnTo>
                    <a:lnTo>
                      <a:pt x="854868" y="1559719"/>
                    </a:lnTo>
                    <a:lnTo>
                      <a:pt x="800100" y="1650207"/>
                    </a:lnTo>
                    <a:lnTo>
                      <a:pt x="923925" y="1652588"/>
                    </a:lnTo>
                    <a:lnTo>
                      <a:pt x="1026318" y="1597819"/>
                    </a:lnTo>
                    <a:lnTo>
                      <a:pt x="1140618" y="1574007"/>
                    </a:lnTo>
                    <a:lnTo>
                      <a:pt x="1166812" y="1388269"/>
                    </a:lnTo>
                    <a:lnTo>
                      <a:pt x="1092993" y="1278732"/>
                    </a:lnTo>
                    <a:lnTo>
                      <a:pt x="1109662" y="1221582"/>
                    </a:lnTo>
                    <a:lnTo>
                      <a:pt x="1235868" y="1171575"/>
                    </a:lnTo>
                    <a:lnTo>
                      <a:pt x="1209675" y="659607"/>
                    </a:lnTo>
                    <a:lnTo>
                      <a:pt x="1209675" y="597694"/>
                    </a:lnTo>
                    <a:lnTo>
                      <a:pt x="1078706" y="552450"/>
                    </a:lnTo>
                    <a:lnTo>
                      <a:pt x="1154906" y="388144"/>
                    </a:lnTo>
                    <a:lnTo>
                      <a:pt x="1028700" y="295275"/>
                    </a:lnTo>
                    <a:lnTo>
                      <a:pt x="854868" y="350044"/>
                    </a:lnTo>
                    <a:lnTo>
                      <a:pt x="878681" y="547688"/>
                    </a:lnTo>
                    <a:lnTo>
                      <a:pt x="812006" y="650082"/>
                    </a:lnTo>
                    <a:lnTo>
                      <a:pt x="714375" y="1038225"/>
                    </a:lnTo>
                    <a:lnTo>
                      <a:pt x="666750" y="992982"/>
                    </a:lnTo>
                    <a:lnTo>
                      <a:pt x="614362" y="1014413"/>
                    </a:lnTo>
                    <a:lnTo>
                      <a:pt x="614362" y="883444"/>
                    </a:lnTo>
                    <a:lnTo>
                      <a:pt x="640556" y="747713"/>
                    </a:lnTo>
                    <a:lnTo>
                      <a:pt x="619125" y="207169"/>
                    </a:lnTo>
                    <a:lnTo>
                      <a:pt x="540543" y="130969"/>
                    </a:lnTo>
                    <a:cubicBezTo>
                      <a:pt x="539749" y="96838"/>
                      <a:pt x="538956" y="62706"/>
                      <a:pt x="538162" y="28575"/>
                    </a:cubicBez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哇,哇,哇\m_1386406055843.png" id="131" name="Picture 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l="30076" r="24218" t="8198"/>
              <a:stretch>
                <a:fillRect/>
              </a:stretch>
            </p:blipFill>
            <p:spPr bwMode="auto">
              <a:xfrm>
                <a:off x="2556345" y="712969"/>
                <a:ext cx="1250510" cy="167449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5" name="矩形 104"/>
            <p:cNvSpPr/>
            <p:nvPr/>
          </p:nvSpPr>
          <p:spPr>
            <a:xfrm>
              <a:off x="11174514" y="2410434"/>
              <a:ext cx="2026295" cy="19658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2" name="组合 71"/>
          <p:cNvGrpSpPr/>
          <p:nvPr/>
        </p:nvGrpSpPr>
        <p:grpSpPr>
          <a:xfrm flipH="1">
            <a:off x="2685540" y="1003107"/>
            <a:ext cx="3553227" cy="6771362"/>
            <a:chOff x="2764214" y="627095"/>
            <a:chExt cx="3351843" cy="6387574"/>
          </a:xfrm>
        </p:grpSpPr>
        <p:grpSp>
          <p:nvGrpSpPr>
            <p:cNvPr id="73" name="组合 72"/>
            <p:cNvGrpSpPr/>
            <p:nvPr/>
          </p:nvGrpSpPr>
          <p:grpSpPr>
            <a:xfrm flipV="1">
              <a:off x="2764214" y="4172923"/>
              <a:ext cx="3351843" cy="2841746"/>
              <a:chOff x="682625" y="920750"/>
              <a:chExt cx="1621547" cy="1374775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682625" y="920750"/>
                <a:ext cx="1609725" cy="1374775"/>
              </a:xfrm>
              <a:custGeom>
                <a:gdLst>
                  <a:gd fmla="*/ 619125 w 1609725" name="connsiteX0"/>
                  <a:gd fmla="*/ 79375 h 1374775" name="connsiteY0"/>
                  <a:gd fmla="*/ 428625 w 1609725" name="connsiteX1"/>
                  <a:gd fmla="*/ 136525 h 1374775" name="connsiteY1"/>
                  <a:gd fmla="*/ 412750 w 1609725" name="connsiteX2"/>
                  <a:gd fmla="*/ 298450 h 1374775" name="connsiteY2"/>
                  <a:gd fmla="*/ 0 w 1609725" name="connsiteX3"/>
                  <a:gd fmla="*/ 825500 h 1374775" name="connsiteY3"/>
                  <a:gd fmla="*/ 92075 w 1609725" name="connsiteX4"/>
                  <a:gd fmla="*/ 1022350 h 1374775" name="connsiteY4"/>
                  <a:gd fmla="*/ 28575 w 1609725" name="connsiteX5"/>
                  <a:gd fmla="*/ 1095375 h 1374775" name="connsiteY5"/>
                  <a:gd fmla="*/ 180975 w 1609725" name="connsiteX6"/>
                  <a:gd fmla="*/ 1273175 h 1374775" name="connsiteY6"/>
                  <a:gd fmla="*/ 285750 w 1609725" name="connsiteX7"/>
                  <a:gd fmla="*/ 1371600 h 1374775" name="connsiteY7"/>
                  <a:gd fmla="*/ 482600 w 1609725" name="connsiteX8"/>
                  <a:gd fmla="*/ 1330325 h 1374775" name="connsiteY8"/>
                  <a:gd fmla="*/ 441325 w 1609725" name="connsiteX9"/>
                  <a:gd fmla="*/ 1244600 h 1374775" name="connsiteY9"/>
                  <a:gd fmla="*/ 679450 w 1609725" name="connsiteX10"/>
                  <a:gd fmla="*/ 1285875 h 1374775" name="connsiteY10"/>
                  <a:gd fmla="*/ 736600 w 1609725" name="connsiteX11"/>
                  <a:gd fmla="*/ 1374775 h 1374775" name="connsiteY11"/>
                  <a:gd fmla="*/ 1022350 w 1609725" name="connsiteX12"/>
                  <a:gd fmla="*/ 1339850 h 1374775" name="connsiteY12"/>
                  <a:gd fmla="*/ 1079500 w 1609725" name="connsiteX13"/>
                  <a:gd fmla="*/ 1085850 h 1374775" name="connsiteY13"/>
                  <a:gd fmla="*/ 803275 w 1609725" name="connsiteX14"/>
                  <a:gd fmla="*/ 908050 h 1374775" name="connsiteY14"/>
                  <a:gd fmla="*/ 828675 w 1609725" name="connsiteX15"/>
                  <a:gd fmla="*/ 819150 h 1374775" name="connsiteY15"/>
                  <a:gd fmla="*/ 1162050 w 1609725" name="connsiteX16"/>
                  <a:gd fmla="*/ 825500 h 1374775" name="connsiteY16"/>
                  <a:gd fmla="*/ 1152525 w 1609725" name="connsiteX17"/>
                  <a:gd fmla="*/ 987425 h 1374775" name="connsiteY17"/>
                  <a:gd fmla="*/ 1273175 w 1609725" name="connsiteX18"/>
                  <a:gd fmla="*/ 1098550 h 1374775" name="connsiteY18"/>
                  <a:gd fmla="*/ 1254125 w 1609725" name="connsiteX19"/>
                  <a:gd fmla="*/ 1228725 h 1374775" name="connsiteY19"/>
                  <a:gd fmla="*/ 1101725 w 1609725" name="connsiteX20"/>
                  <a:gd fmla="*/ 1320800 h 1374775" name="connsiteY20"/>
                  <a:gd fmla="*/ 1149350 w 1609725" name="connsiteX21"/>
                  <a:gd fmla="*/ 1368425 h 1374775" name="connsiteY21"/>
                  <a:gd fmla="*/ 1419225 w 1609725" name="connsiteX22"/>
                  <a:gd fmla="*/ 1365250 h 1374775" name="connsiteY22"/>
                  <a:gd fmla="*/ 1435100 w 1609725" name="connsiteX23"/>
                  <a:gd fmla="*/ 1311275 h 1374775" name="connsiteY23"/>
                  <a:gd fmla="*/ 1565275 w 1609725" name="connsiteX24"/>
                  <a:gd fmla="*/ 1165225 h 1374775" name="connsiteY24"/>
                  <a:gd fmla="*/ 1419225 w 1609725" name="connsiteX25"/>
                  <a:gd fmla="*/ 1022350 h 1374775" name="connsiteY25"/>
                  <a:gd fmla="*/ 1501775 w 1609725" name="connsiteX26"/>
                  <a:gd fmla="*/ 850900 h 1374775" name="connsiteY26"/>
                  <a:gd fmla="*/ 1533525 w 1609725" name="connsiteX27"/>
                  <a:gd fmla="*/ 673100 h 1374775" name="connsiteY27"/>
                  <a:gd fmla="*/ 1609725 w 1609725" name="connsiteX28"/>
                  <a:gd fmla="*/ 574675 h 1374775" name="connsiteY28"/>
                  <a:gd fmla="*/ 1511300 w 1609725" name="connsiteX29"/>
                  <a:gd fmla="*/ 254000 h 1374775" name="connsiteY29"/>
                  <a:gd fmla="*/ 1565275 w 1609725" name="connsiteX30"/>
                  <a:gd fmla="*/ 98425 h 1374775" name="connsiteY30"/>
                  <a:gd fmla="*/ 1355725 w 1609725" name="connsiteX31"/>
                  <a:gd fmla="*/ 0 h 1374775" name="connsiteY31"/>
                  <a:gd fmla="*/ 1209675 w 1609725" name="connsiteX32"/>
                  <a:gd fmla="*/ 206375 h 1374775" name="connsiteY32"/>
                  <a:gd fmla="*/ 1244600 w 1609725" name="connsiteX33"/>
                  <a:gd fmla="*/ 307975 h 1374775" name="connsiteY33"/>
                  <a:gd fmla="*/ 1168400 w 1609725" name="connsiteX34"/>
                  <a:gd fmla="*/ 527050 h 1374775" name="connsiteY34"/>
                  <a:gd fmla="*/ 1073150 w 1609725" name="connsiteX35"/>
                  <a:gd fmla="*/ 641350 h 1374775" name="connsiteY35"/>
                  <a:gd fmla="*/ 1025525 w 1609725" name="connsiteX36"/>
                  <a:gd fmla="*/ 549275 h 1374775" name="connsiteY36"/>
                  <a:gd fmla="*/ 711200 w 1609725" name="connsiteX37"/>
                  <a:gd fmla="*/ 549275 h 1374775" name="connsiteY37"/>
                  <a:gd fmla="*/ 685800 w 1609725" name="connsiteX38"/>
                  <a:gd fmla="*/ 495300 h 1374775" name="connsiteY38"/>
                  <a:gd fmla="*/ 812800 w 1609725" name="connsiteX39"/>
                  <a:gd fmla="*/ 190500 h 1374775" name="connsiteY39"/>
                  <a:gd fmla="*/ 619125 w 1609725" name="connsiteX40"/>
                  <a:gd fmla="*/ 79375 h 1374775" name="connsiteY4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b="b" l="l" r="r" t="t"/>
                <a:pathLst>
                  <a:path h="1374775" w="1609725">
                    <a:moveTo>
                      <a:pt x="619125" y="79375"/>
                    </a:moveTo>
                    <a:lnTo>
                      <a:pt x="428625" y="136525"/>
                    </a:lnTo>
                    <a:lnTo>
                      <a:pt x="412750" y="298450"/>
                    </a:lnTo>
                    <a:lnTo>
                      <a:pt x="0" y="825500"/>
                    </a:lnTo>
                    <a:lnTo>
                      <a:pt x="92075" y="1022350"/>
                    </a:lnTo>
                    <a:lnTo>
                      <a:pt x="28575" y="1095375"/>
                    </a:lnTo>
                    <a:lnTo>
                      <a:pt x="180975" y="1273175"/>
                    </a:lnTo>
                    <a:lnTo>
                      <a:pt x="285750" y="1371600"/>
                    </a:lnTo>
                    <a:lnTo>
                      <a:pt x="482600" y="1330325"/>
                    </a:lnTo>
                    <a:lnTo>
                      <a:pt x="441325" y="1244600"/>
                    </a:lnTo>
                    <a:lnTo>
                      <a:pt x="679450" y="1285875"/>
                    </a:lnTo>
                    <a:lnTo>
                      <a:pt x="736600" y="1374775"/>
                    </a:lnTo>
                    <a:lnTo>
                      <a:pt x="1022350" y="1339850"/>
                    </a:lnTo>
                    <a:lnTo>
                      <a:pt x="1079500" y="1085850"/>
                    </a:lnTo>
                    <a:lnTo>
                      <a:pt x="803275" y="908050"/>
                    </a:lnTo>
                    <a:lnTo>
                      <a:pt x="828675" y="819150"/>
                    </a:lnTo>
                    <a:lnTo>
                      <a:pt x="1162050" y="825500"/>
                    </a:lnTo>
                    <a:lnTo>
                      <a:pt x="1152525" y="987425"/>
                    </a:lnTo>
                    <a:lnTo>
                      <a:pt x="1273175" y="1098550"/>
                    </a:lnTo>
                    <a:lnTo>
                      <a:pt x="1254125" y="1228725"/>
                    </a:lnTo>
                    <a:lnTo>
                      <a:pt x="1101725" y="1320800"/>
                    </a:lnTo>
                    <a:lnTo>
                      <a:pt x="1149350" y="1368425"/>
                    </a:lnTo>
                    <a:lnTo>
                      <a:pt x="1419225" y="1365250"/>
                    </a:lnTo>
                    <a:lnTo>
                      <a:pt x="1435100" y="1311275"/>
                    </a:lnTo>
                    <a:lnTo>
                      <a:pt x="1565275" y="1165225"/>
                    </a:lnTo>
                    <a:lnTo>
                      <a:pt x="1419225" y="1022350"/>
                    </a:lnTo>
                    <a:lnTo>
                      <a:pt x="1501775" y="850900"/>
                    </a:lnTo>
                    <a:lnTo>
                      <a:pt x="1533525" y="673100"/>
                    </a:lnTo>
                    <a:lnTo>
                      <a:pt x="1609725" y="574675"/>
                    </a:lnTo>
                    <a:lnTo>
                      <a:pt x="1511300" y="254000"/>
                    </a:lnTo>
                    <a:lnTo>
                      <a:pt x="1565275" y="98425"/>
                    </a:lnTo>
                    <a:lnTo>
                      <a:pt x="1355725" y="0"/>
                    </a:lnTo>
                    <a:lnTo>
                      <a:pt x="1209675" y="206375"/>
                    </a:lnTo>
                    <a:lnTo>
                      <a:pt x="1244600" y="307975"/>
                    </a:lnTo>
                    <a:lnTo>
                      <a:pt x="1168400" y="527050"/>
                    </a:lnTo>
                    <a:lnTo>
                      <a:pt x="1073150" y="641350"/>
                    </a:lnTo>
                    <a:lnTo>
                      <a:pt x="1025525" y="549275"/>
                    </a:lnTo>
                    <a:lnTo>
                      <a:pt x="711200" y="549275"/>
                    </a:lnTo>
                    <a:lnTo>
                      <a:pt x="685800" y="495300"/>
                    </a:lnTo>
                    <a:lnTo>
                      <a:pt x="812800" y="190500"/>
                    </a:lnTo>
                    <a:lnTo>
                      <a:pt x="619125" y="793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76" name="Picture 2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0803" y="966102"/>
                <a:ext cx="1583369" cy="131470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矩形 73"/>
            <p:cNvSpPr/>
            <p:nvPr/>
          </p:nvSpPr>
          <p:spPr>
            <a:xfrm>
              <a:off x="2869806" y="627095"/>
              <a:ext cx="3219577" cy="2623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34" name="组合 1033"/>
          <p:cNvGrpSpPr/>
          <p:nvPr/>
        </p:nvGrpSpPr>
        <p:grpSpPr>
          <a:xfrm flipH="1">
            <a:off x="3275149" y="1045254"/>
            <a:ext cx="2191214" cy="7245782"/>
            <a:chOff x="10548664" y="1346230"/>
            <a:chExt cx="2191214" cy="7245782"/>
          </a:xfrm>
        </p:grpSpPr>
        <p:grpSp>
          <p:nvGrpSpPr>
            <p:cNvPr id="228" name="组合 227"/>
            <p:cNvGrpSpPr/>
            <p:nvPr/>
          </p:nvGrpSpPr>
          <p:grpSpPr>
            <a:xfrm flipV="1">
              <a:off x="10548664" y="5611064"/>
              <a:ext cx="2191214" cy="2980948"/>
              <a:chOff x="4014788" y="795338"/>
              <a:chExt cx="1219200" cy="1658611"/>
            </a:xfrm>
          </p:grpSpPr>
          <p:sp>
            <p:nvSpPr>
              <p:cNvPr id="229" name="任意多边形 228"/>
              <p:cNvSpPr/>
              <p:nvPr/>
            </p:nvSpPr>
            <p:spPr>
              <a:xfrm>
                <a:off x="4014788" y="795338"/>
                <a:ext cx="1219200" cy="1657350"/>
              </a:xfrm>
              <a:custGeom>
                <a:gdLst>
                  <a:gd fmla="*/ 423862 w 1219200" name="connsiteX0"/>
                  <a:gd fmla="*/ 47625 h 1657350" name="connsiteY0"/>
                  <a:gd fmla="*/ 323850 w 1219200" name="connsiteX1"/>
                  <a:gd fmla="*/ 0 h 1657350" name="connsiteY1"/>
                  <a:gd fmla="*/ 252412 w 1219200" name="connsiteX2"/>
                  <a:gd fmla="*/ 71437 h 1657350" name="connsiteY2"/>
                  <a:gd fmla="*/ 304800 w 1219200" name="connsiteX3"/>
                  <a:gd fmla="*/ 185737 h 1657350" name="connsiteY3"/>
                  <a:gd fmla="*/ 247650 w 1219200" name="connsiteX4"/>
                  <a:gd fmla="*/ 361950 h 1657350" name="connsiteY4"/>
                  <a:gd fmla="*/ 80962 w 1219200" name="connsiteX5"/>
                  <a:gd fmla="*/ 533400 h 1657350" name="connsiteY5"/>
                  <a:gd fmla="*/ 0 w 1219200" name="connsiteX6"/>
                  <a:gd fmla="*/ 1009650 h 1657350" name="connsiteY6"/>
                  <a:gd fmla="*/ 128587 w 1219200" name="connsiteX7"/>
                  <a:gd fmla="*/ 1357312 h 1657350" name="connsiteY7"/>
                  <a:gd fmla="*/ 180975 w 1219200" name="connsiteX8"/>
                  <a:gd fmla="*/ 1643062 h 1657350" name="connsiteY8"/>
                  <a:gd fmla="*/ 366712 w 1219200" name="connsiteX9"/>
                  <a:gd fmla="*/ 1652587 h 1657350" name="connsiteY9"/>
                  <a:gd fmla="*/ 442912 w 1219200" name="connsiteX10"/>
                  <a:gd fmla="*/ 1152525 h 1657350" name="connsiteY10"/>
                  <a:gd fmla="*/ 571500 w 1219200" name="connsiteX11"/>
                  <a:gd fmla="*/ 1657350 h 1657350" name="connsiteY11"/>
                  <a:gd fmla="*/ 1095375 w 1219200" name="connsiteX12"/>
                  <a:gd fmla="*/ 1652587 h 1657350" name="connsiteY12"/>
                  <a:gd fmla="*/ 1128712 w 1219200" name="connsiteX13"/>
                  <a:gd fmla="*/ 1481137 h 1657350" name="connsiteY13"/>
                  <a:gd fmla="*/ 1076325 w 1219200" name="connsiteX14"/>
                  <a:gd fmla="*/ 1076325 h 1657350" name="connsiteY14"/>
                  <a:gd fmla="*/ 1219200 w 1219200" name="connsiteX15"/>
                  <a:gd fmla="*/ 923925 h 1657350" name="connsiteY15"/>
                  <a:gd fmla="*/ 1038225 w 1219200" name="connsiteX16"/>
                  <a:gd fmla="*/ 690562 h 1657350" name="connsiteY16"/>
                  <a:gd fmla="*/ 966787 w 1219200" name="connsiteX17"/>
                  <a:gd fmla="*/ 490537 h 1657350" name="connsiteY17"/>
                  <a:gd fmla="*/ 890587 w 1219200" name="connsiteX18"/>
                  <a:gd fmla="*/ 533400 h 1657350" name="connsiteY18"/>
                  <a:gd fmla="*/ 928687 w 1219200" name="connsiteX19"/>
                  <a:gd fmla="*/ 657225 h 1657350" name="connsiteY19"/>
                  <a:gd fmla="*/ 842962 w 1219200" name="connsiteX20"/>
                  <a:gd fmla="*/ 576262 h 1657350" name="connsiteY20"/>
                  <a:gd fmla="*/ 804862 w 1219200" name="connsiteX21"/>
                  <a:gd fmla="*/ 395287 h 1657350" name="connsiteY21"/>
                  <a:gd fmla="*/ 719137 w 1219200" name="connsiteX22"/>
                  <a:gd fmla="*/ 395287 h 1657350" name="connsiteY22"/>
                  <a:gd fmla="*/ 623887 w 1219200" name="connsiteX23"/>
                  <a:gd fmla="*/ 290512 h 1657350" name="connsiteY23"/>
                  <a:gd fmla="*/ 709612 w 1219200" name="connsiteX24"/>
                  <a:gd fmla="*/ 85725 h 1657350" name="connsiteY24"/>
                  <a:gd fmla="*/ 571500 w 1219200" name="connsiteX25"/>
                  <a:gd fmla="*/ 0 h 1657350" name="connsiteY25"/>
                  <a:gd fmla="*/ 423862 w 1219200" name="connsiteX26"/>
                  <a:gd fmla="*/ 47625 h 1657350" name="connsiteY2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b="b" l="l" r="r" t="t"/>
                <a:pathLst>
                  <a:path h="1657350" w="1219200">
                    <a:moveTo>
                      <a:pt x="423862" y="47625"/>
                    </a:moveTo>
                    <a:lnTo>
                      <a:pt x="323850" y="0"/>
                    </a:lnTo>
                    <a:lnTo>
                      <a:pt x="252412" y="71437"/>
                    </a:lnTo>
                    <a:lnTo>
                      <a:pt x="304800" y="185737"/>
                    </a:lnTo>
                    <a:lnTo>
                      <a:pt x="247650" y="361950"/>
                    </a:lnTo>
                    <a:lnTo>
                      <a:pt x="80962" y="533400"/>
                    </a:lnTo>
                    <a:lnTo>
                      <a:pt x="0" y="1009650"/>
                    </a:lnTo>
                    <a:lnTo>
                      <a:pt x="128587" y="1357312"/>
                    </a:lnTo>
                    <a:lnTo>
                      <a:pt x="180975" y="1643062"/>
                    </a:lnTo>
                    <a:lnTo>
                      <a:pt x="366712" y="1652587"/>
                    </a:lnTo>
                    <a:lnTo>
                      <a:pt x="442912" y="1152525"/>
                    </a:lnTo>
                    <a:lnTo>
                      <a:pt x="571500" y="1657350"/>
                    </a:lnTo>
                    <a:lnTo>
                      <a:pt x="1095375" y="1652587"/>
                    </a:lnTo>
                    <a:lnTo>
                      <a:pt x="1128712" y="1481137"/>
                    </a:lnTo>
                    <a:lnTo>
                      <a:pt x="1076325" y="1076325"/>
                    </a:lnTo>
                    <a:lnTo>
                      <a:pt x="1219200" y="923925"/>
                    </a:lnTo>
                    <a:lnTo>
                      <a:pt x="1038225" y="690562"/>
                    </a:lnTo>
                    <a:lnTo>
                      <a:pt x="966787" y="490537"/>
                    </a:lnTo>
                    <a:lnTo>
                      <a:pt x="890587" y="533400"/>
                    </a:lnTo>
                    <a:lnTo>
                      <a:pt x="928687" y="657225"/>
                    </a:lnTo>
                    <a:lnTo>
                      <a:pt x="842962" y="576262"/>
                    </a:lnTo>
                    <a:lnTo>
                      <a:pt x="804862" y="395287"/>
                    </a:lnTo>
                    <a:lnTo>
                      <a:pt x="719137" y="395287"/>
                    </a:lnTo>
                    <a:lnTo>
                      <a:pt x="623887" y="290512"/>
                    </a:lnTo>
                    <a:lnTo>
                      <a:pt x="709612" y="85725"/>
                    </a:lnTo>
                    <a:lnTo>
                      <a:pt x="571500" y="0"/>
                    </a:lnTo>
                    <a:lnTo>
                      <a:pt x="423862" y="476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Users\Administrator.MICROSO-BQCPAHA\Desktop\哇,哇,哇\m_1385441974701.png" id="230" name="Picture 4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83951" y="799457"/>
                <a:ext cx="1128497" cy="1654492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32" name="矩形 1031"/>
            <p:cNvSpPr/>
            <p:nvPr/>
          </p:nvSpPr>
          <p:spPr>
            <a:xfrm>
              <a:off x="10548664" y="1346230"/>
              <a:ext cx="2152502" cy="2109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6" name="组合 245"/>
          <p:cNvGrpSpPr/>
          <p:nvPr/>
        </p:nvGrpSpPr>
        <p:grpSpPr>
          <a:xfrm rot="20609556">
            <a:off x="6306892" y="-81810"/>
            <a:ext cx="2578202" cy="3430172"/>
            <a:chOff x="6146232" y="121781"/>
            <a:chExt cx="2578202" cy="3430172"/>
          </a:xfrm>
        </p:grpSpPr>
        <p:grpSp>
          <p:nvGrpSpPr>
            <p:cNvPr id="247" name="组合 246"/>
            <p:cNvGrpSpPr/>
            <p:nvPr/>
          </p:nvGrpSpPr>
          <p:grpSpPr>
            <a:xfrm rot="2877390">
              <a:off x="5634014" y="1591422"/>
              <a:ext cx="3430172" cy="490890"/>
              <a:chOff x="5610783" y="3258187"/>
              <a:chExt cx="3430172" cy="490890"/>
            </a:xfrm>
          </p:grpSpPr>
          <p:sp>
            <p:nvSpPr>
              <p:cNvPr id="251" name="矩形 97"/>
              <p:cNvSpPr/>
              <p:nvPr/>
            </p:nvSpPr>
            <p:spPr>
              <a:xfrm>
                <a:off x="5610783" y="3258187"/>
                <a:ext cx="2817771" cy="490890"/>
              </a:xfrm>
              <a:custGeom>
                <a:rect b="b" l="l" r="r" t="t"/>
                <a:pathLst>
                  <a:path h="490890" w="2817771">
                    <a:moveTo>
                      <a:pt x="120963" y="190562"/>
                    </a:moveTo>
                    <a:cubicBezTo>
                      <a:pt x="90652" y="190562"/>
                      <a:pt x="66080" y="215134"/>
                      <a:pt x="66080" y="245445"/>
                    </a:cubicBezTo>
                    <a:cubicBezTo>
                      <a:pt x="66080" y="275756"/>
                      <a:pt x="90652" y="300328"/>
                      <a:pt x="120963" y="300328"/>
                    </a:cubicBezTo>
                    <a:cubicBezTo>
                      <a:pt x="151274" y="300328"/>
                      <a:pt x="175846" y="275756"/>
                      <a:pt x="175846" y="245445"/>
                    </a:cubicBezTo>
                    <a:cubicBezTo>
                      <a:pt x="175846" y="215134"/>
                      <a:pt x="151274" y="190562"/>
                      <a:pt x="120963" y="190562"/>
                    </a:cubicBezTo>
                    <a:close/>
                    <a:moveTo>
                      <a:pt x="0" y="0"/>
                    </a:moveTo>
                    <a:lnTo>
                      <a:pt x="2629587" y="0"/>
                    </a:lnTo>
                    <a:lnTo>
                      <a:pt x="2817771" y="158253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2" name="矩形 251"/>
              <p:cNvSpPr/>
              <p:nvPr/>
            </p:nvSpPr>
            <p:spPr>
              <a:xfrm rot="21568350">
                <a:off x="6347628" y="3292944"/>
                <a:ext cx="2693308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 sz="20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什么都哈哈哈</a:t>
                </a:r>
              </a:p>
            </p:txBody>
          </p:sp>
        </p:grpSp>
        <p:grpSp>
          <p:nvGrpSpPr>
            <p:cNvPr id="248" name="组合 247"/>
            <p:cNvGrpSpPr/>
            <p:nvPr/>
          </p:nvGrpSpPr>
          <p:grpSpPr>
            <a:xfrm flipH="1" rot="606110">
              <a:off x="6146232" y="650267"/>
              <a:ext cx="2578202" cy="475539"/>
              <a:chOff x="5841010" y="1225579"/>
              <a:chExt cx="2578202" cy="475539"/>
            </a:xfrm>
          </p:grpSpPr>
          <p:sp>
            <p:nvSpPr>
              <p:cNvPr id="249" name="矩形 8"/>
              <p:cNvSpPr/>
              <p:nvPr/>
            </p:nvSpPr>
            <p:spPr>
              <a:xfrm flipH="1">
                <a:off x="6104864" y="1225579"/>
                <a:ext cx="2314348" cy="475539"/>
              </a:xfrm>
              <a:custGeom>
                <a:rect b="b" l="l" r="r" t="t"/>
                <a:pathLst>
                  <a:path h="490890" w="2817771">
                    <a:moveTo>
                      <a:pt x="120963" y="158274"/>
                    </a:moveTo>
                    <a:cubicBezTo>
                      <a:pt x="90652" y="158274"/>
                      <a:pt x="66080" y="182846"/>
                      <a:pt x="66080" y="213157"/>
                    </a:cubicBezTo>
                    <a:cubicBezTo>
                      <a:pt x="66080" y="243468"/>
                      <a:pt x="90652" y="268040"/>
                      <a:pt x="120963" y="268040"/>
                    </a:cubicBezTo>
                    <a:cubicBezTo>
                      <a:pt x="151274" y="268040"/>
                      <a:pt x="175846" y="243468"/>
                      <a:pt x="175846" y="213157"/>
                    </a:cubicBezTo>
                    <a:cubicBezTo>
                      <a:pt x="175846" y="182846"/>
                      <a:pt x="151274" y="158274"/>
                      <a:pt x="120963" y="158274"/>
                    </a:cubicBezTo>
                    <a:close/>
                    <a:moveTo>
                      <a:pt x="0" y="0"/>
                    </a:moveTo>
                    <a:lnTo>
                      <a:pt x="2620463" y="0"/>
                    </a:lnTo>
                    <a:lnTo>
                      <a:pt x="2817771" y="165925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0" name="矩形 249"/>
              <p:cNvSpPr/>
              <p:nvPr/>
            </p:nvSpPr>
            <p:spPr>
              <a:xfrm rot="21600000">
                <a:off x="5841010" y="1261349"/>
                <a:ext cx="2211302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pc="300" sz="20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王叔叔</a:t>
                </a:r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 rot="20609556">
            <a:off x="6306833" y="-80245"/>
            <a:ext cx="2578202" cy="3430171"/>
            <a:chOff x="6146232" y="121780"/>
            <a:chExt cx="2578202" cy="3430171"/>
          </a:xfrm>
        </p:grpSpPr>
        <p:grpSp>
          <p:nvGrpSpPr>
            <p:cNvPr id="213" name="组合 212"/>
            <p:cNvGrpSpPr/>
            <p:nvPr/>
          </p:nvGrpSpPr>
          <p:grpSpPr>
            <a:xfrm rot="2877390">
              <a:off x="5634014" y="1591421"/>
              <a:ext cx="3430171" cy="490890"/>
              <a:chOff x="5610783" y="3258187"/>
              <a:chExt cx="3430171" cy="490890"/>
            </a:xfrm>
          </p:grpSpPr>
          <p:sp>
            <p:nvSpPr>
              <p:cNvPr id="217" name="矩形 97"/>
              <p:cNvSpPr/>
              <p:nvPr/>
            </p:nvSpPr>
            <p:spPr>
              <a:xfrm>
                <a:off x="5610783" y="3258187"/>
                <a:ext cx="2817771" cy="490890"/>
              </a:xfrm>
              <a:custGeom>
                <a:rect b="b" l="l" r="r" t="t"/>
                <a:pathLst>
                  <a:path h="490890" w="2817771">
                    <a:moveTo>
                      <a:pt x="120963" y="190562"/>
                    </a:moveTo>
                    <a:cubicBezTo>
                      <a:pt x="90652" y="190562"/>
                      <a:pt x="66080" y="215134"/>
                      <a:pt x="66080" y="245445"/>
                    </a:cubicBezTo>
                    <a:cubicBezTo>
                      <a:pt x="66080" y="275756"/>
                      <a:pt x="90652" y="300328"/>
                      <a:pt x="120963" y="300328"/>
                    </a:cubicBezTo>
                    <a:cubicBezTo>
                      <a:pt x="151274" y="300328"/>
                      <a:pt x="175846" y="275756"/>
                      <a:pt x="175846" y="245445"/>
                    </a:cubicBezTo>
                    <a:cubicBezTo>
                      <a:pt x="175846" y="215134"/>
                      <a:pt x="151274" y="190562"/>
                      <a:pt x="120963" y="190562"/>
                    </a:cubicBezTo>
                    <a:close/>
                    <a:moveTo>
                      <a:pt x="0" y="0"/>
                    </a:moveTo>
                    <a:lnTo>
                      <a:pt x="2629587" y="0"/>
                    </a:lnTo>
                    <a:lnTo>
                      <a:pt x="2817771" y="158253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8" name="矩形 217"/>
              <p:cNvSpPr/>
              <p:nvPr/>
            </p:nvSpPr>
            <p:spPr>
              <a:xfrm rot="21568350">
                <a:off x="6347628" y="3292944"/>
                <a:ext cx="2693308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 sz="20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糙就糙点吧</a:t>
                </a:r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 flipH="1" rot="606110">
              <a:off x="6146232" y="650266"/>
              <a:ext cx="2578202" cy="475539"/>
              <a:chOff x="5841010" y="1225578"/>
              <a:chExt cx="2578202" cy="475539"/>
            </a:xfrm>
          </p:grpSpPr>
          <p:sp>
            <p:nvSpPr>
              <p:cNvPr id="215" name="矩形 8"/>
              <p:cNvSpPr/>
              <p:nvPr/>
            </p:nvSpPr>
            <p:spPr>
              <a:xfrm flipH="1">
                <a:off x="6104864" y="1225578"/>
                <a:ext cx="2314348" cy="475539"/>
              </a:xfrm>
              <a:custGeom>
                <a:rect b="b" l="l" r="r" t="t"/>
                <a:pathLst>
                  <a:path h="490890" w="2817771">
                    <a:moveTo>
                      <a:pt x="120963" y="158274"/>
                    </a:moveTo>
                    <a:cubicBezTo>
                      <a:pt x="90652" y="158274"/>
                      <a:pt x="66080" y="182846"/>
                      <a:pt x="66080" y="213157"/>
                    </a:cubicBezTo>
                    <a:cubicBezTo>
                      <a:pt x="66080" y="243468"/>
                      <a:pt x="90652" y="268040"/>
                      <a:pt x="120963" y="268040"/>
                    </a:cubicBezTo>
                    <a:cubicBezTo>
                      <a:pt x="151274" y="268040"/>
                      <a:pt x="175846" y="243468"/>
                      <a:pt x="175846" y="213157"/>
                    </a:cubicBezTo>
                    <a:cubicBezTo>
                      <a:pt x="175846" y="182846"/>
                      <a:pt x="151274" y="158274"/>
                      <a:pt x="120963" y="158274"/>
                    </a:cubicBezTo>
                    <a:close/>
                    <a:moveTo>
                      <a:pt x="0" y="0"/>
                    </a:moveTo>
                    <a:lnTo>
                      <a:pt x="2620463" y="0"/>
                    </a:lnTo>
                    <a:lnTo>
                      <a:pt x="2817771" y="165925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6" name="矩形 215"/>
              <p:cNvSpPr/>
              <p:nvPr/>
            </p:nvSpPr>
            <p:spPr>
              <a:xfrm rot="21600000">
                <a:off x="5841009" y="1261349"/>
                <a:ext cx="2211302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pc="300" sz="20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郭涛爸爸</a:t>
                </a:r>
              </a:p>
            </p:txBody>
          </p:sp>
        </p:grpSp>
      </p:grpSp>
      <p:sp>
        <p:nvSpPr>
          <p:cNvPr id="234" name="矩形 233"/>
          <p:cNvSpPr/>
          <p:nvPr/>
        </p:nvSpPr>
        <p:spPr>
          <a:xfrm>
            <a:off x="654978" y="1975772"/>
            <a:ext cx="19159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lang="zh-CN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纯爷们儿型</a:t>
            </a:r>
          </a:p>
        </p:txBody>
      </p:sp>
      <p:grpSp>
        <p:nvGrpSpPr>
          <p:cNvPr id="182" name="组合 181"/>
          <p:cNvGrpSpPr/>
          <p:nvPr/>
        </p:nvGrpSpPr>
        <p:grpSpPr>
          <a:xfrm rot="20609556">
            <a:off x="6288140" y="-58490"/>
            <a:ext cx="2578202" cy="3262814"/>
            <a:chOff x="6146232" y="143317"/>
            <a:chExt cx="2578202" cy="3262814"/>
          </a:xfrm>
        </p:grpSpPr>
        <p:grpSp>
          <p:nvGrpSpPr>
            <p:cNvPr id="183" name="组合 182"/>
            <p:cNvGrpSpPr/>
            <p:nvPr/>
          </p:nvGrpSpPr>
          <p:grpSpPr>
            <a:xfrm rot="2877390">
              <a:off x="5661647" y="1529279"/>
              <a:ext cx="3262814" cy="490890"/>
              <a:chOff x="5610783" y="3258187"/>
              <a:chExt cx="3262814" cy="490890"/>
            </a:xfrm>
          </p:grpSpPr>
          <p:sp>
            <p:nvSpPr>
              <p:cNvPr id="187" name="矩形 97"/>
              <p:cNvSpPr/>
              <p:nvPr/>
            </p:nvSpPr>
            <p:spPr>
              <a:xfrm>
                <a:off x="5610783" y="3258187"/>
                <a:ext cx="2817771" cy="490890"/>
              </a:xfrm>
              <a:custGeom>
                <a:rect b="b" l="l" r="r" t="t"/>
                <a:pathLst>
                  <a:path h="490890" w="2817771">
                    <a:moveTo>
                      <a:pt x="120963" y="190562"/>
                    </a:moveTo>
                    <a:cubicBezTo>
                      <a:pt x="90652" y="190562"/>
                      <a:pt x="66080" y="215134"/>
                      <a:pt x="66080" y="245445"/>
                    </a:cubicBezTo>
                    <a:cubicBezTo>
                      <a:pt x="66080" y="275756"/>
                      <a:pt x="90652" y="300328"/>
                      <a:pt x="120963" y="300328"/>
                    </a:cubicBezTo>
                    <a:cubicBezTo>
                      <a:pt x="151274" y="300328"/>
                      <a:pt x="175846" y="275756"/>
                      <a:pt x="175846" y="245445"/>
                    </a:cubicBezTo>
                    <a:cubicBezTo>
                      <a:pt x="175846" y="215134"/>
                      <a:pt x="151274" y="190562"/>
                      <a:pt x="120963" y="190562"/>
                    </a:cubicBezTo>
                    <a:close/>
                    <a:moveTo>
                      <a:pt x="0" y="0"/>
                    </a:moveTo>
                    <a:lnTo>
                      <a:pt x="2629587" y="0"/>
                    </a:lnTo>
                    <a:lnTo>
                      <a:pt x="2817771" y="158253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8" name="矩形 187"/>
              <p:cNvSpPr/>
              <p:nvPr/>
            </p:nvSpPr>
            <p:spPr>
              <a:xfrm rot="21568350">
                <a:off x="6180272" y="3351128"/>
                <a:ext cx="2693308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不停的讲道理</a:t>
                </a:r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 flipH="1" rot="606110">
              <a:off x="6146232" y="650266"/>
              <a:ext cx="2578202" cy="475539"/>
              <a:chOff x="5841010" y="1225578"/>
              <a:chExt cx="2578202" cy="475539"/>
            </a:xfrm>
          </p:grpSpPr>
          <p:sp>
            <p:nvSpPr>
              <p:cNvPr id="185" name="矩形 8"/>
              <p:cNvSpPr/>
              <p:nvPr/>
            </p:nvSpPr>
            <p:spPr>
              <a:xfrm flipH="1">
                <a:off x="6104864" y="1225578"/>
                <a:ext cx="2314348" cy="475539"/>
              </a:xfrm>
              <a:custGeom>
                <a:rect b="b" l="l" r="r" t="t"/>
                <a:pathLst>
                  <a:path h="490890" w="2817771">
                    <a:moveTo>
                      <a:pt x="120963" y="158274"/>
                    </a:moveTo>
                    <a:cubicBezTo>
                      <a:pt x="90652" y="158274"/>
                      <a:pt x="66080" y="182846"/>
                      <a:pt x="66080" y="213157"/>
                    </a:cubicBezTo>
                    <a:cubicBezTo>
                      <a:pt x="66080" y="243468"/>
                      <a:pt x="90652" y="268040"/>
                      <a:pt x="120963" y="268040"/>
                    </a:cubicBezTo>
                    <a:cubicBezTo>
                      <a:pt x="151274" y="268040"/>
                      <a:pt x="175846" y="243468"/>
                      <a:pt x="175846" y="213157"/>
                    </a:cubicBezTo>
                    <a:cubicBezTo>
                      <a:pt x="175846" y="182846"/>
                      <a:pt x="151274" y="158274"/>
                      <a:pt x="120963" y="158274"/>
                    </a:cubicBezTo>
                    <a:close/>
                    <a:moveTo>
                      <a:pt x="0" y="0"/>
                    </a:moveTo>
                    <a:lnTo>
                      <a:pt x="2620463" y="0"/>
                    </a:lnTo>
                    <a:lnTo>
                      <a:pt x="2817771" y="165925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6" name="矩形 185"/>
              <p:cNvSpPr/>
              <p:nvPr/>
            </p:nvSpPr>
            <p:spPr>
              <a:xfrm rot="21600000">
                <a:off x="5841009" y="1261349"/>
                <a:ext cx="2211302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pc="300" sz="20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田亮爸爸</a:t>
                </a:r>
              </a:p>
            </p:txBody>
          </p:sp>
        </p:grpSp>
      </p:grpSp>
      <p:sp>
        <p:nvSpPr>
          <p:cNvPr id="1024" name="矩形 1023"/>
          <p:cNvSpPr/>
          <p:nvPr/>
        </p:nvSpPr>
        <p:spPr>
          <a:xfrm>
            <a:off x="863933" y="1975772"/>
            <a:ext cx="14979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lang="zh-CN" smtClean="0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唐僧型</a:t>
            </a:r>
          </a:p>
        </p:txBody>
      </p:sp>
      <p:sp>
        <p:nvSpPr>
          <p:cNvPr id="164" name="心形 163"/>
          <p:cNvSpPr/>
          <p:nvPr/>
        </p:nvSpPr>
        <p:spPr>
          <a:xfrm>
            <a:off x="4499403" y="2388944"/>
            <a:ext cx="86016" cy="7269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5" name="心形 164"/>
          <p:cNvSpPr/>
          <p:nvPr/>
        </p:nvSpPr>
        <p:spPr>
          <a:xfrm>
            <a:off x="4546735" y="2115872"/>
            <a:ext cx="143459" cy="121237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6" name="心形 165"/>
          <p:cNvSpPr/>
          <p:nvPr/>
        </p:nvSpPr>
        <p:spPr>
          <a:xfrm>
            <a:off x="4540028" y="1826414"/>
            <a:ext cx="84087" cy="7106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7" name="心形 166"/>
          <p:cNvSpPr/>
          <p:nvPr/>
        </p:nvSpPr>
        <p:spPr>
          <a:xfrm>
            <a:off x="4530504" y="1568968"/>
            <a:ext cx="117249" cy="99087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8" name="心形 167"/>
          <p:cNvSpPr/>
          <p:nvPr/>
        </p:nvSpPr>
        <p:spPr>
          <a:xfrm>
            <a:off x="4666045" y="1717599"/>
            <a:ext cx="117249" cy="99087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9" name="心形 168"/>
          <p:cNvSpPr/>
          <p:nvPr/>
        </p:nvSpPr>
        <p:spPr>
          <a:xfrm>
            <a:off x="4543056" y="1428229"/>
            <a:ext cx="84726" cy="7160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0" name="心形 169"/>
          <p:cNvSpPr/>
          <p:nvPr/>
        </p:nvSpPr>
        <p:spPr>
          <a:xfrm>
            <a:off x="4688213" y="1540192"/>
            <a:ext cx="84726" cy="7160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1" name="心形 170"/>
          <p:cNvSpPr/>
          <p:nvPr/>
        </p:nvSpPr>
        <p:spPr>
          <a:xfrm>
            <a:off x="4644560" y="1974653"/>
            <a:ext cx="86016" cy="7269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2" name="心形 171"/>
          <p:cNvSpPr/>
          <p:nvPr/>
        </p:nvSpPr>
        <p:spPr>
          <a:xfrm>
            <a:off x="4657807" y="1299178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3" name="心形 172"/>
          <p:cNvSpPr/>
          <p:nvPr/>
        </p:nvSpPr>
        <p:spPr>
          <a:xfrm>
            <a:off x="4565595" y="1162010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4" name="心形 173"/>
          <p:cNvSpPr/>
          <p:nvPr/>
        </p:nvSpPr>
        <p:spPr>
          <a:xfrm>
            <a:off x="4855286" y="1157713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5" name="心形 174"/>
          <p:cNvSpPr/>
          <p:nvPr/>
        </p:nvSpPr>
        <p:spPr>
          <a:xfrm>
            <a:off x="4821340" y="1327431"/>
            <a:ext cx="95224" cy="80474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6" name="心形 175"/>
          <p:cNvSpPr/>
          <p:nvPr/>
        </p:nvSpPr>
        <p:spPr>
          <a:xfrm>
            <a:off x="4716432" y="1054769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7" name="心形 176"/>
          <p:cNvSpPr/>
          <p:nvPr/>
        </p:nvSpPr>
        <p:spPr>
          <a:xfrm>
            <a:off x="4573847" y="937117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8" name="心形 177"/>
          <p:cNvSpPr/>
          <p:nvPr/>
        </p:nvSpPr>
        <p:spPr>
          <a:xfrm>
            <a:off x="5147376" y="1233950"/>
            <a:ext cx="66862" cy="5650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9" name="心形 178"/>
          <p:cNvSpPr/>
          <p:nvPr/>
        </p:nvSpPr>
        <p:spPr>
          <a:xfrm>
            <a:off x="4318640" y="769426"/>
            <a:ext cx="54099" cy="4571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0" name="心形 179"/>
          <p:cNvSpPr/>
          <p:nvPr/>
        </p:nvSpPr>
        <p:spPr>
          <a:xfrm>
            <a:off x="4391234" y="947903"/>
            <a:ext cx="54099" cy="4571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1" name="心形 180"/>
          <p:cNvSpPr/>
          <p:nvPr/>
        </p:nvSpPr>
        <p:spPr>
          <a:xfrm>
            <a:off x="4902241" y="946541"/>
            <a:ext cx="54099" cy="45719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9" name="组合 138"/>
          <p:cNvGrpSpPr/>
          <p:nvPr/>
        </p:nvGrpSpPr>
        <p:grpSpPr>
          <a:xfrm rot="20609556">
            <a:off x="6279277" y="-57373"/>
            <a:ext cx="2578202" cy="3262814"/>
            <a:chOff x="6146232" y="143317"/>
            <a:chExt cx="2578202" cy="3262814"/>
          </a:xfrm>
        </p:grpSpPr>
        <p:grpSp>
          <p:nvGrpSpPr>
            <p:cNvPr id="140" name="组合 139"/>
            <p:cNvGrpSpPr/>
            <p:nvPr/>
          </p:nvGrpSpPr>
          <p:grpSpPr>
            <a:xfrm rot="2877390">
              <a:off x="5661647" y="1529279"/>
              <a:ext cx="3262814" cy="490890"/>
              <a:chOff x="5610783" y="3258187"/>
              <a:chExt cx="3262814" cy="490890"/>
            </a:xfrm>
          </p:grpSpPr>
          <p:sp>
            <p:nvSpPr>
              <p:cNvPr id="144" name="矩形 97"/>
              <p:cNvSpPr/>
              <p:nvPr/>
            </p:nvSpPr>
            <p:spPr>
              <a:xfrm>
                <a:off x="5610783" y="3258187"/>
                <a:ext cx="2817771" cy="490890"/>
              </a:xfrm>
              <a:custGeom>
                <a:rect b="b" l="l" r="r" t="t"/>
                <a:pathLst>
                  <a:path h="490890" w="2817771">
                    <a:moveTo>
                      <a:pt x="120963" y="190562"/>
                    </a:moveTo>
                    <a:cubicBezTo>
                      <a:pt x="90652" y="190562"/>
                      <a:pt x="66080" y="215134"/>
                      <a:pt x="66080" y="245445"/>
                    </a:cubicBezTo>
                    <a:cubicBezTo>
                      <a:pt x="66080" y="275756"/>
                      <a:pt x="90652" y="300328"/>
                      <a:pt x="120963" y="300328"/>
                    </a:cubicBezTo>
                    <a:cubicBezTo>
                      <a:pt x="151274" y="300328"/>
                      <a:pt x="175846" y="275756"/>
                      <a:pt x="175846" y="245445"/>
                    </a:cubicBezTo>
                    <a:cubicBezTo>
                      <a:pt x="175846" y="215134"/>
                      <a:pt x="151274" y="190562"/>
                      <a:pt x="120963" y="190562"/>
                    </a:cubicBezTo>
                    <a:close/>
                    <a:moveTo>
                      <a:pt x="0" y="0"/>
                    </a:moveTo>
                    <a:lnTo>
                      <a:pt x="2629587" y="0"/>
                    </a:lnTo>
                    <a:lnTo>
                      <a:pt x="2817771" y="158253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5" name="矩形 144"/>
              <p:cNvSpPr/>
              <p:nvPr/>
            </p:nvSpPr>
            <p:spPr>
              <a:xfrm rot="21568350">
                <a:off x="6180272" y="3351128"/>
                <a:ext cx="2693308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lang="zh-CN" smtClean="0" spc="3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和孩子做朋友</a:t>
                </a: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 flipH="1" rot="606110">
              <a:off x="6146232" y="650266"/>
              <a:ext cx="2578202" cy="475539"/>
              <a:chOff x="5841010" y="1225578"/>
              <a:chExt cx="2578202" cy="475539"/>
            </a:xfrm>
          </p:grpSpPr>
          <p:sp>
            <p:nvSpPr>
              <p:cNvPr id="142" name="矩形 8"/>
              <p:cNvSpPr/>
              <p:nvPr/>
            </p:nvSpPr>
            <p:spPr>
              <a:xfrm flipH="1">
                <a:off x="6104864" y="1225578"/>
                <a:ext cx="2314348" cy="475539"/>
              </a:xfrm>
              <a:custGeom>
                <a:rect b="b" l="l" r="r" t="t"/>
                <a:pathLst>
                  <a:path h="490890" w="2817771">
                    <a:moveTo>
                      <a:pt x="120963" y="158274"/>
                    </a:moveTo>
                    <a:cubicBezTo>
                      <a:pt x="90652" y="158274"/>
                      <a:pt x="66080" y="182846"/>
                      <a:pt x="66080" y="213157"/>
                    </a:cubicBezTo>
                    <a:cubicBezTo>
                      <a:pt x="66080" y="243468"/>
                      <a:pt x="90652" y="268040"/>
                      <a:pt x="120963" y="268040"/>
                    </a:cubicBezTo>
                    <a:cubicBezTo>
                      <a:pt x="151274" y="268040"/>
                      <a:pt x="175846" y="243468"/>
                      <a:pt x="175846" y="213157"/>
                    </a:cubicBezTo>
                    <a:cubicBezTo>
                      <a:pt x="175846" y="182846"/>
                      <a:pt x="151274" y="158274"/>
                      <a:pt x="120963" y="158274"/>
                    </a:cubicBezTo>
                    <a:close/>
                    <a:moveTo>
                      <a:pt x="0" y="0"/>
                    </a:moveTo>
                    <a:lnTo>
                      <a:pt x="2620463" y="0"/>
                    </a:lnTo>
                    <a:lnTo>
                      <a:pt x="2817771" y="165925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3" name="矩形 142"/>
              <p:cNvSpPr/>
              <p:nvPr/>
            </p:nvSpPr>
            <p:spPr>
              <a:xfrm rot="21600000">
                <a:off x="5841009" y="1261349"/>
                <a:ext cx="2211302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en-US" b="1" lang="zh-CN" spc="300" sz="20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张亮爸爸</a:t>
                </a:r>
              </a:p>
            </p:txBody>
          </p:sp>
        </p:grpSp>
      </p:grpSp>
      <p:sp>
        <p:nvSpPr>
          <p:cNvPr id="146" name="矩形 145"/>
          <p:cNvSpPr/>
          <p:nvPr/>
        </p:nvSpPr>
        <p:spPr>
          <a:xfrm>
            <a:off x="632372" y="1975772"/>
            <a:ext cx="19611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lang="zh-CN" smtClean="0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小伙伴型</a:t>
            </a:r>
          </a:p>
        </p:txBody>
      </p:sp>
      <p:pic>
        <p:nvPicPr>
          <p:cNvPr id="115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86248" y="1435026"/>
            <a:ext cx="168872" cy="31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06444" y="1484361"/>
            <a:ext cx="116816" cy="2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1282" y="2095030"/>
            <a:ext cx="108106" cy="2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88927" y="1769106"/>
            <a:ext cx="173258" cy="3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48792" y="1920579"/>
            <a:ext cx="103332" cy="1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49227" y="1484360"/>
            <a:ext cx="142649" cy="26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87436" y="1800241"/>
            <a:ext cx="113728" cy="21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79133" y="2065166"/>
            <a:ext cx="161192" cy="30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0325" y="1910415"/>
            <a:ext cx="150945" cy="2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0142" y="1876663"/>
            <a:ext cx="132211" cy="24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84281" y="2146786"/>
            <a:ext cx="87515" cy="16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31152" y="1574034"/>
            <a:ext cx="120236" cy="22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86247" y="1709864"/>
            <a:ext cx="120236" cy="22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81175" y="2092281"/>
            <a:ext cx="99040" cy="18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矩形 41"/>
          <p:cNvSpPr/>
          <p:nvPr/>
        </p:nvSpPr>
        <p:spPr>
          <a:xfrm>
            <a:off x="632372" y="1975772"/>
            <a:ext cx="19611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zh-CN" lang="zh-CN" smtClean="0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超级奶爸型</a:t>
            </a:r>
          </a:p>
        </p:txBody>
      </p:sp>
      <p:grpSp>
        <p:nvGrpSpPr>
          <p:cNvPr id="64" name="组合 63"/>
          <p:cNvGrpSpPr/>
          <p:nvPr/>
        </p:nvGrpSpPr>
        <p:grpSpPr>
          <a:xfrm rot="20609556">
            <a:off x="6281575" y="-55025"/>
            <a:ext cx="2578202" cy="3262814"/>
            <a:chOff x="6146232" y="143317"/>
            <a:chExt cx="2578202" cy="3262814"/>
          </a:xfrm>
        </p:grpSpPr>
        <p:grpSp>
          <p:nvGrpSpPr>
            <p:cNvPr id="30" name="组合 29"/>
            <p:cNvGrpSpPr/>
            <p:nvPr/>
          </p:nvGrpSpPr>
          <p:grpSpPr>
            <a:xfrm rot="2877390">
              <a:off x="5661647" y="1529279"/>
              <a:ext cx="3262814" cy="490890"/>
              <a:chOff x="5610783" y="3258187"/>
              <a:chExt cx="3262814" cy="490890"/>
            </a:xfrm>
          </p:grpSpPr>
          <p:sp>
            <p:nvSpPr>
              <p:cNvPr id="31" name="矩形 97"/>
              <p:cNvSpPr/>
              <p:nvPr/>
            </p:nvSpPr>
            <p:spPr>
              <a:xfrm>
                <a:off x="5610783" y="3258187"/>
                <a:ext cx="2817771" cy="490890"/>
              </a:xfrm>
              <a:custGeom>
                <a:rect b="b" l="l" r="r" t="t"/>
                <a:pathLst>
                  <a:path h="490890" w="2817771">
                    <a:moveTo>
                      <a:pt x="120963" y="190562"/>
                    </a:moveTo>
                    <a:cubicBezTo>
                      <a:pt x="90652" y="190562"/>
                      <a:pt x="66080" y="215134"/>
                      <a:pt x="66080" y="245445"/>
                    </a:cubicBezTo>
                    <a:cubicBezTo>
                      <a:pt x="66080" y="275756"/>
                      <a:pt x="90652" y="300328"/>
                      <a:pt x="120963" y="300328"/>
                    </a:cubicBezTo>
                    <a:cubicBezTo>
                      <a:pt x="151274" y="300328"/>
                      <a:pt x="175846" y="275756"/>
                      <a:pt x="175846" y="245445"/>
                    </a:cubicBezTo>
                    <a:cubicBezTo>
                      <a:pt x="175846" y="215134"/>
                      <a:pt x="151274" y="190562"/>
                      <a:pt x="120963" y="190562"/>
                    </a:cubicBezTo>
                    <a:close/>
                    <a:moveTo>
                      <a:pt x="0" y="0"/>
                    </a:moveTo>
                    <a:lnTo>
                      <a:pt x="2629587" y="0"/>
                    </a:lnTo>
                    <a:lnTo>
                      <a:pt x="2817771" y="158253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1568350">
                <a:off x="6180273" y="3351129"/>
                <a:ext cx="2693308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lang="zh-CN" spc="300">
                    <a:solidFill>
                      <a:srgbClr val="8C4306"/>
                    </a:solidFill>
                    <a:latin charset="-122" panose="02010600010101010101" pitchFamily="2" typeface="方正喵呜体"/>
                    <a:ea charset="-122" panose="02010600010101010101" pitchFamily="2" typeface="方正喵呜体"/>
                    <a:cs charset="-122" panose="020b0604020202020204" pitchFamily="34" typeface="Arial Unicode MS"/>
                  </a:rPr>
                  <a:t>蹲下来和孩子说话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flipH="1" rot="606110">
              <a:off x="6146232" y="650266"/>
              <a:ext cx="2578202" cy="475539"/>
              <a:chOff x="5841010" y="1225578"/>
              <a:chExt cx="2578202" cy="475539"/>
            </a:xfrm>
          </p:grpSpPr>
          <p:sp>
            <p:nvSpPr>
              <p:cNvPr id="25" name="矩形 8"/>
              <p:cNvSpPr/>
              <p:nvPr/>
            </p:nvSpPr>
            <p:spPr>
              <a:xfrm flipH="1">
                <a:off x="6104864" y="1225578"/>
                <a:ext cx="2314348" cy="475539"/>
              </a:xfrm>
              <a:custGeom>
                <a:rect b="b" l="l" r="r" t="t"/>
                <a:pathLst>
                  <a:path h="490890" w="2817771">
                    <a:moveTo>
                      <a:pt x="120963" y="158274"/>
                    </a:moveTo>
                    <a:cubicBezTo>
                      <a:pt x="90652" y="158274"/>
                      <a:pt x="66080" y="182846"/>
                      <a:pt x="66080" y="213157"/>
                    </a:cubicBezTo>
                    <a:cubicBezTo>
                      <a:pt x="66080" y="243468"/>
                      <a:pt x="90652" y="268040"/>
                      <a:pt x="120963" y="268040"/>
                    </a:cubicBezTo>
                    <a:cubicBezTo>
                      <a:pt x="151274" y="268040"/>
                      <a:pt x="175846" y="243468"/>
                      <a:pt x="175846" y="213157"/>
                    </a:cubicBezTo>
                    <a:cubicBezTo>
                      <a:pt x="175846" y="182846"/>
                      <a:pt x="151274" y="158274"/>
                      <a:pt x="120963" y="158274"/>
                    </a:cubicBezTo>
                    <a:close/>
                    <a:moveTo>
                      <a:pt x="0" y="0"/>
                    </a:moveTo>
                    <a:lnTo>
                      <a:pt x="2620463" y="0"/>
                    </a:lnTo>
                    <a:lnTo>
                      <a:pt x="2817771" y="165925"/>
                    </a:lnTo>
                    <a:lnTo>
                      <a:pt x="2817771" y="490890"/>
                    </a:lnTo>
                    <a:lnTo>
                      <a:pt x="0" y="4908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algn="tl" blurRad="508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21600000">
                <a:off x="5841008" y="1261349"/>
                <a:ext cx="2211302" cy="396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altLang="zh-CN" b="1" lang="zh-CN" spc="300" sz="2000">
                    <a:solidFill>
                      <a:srgbClr val="8C4306"/>
                    </a:solidFill>
                    <a:latin charset="-122" panose="03000509000000000000" pitchFamily="65" typeface="方正稚艺简体"/>
                    <a:ea charset="-122" panose="03000509000000000000" pitchFamily="65" typeface="方正稚艺简体"/>
                    <a:cs charset="-122" panose="020b0604020202020204" pitchFamily="34" typeface="Arial Unicode MS"/>
                  </a:rPr>
                  <a:t>林志颖爸鼻</a:t>
                </a: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593809" y="1665068"/>
            <a:ext cx="2239653" cy="3281422"/>
            <a:chOff x="593809" y="1665068"/>
            <a:chExt cx="2239653" cy="3281422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445304" y="1062659"/>
              <a:ext cx="536664" cy="2239653"/>
            </a:xfrm>
            <a:custGeom>
              <a:gdLst>
                <a:gd fmla="*/ 0 w 536664" name="connsiteX0"/>
                <a:gd fmla="*/ 416035 h 2239653" name="connsiteY0"/>
                <a:gd fmla="*/ 1844 w 536664" name="connsiteX1"/>
                <a:gd fmla="*/ 416068 h 2239653" name="connsiteY1"/>
                <a:gd fmla="*/ 275917 w 536664" name="connsiteX2"/>
                <a:gd fmla="*/ 0 h 2239653" name="connsiteY2"/>
                <a:gd fmla="*/ 536664 w 536664" name="connsiteX3"/>
                <a:gd fmla="*/ 432048 h 2239653" name="connsiteY3"/>
                <a:gd fmla="*/ 531727 w 536664" name="connsiteX4"/>
                <a:gd fmla="*/ 431916 h 2239653" name="connsiteY4"/>
                <a:gd fmla="*/ 479524 w 536664" name="connsiteX5"/>
                <a:gd fmla="*/ 2239653 h 2239653" name="connsiteY5"/>
                <a:gd fmla="*/ 9526 w 536664" name="connsiteX6"/>
                <a:gd fmla="*/ 2239653 h 2239653" name="connsiteY6"/>
                <a:gd fmla="*/ 0 w 536664" name="connsiteX7"/>
                <a:gd fmla="*/ 416035 h 22396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239653" w="536664">
                  <a:moveTo>
                    <a:pt x="0" y="416035"/>
                  </a:moveTo>
                  <a:lnTo>
                    <a:pt x="1844" y="416068"/>
                  </a:lnTo>
                  <a:lnTo>
                    <a:pt x="275917" y="0"/>
                  </a:lnTo>
                  <a:lnTo>
                    <a:pt x="536664" y="432048"/>
                  </a:lnTo>
                  <a:lnTo>
                    <a:pt x="531727" y="431916"/>
                  </a:lnTo>
                  <a:lnTo>
                    <a:pt x="479524" y="2239653"/>
                  </a:lnTo>
                  <a:lnTo>
                    <a:pt x="9526" y="2239653"/>
                  </a:lnTo>
                  <a:cubicBezTo>
                    <a:pt x="6351" y="1631780"/>
                    <a:pt x="3175" y="1023908"/>
                    <a:pt x="0" y="41603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>
              <a:off x="1213902" y="2416140"/>
              <a:ext cx="117738" cy="25303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1218037" y="1665068"/>
              <a:ext cx="117738" cy="2490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46" name="组合 1045"/>
          <p:cNvGrpSpPr/>
          <p:nvPr/>
        </p:nvGrpSpPr>
        <p:grpSpPr>
          <a:xfrm>
            <a:off x="-10204" y="3958431"/>
            <a:ext cx="9154205" cy="1218987"/>
            <a:chOff x="-10204" y="3958431"/>
            <a:chExt cx="9154205" cy="1218987"/>
          </a:xfrm>
        </p:grpSpPr>
        <p:sp>
          <p:nvSpPr>
            <p:cNvPr id="278" name="任意多边形 277"/>
            <p:cNvSpPr/>
            <p:nvPr/>
          </p:nvSpPr>
          <p:spPr>
            <a:xfrm>
              <a:off x="7498524" y="4794238"/>
              <a:ext cx="1645477" cy="370905"/>
            </a:xfrm>
            <a:custGeom>
              <a:rect b="b" l="l" r="r" t="t"/>
              <a:pathLst>
                <a:path h="370905" w="1645477">
                  <a:moveTo>
                    <a:pt x="970899" y="199"/>
                  </a:moveTo>
                  <a:cubicBezTo>
                    <a:pt x="1209862" y="-3874"/>
                    <a:pt x="1430536" y="55132"/>
                    <a:pt x="1645477" y="133993"/>
                  </a:cubicBezTo>
                  <a:lnTo>
                    <a:pt x="1645477" y="370905"/>
                  </a:lnTo>
                  <a:lnTo>
                    <a:pt x="0" y="370905"/>
                  </a:lnTo>
                  <a:cubicBezTo>
                    <a:pt x="364917" y="102685"/>
                    <a:pt x="681335" y="5133"/>
                    <a:pt x="970899" y="19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-10204" y="4724323"/>
              <a:ext cx="1237637" cy="440820"/>
            </a:xfrm>
            <a:custGeom>
              <a:rect b="b" l="l" r="r" t="t"/>
              <a:pathLst>
                <a:path h="440819" w="1237637">
                  <a:moveTo>
                    <a:pt x="268594" y="236"/>
                  </a:moveTo>
                  <a:cubicBezTo>
                    <a:pt x="620344" y="-9180"/>
                    <a:pt x="919715" y="265178"/>
                    <a:pt x="1237637" y="440820"/>
                  </a:cubicBezTo>
                  <a:lnTo>
                    <a:pt x="0" y="440820"/>
                  </a:lnTo>
                  <a:lnTo>
                    <a:pt x="0" y="64515"/>
                  </a:lnTo>
                  <a:cubicBezTo>
                    <a:pt x="93143" y="21872"/>
                    <a:pt x="182440" y="2543"/>
                    <a:pt x="268594" y="236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229684" y="4393806"/>
              <a:ext cx="2042035" cy="780862"/>
            </a:xfrm>
            <a:custGeom>
              <a:rect b="b" l="l" r="r" t="t"/>
              <a:pathLst>
                <a:path h="780862" w="2042035">
                  <a:moveTo>
                    <a:pt x="875710" y="404"/>
                  </a:moveTo>
                  <a:cubicBezTo>
                    <a:pt x="1299239" y="-16173"/>
                    <a:pt x="1657932" y="480894"/>
                    <a:pt x="2042035" y="780862"/>
                  </a:cubicBezTo>
                  <a:lnTo>
                    <a:pt x="0" y="780862"/>
                  </a:lnTo>
                  <a:cubicBezTo>
                    <a:pt x="329781" y="215399"/>
                    <a:pt x="615027" y="10607"/>
                    <a:pt x="875710" y="404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7544" y="4549198"/>
              <a:ext cx="2520280" cy="615946"/>
            </a:xfrm>
            <a:custGeom>
              <a:rect b="b" l="l" r="r" t="t"/>
              <a:pathLst>
                <a:path h="427496" w="1703601">
                  <a:moveTo>
                    <a:pt x="734558" y="229"/>
                  </a:moveTo>
                  <a:cubicBezTo>
                    <a:pt x="1086308" y="-8902"/>
                    <a:pt x="1385679" y="257163"/>
                    <a:pt x="1703601" y="427496"/>
                  </a:cubicBezTo>
                  <a:lnTo>
                    <a:pt x="0" y="427496"/>
                  </a:lnTo>
                  <a:cubicBezTo>
                    <a:pt x="276087" y="118352"/>
                    <a:pt x="515481" y="5916"/>
                    <a:pt x="734558" y="229"/>
                  </a:cubicBezTo>
                  <a:close/>
                </a:path>
              </a:pathLst>
            </a:custGeom>
            <a:solidFill>
              <a:srgbClr val="71D994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948980" y="3958431"/>
              <a:ext cx="5194939" cy="1218987"/>
            </a:xfrm>
            <a:custGeom>
              <a:rect b="b" l="l" r="r" t="t"/>
              <a:pathLst>
                <a:path h="1218987" w="5194939">
                  <a:moveTo>
                    <a:pt x="2297375" y="790"/>
                  </a:moveTo>
                  <a:cubicBezTo>
                    <a:pt x="3345429" y="-26415"/>
                    <a:pt x="4258807" y="653964"/>
                    <a:pt x="5194939" y="1218987"/>
                  </a:cubicBezTo>
                  <a:lnTo>
                    <a:pt x="0" y="1218987"/>
                  </a:lnTo>
                  <a:cubicBezTo>
                    <a:pt x="853825" y="345557"/>
                    <a:pt x="1604990" y="18763"/>
                    <a:pt x="2297375" y="790"/>
                  </a:cubicBezTo>
                  <a:close/>
                </a:path>
              </a:pathLst>
            </a:custGeom>
            <a:solidFill>
              <a:srgbClr val="99E5B1"/>
            </a:solidFill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-1309670" y="4972821"/>
            <a:ext cx="1037962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74872" r="12983"/>
          <a:stretch>
            <a:fillRect/>
          </a:stretch>
        </p:blipFill>
        <p:spPr bwMode="auto">
          <a:xfrm>
            <a:off x="8527256" y="4024046"/>
            <a:ext cx="616744" cy="1050303"/>
          </a:xfrm>
          <a:prstGeom prst="rect">
            <a:avLst/>
          </a:prstGeom>
          <a:noFill/>
          <a:ln>
            <a:noFill/>
          </a:ln>
          <a:effectLst>
            <a:outerShdw algn="ctr" dir="2700000" dist="38100" rotWithShape="0">
              <a:schemeClr val="tx1">
                <a:lumMod val="85000"/>
                <a:lumOff val="15000"/>
                <a:alpha val="40000"/>
              </a:schemeClr>
            </a:outer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组合 107"/>
          <p:cNvGrpSpPr/>
          <p:nvPr/>
        </p:nvGrpSpPr>
        <p:grpSpPr>
          <a:xfrm>
            <a:off x="-465713" y="109174"/>
            <a:ext cx="6621889" cy="874084"/>
            <a:chOff x="-465713" y="109174"/>
            <a:chExt cx="6621889" cy="874084"/>
          </a:xfrm>
        </p:grpSpPr>
        <p:grpSp>
          <p:nvGrpSpPr>
            <p:cNvPr id="41" name="组合 40"/>
            <p:cNvGrpSpPr/>
            <p:nvPr/>
          </p:nvGrpSpPr>
          <p:grpSpPr>
            <a:xfrm>
              <a:off x="4056833" y="457378"/>
              <a:ext cx="2099343" cy="525880"/>
              <a:chOff x="4330700" y="598070"/>
              <a:chExt cx="2099343" cy="525880"/>
            </a:xfrm>
          </p:grpSpPr>
          <p:sp>
            <p:nvSpPr>
              <p:cNvPr id="39" name="任意多边形 38"/>
              <p:cNvSpPr/>
              <p:nvPr/>
            </p:nvSpPr>
            <p:spPr>
              <a:xfrm>
                <a:off x="4330700" y="598070"/>
                <a:ext cx="2099343" cy="417929"/>
              </a:xfrm>
              <a:custGeom>
                <a:gdLst>
                  <a:gd fmla="*/ 0 w 2099343" name="connsiteX0"/>
                  <a:gd fmla="*/ 0 h 596900" name="connsiteY0"/>
                  <a:gd fmla="*/ 292100 w 2099343" name="connsiteX1"/>
                  <a:gd fmla="*/ 25400 h 596900" name="connsiteY1"/>
                  <a:gd fmla="*/ 368300 w 2099343" name="connsiteX2"/>
                  <a:gd fmla="*/ 50800 h 596900" name="connsiteY2"/>
                  <a:gd fmla="*/ 444500 w 2099343" name="connsiteX3"/>
                  <a:gd fmla="*/ 101600 h 596900" name="connsiteY3"/>
                  <a:gd fmla="*/ 482600 w 2099343" name="connsiteX4"/>
                  <a:gd fmla="*/ 114300 h 596900" name="connsiteY4"/>
                  <a:gd fmla="*/ 520700 w 2099343" name="connsiteX5"/>
                  <a:gd fmla="*/ 139700 h 596900" name="connsiteY5"/>
                  <a:gd fmla="*/ 558800 w 2099343" name="connsiteX6"/>
                  <a:gd fmla="*/ 152400 h 596900" name="connsiteY6"/>
                  <a:gd fmla="*/ 635000 w 2099343" name="connsiteX7"/>
                  <a:gd fmla="*/ 203200 h 596900" name="connsiteY7"/>
                  <a:gd fmla="*/ 673100 w 2099343" name="connsiteX8"/>
                  <a:gd fmla="*/ 215900 h 596900" name="connsiteY8"/>
                  <a:gd fmla="*/ 749300 w 2099343" name="connsiteX9"/>
                  <a:gd fmla="*/ 266700 h 596900" name="connsiteY9"/>
                  <a:gd fmla="*/ 825500 w 2099343" name="connsiteX10"/>
                  <a:gd fmla="*/ 304800 h 596900" name="connsiteY10"/>
                  <a:gd fmla="*/ 863600 w 2099343" name="connsiteX11"/>
                  <a:gd fmla="*/ 317500 h 596900" name="connsiteY11"/>
                  <a:gd fmla="*/ 901700 w 2099343" name="connsiteX12"/>
                  <a:gd fmla="*/ 342900 h 596900" name="connsiteY12"/>
                  <a:gd fmla="*/ 990600 w 2099343" name="connsiteX13"/>
                  <a:gd fmla="*/ 368300 h 596900" name="connsiteY13"/>
                  <a:gd fmla="*/ 1028700 w 2099343" name="connsiteX14"/>
                  <a:gd fmla="*/ 393700 h 596900" name="connsiteY14"/>
                  <a:gd fmla="*/ 1104900 w 2099343" name="connsiteX15"/>
                  <a:gd fmla="*/ 419100 h 596900" name="connsiteY15"/>
                  <a:gd fmla="*/ 1193800 w 2099343" name="connsiteX16"/>
                  <a:gd fmla="*/ 444500 h 596900" name="connsiteY16"/>
                  <a:gd fmla="*/ 1397000 w 2099343" name="connsiteX17"/>
                  <a:gd fmla="*/ 431800 h 596900" name="connsiteY17"/>
                  <a:gd fmla="*/ 1422400 w 2099343" name="connsiteX18"/>
                  <a:gd fmla="*/ 355600 h 596900" name="connsiteY18"/>
                  <a:gd fmla="*/ 1409700 w 2099343" name="connsiteX19"/>
                  <a:gd fmla="*/ 254000 h 596900" name="connsiteY19"/>
                  <a:gd fmla="*/ 1244600 w 2099343" name="connsiteX20"/>
                  <a:gd fmla="*/ 304800 h 596900" name="connsiteY20"/>
                  <a:gd fmla="*/ 1257300 w 2099343" name="connsiteX21"/>
                  <a:gd fmla="*/ 431800 h 596900" name="connsiteY21"/>
                  <a:gd fmla="*/ 1295400 w 2099343" name="connsiteX22"/>
                  <a:gd fmla="*/ 457200 h 596900" name="connsiteY22"/>
                  <a:gd fmla="*/ 1320800 w 2099343" name="connsiteX23"/>
                  <a:gd fmla="*/ 495300 h 596900" name="connsiteY23"/>
                  <a:gd fmla="*/ 1358900 w 2099343" name="connsiteX24"/>
                  <a:gd fmla="*/ 508000 h 596900" name="connsiteY24"/>
                  <a:gd fmla="*/ 1460500 w 2099343" name="connsiteX25"/>
                  <a:gd fmla="*/ 520700 h 596900" name="connsiteY25"/>
                  <a:gd fmla="*/ 1714500 w 2099343" name="connsiteX26"/>
                  <a:gd fmla="*/ 546100 h 596900" name="connsiteY26"/>
                  <a:gd fmla="*/ 1790700 w 2099343" name="connsiteX27"/>
                  <a:gd fmla="*/ 558800 h 596900" name="connsiteY27"/>
                  <a:gd fmla="*/ 1905000 w 2099343" name="connsiteX28"/>
                  <a:gd fmla="*/ 584200 h 596900" name="connsiteY28"/>
                  <a:gd fmla="*/ 1943100 w 2099343" name="connsiteX29"/>
                  <a:gd fmla="*/ 596900 h 596900" name="connsiteY29"/>
                  <a:gd fmla="*/ 2082800 w 2099343" name="connsiteX30"/>
                  <a:gd fmla="*/ 584200 h 596900" name="connsiteY30"/>
                  <a:gd fmla="*/ 2095500 w 2099343" name="connsiteX31"/>
                  <a:gd fmla="*/ 546100 h 596900" name="connsiteY31"/>
                  <a:gd fmla="*/ 2019300 w 2099343" name="connsiteX32"/>
                  <a:gd fmla="*/ 520700 h 596900" name="connsiteY32"/>
                  <a:gd fmla="*/ 1943100 w 2099343" name="connsiteX33"/>
                  <a:gd fmla="*/ 482600 h 596900" name="connsiteY33"/>
                  <a:gd fmla="*/ 1905000 w 2099343" name="connsiteX34"/>
                  <a:gd fmla="*/ 457200 h 596900" name="connsiteY34"/>
                  <a:gd fmla="*/ 1714500 w 2099343" name="connsiteX35"/>
                  <a:gd fmla="*/ 469900 h 596900" name="connsiteY35"/>
                  <a:gd fmla="*/ 1676400 w 2099343" name="connsiteX36"/>
                  <a:gd fmla="*/ 482600 h 596900" name="connsiteY36"/>
                  <a:gd fmla="*/ 1625600 w 2099343" name="connsiteX37"/>
                  <a:gd fmla="*/ 533400 h 596900" name="connsiteY3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b="b" l="l" r="r" t="t"/>
                <a:pathLst>
                  <a:path h="596900" w="2099343">
                    <a:moveTo>
                      <a:pt x="0" y="0"/>
                    </a:moveTo>
                    <a:cubicBezTo>
                      <a:pt x="86364" y="4798"/>
                      <a:pt x="200091" y="307"/>
                      <a:pt x="292100" y="25400"/>
                    </a:cubicBezTo>
                    <a:cubicBezTo>
                      <a:pt x="317931" y="32445"/>
                      <a:pt x="346023" y="35948"/>
                      <a:pt x="368300" y="50800"/>
                    </a:cubicBezTo>
                    <a:cubicBezTo>
                      <a:pt x="393700" y="67733"/>
                      <a:pt x="415540" y="91947"/>
                      <a:pt x="444500" y="101600"/>
                    </a:cubicBezTo>
                    <a:cubicBezTo>
                      <a:pt x="457200" y="105833"/>
                      <a:pt x="470626" y="108313"/>
                      <a:pt x="482600" y="114300"/>
                    </a:cubicBezTo>
                    <a:cubicBezTo>
                      <a:pt x="496252" y="121126"/>
                      <a:pt x="507048" y="132874"/>
                      <a:pt x="520700" y="139700"/>
                    </a:cubicBezTo>
                    <a:cubicBezTo>
                      <a:pt x="532674" y="145687"/>
                      <a:pt x="547098" y="145899"/>
                      <a:pt x="558800" y="152400"/>
                    </a:cubicBezTo>
                    <a:cubicBezTo>
                      <a:pt x="585485" y="167225"/>
                      <a:pt x="606040" y="193547"/>
                      <a:pt x="635000" y="203200"/>
                    </a:cubicBezTo>
                    <a:cubicBezTo>
                      <a:pt x="647700" y="207433"/>
                      <a:pt x="661398" y="209399"/>
                      <a:pt x="673100" y="215900"/>
                    </a:cubicBezTo>
                    <a:cubicBezTo>
                      <a:pt x="699785" y="230725"/>
                      <a:pt x="720340" y="257047"/>
                      <a:pt x="749300" y="266700"/>
                    </a:cubicBezTo>
                    <a:cubicBezTo>
                      <a:pt x="845065" y="298622"/>
                      <a:pt x="727023" y="255561"/>
                      <a:pt x="825500" y="304800"/>
                    </a:cubicBezTo>
                    <a:cubicBezTo>
                      <a:pt x="837474" y="310787"/>
                      <a:pt x="851626" y="311513"/>
                      <a:pt x="863600" y="317500"/>
                    </a:cubicBezTo>
                    <a:cubicBezTo>
                      <a:pt x="877252" y="324326"/>
                      <a:pt x="887671" y="336887"/>
                      <a:pt x="901700" y="342900"/>
                    </a:cubicBezTo>
                    <a:cubicBezTo>
                      <a:pt x="958667" y="367315"/>
                      <a:pt x="941172" y="343586"/>
                      <a:pt x="990600" y="368300"/>
                    </a:cubicBezTo>
                    <a:cubicBezTo>
                      <a:pt x="1004252" y="375126"/>
                      <a:pt x="1014752" y="387501"/>
                      <a:pt x="1028700" y="393700"/>
                    </a:cubicBezTo>
                    <a:cubicBezTo>
                      <a:pt x="1053166" y="404574"/>
                      <a:pt x="1079500" y="410633"/>
                      <a:pt x="1104900" y="419100"/>
                    </a:cubicBezTo>
                    <a:cubicBezTo>
                      <a:pt x="1159559" y="437320"/>
                      <a:pt x="1130013" y="428553"/>
                      <a:pt x="1193800" y="444500"/>
                    </a:cubicBezTo>
                    <a:cubicBezTo>
                      <a:pt x="1261533" y="440267"/>
                      <a:pt x="1333749" y="456398"/>
                      <a:pt x="1397000" y="431800"/>
                    </a:cubicBezTo>
                    <a:cubicBezTo>
                      <a:pt x="1421953" y="422096"/>
                      <a:pt x="1422400" y="355600"/>
                      <a:pt x="1422400" y="355600"/>
                    </a:cubicBezTo>
                    <a:cubicBezTo>
                      <a:pt x="1418167" y="321733"/>
                      <a:pt x="1439751" y="270181"/>
                      <a:pt x="1409700" y="254000"/>
                    </a:cubicBezTo>
                    <a:cubicBezTo>
                      <a:pt x="1273084" y="180438"/>
                      <a:pt x="1265772" y="241285"/>
                      <a:pt x="1244600" y="304800"/>
                    </a:cubicBezTo>
                    <a:cubicBezTo>
                      <a:pt x="1248833" y="347133"/>
                      <a:pt x="1243846" y="391439"/>
                      <a:pt x="1257300" y="431800"/>
                    </a:cubicBezTo>
                    <a:cubicBezTo>
                      <a:pt x="1262127" y="446280"/>
                      <a:pt x="1284607" y="446407"/>
                      <a:pt x="1295400" y="457200"/>
                    </a:cubicBezTo>
                    <a:cubicBezTo>
                      <a:pt x="1306193" y="467993"/>
                      <a:pt x="1308881" y="485765"/>
                      <a:pt x="1320800" y="495300"/>
                    </a:cubicBezTo>
                    <a:cubicBezTo>
                      <a:pt x="1331253" y="503663"/>
                      <a:pt x="1345729" y="505605"/>
                      <a:pt x="1358900" y="508000"/>
                    </a:cubicBezTo>
                    <a:cubicBezTo>
                      <a:pt x="1392480" y="514105"/>
                      <a:pt x="1426633" y="516467"/>
                      <a:pt x="1460500" y="520700"/>
                    </a:cubicBezTo>
                    <a:cubicBezTo>
                      <a:pt x="1571853" y="557818"/>
                      <a:pt x="1459057" y="523888"/>
                      <a:pt x="1714500" y="546100"/>
                    </a:cubicBezTo>
                    <a:cubicBezTo>
                      <a:pt x="1740154" y="548331"/>
                      <a:pt x="1765365" y="554194"/>
                      <a:pt x="1790700" y="558800"/>
                    </a:cubicBezTo>
                    <a:cubicBezTo>
                      <a:pt x="1826710" y="565347"/>
                      <a:pt x="1869327" y="574008"/>
                      <a:pt x="1905000" y="584200"/>
                    </a:cubicBezTo>
                    <a:cubicBezTo>
                      <a:pt x="1917872" y="587878"/>
                      <a:pt x="1930400" y="592667"/>
                      <a:pt x="1943100" y="596900"/>
                    </a:cubicBezTo>
                    <a:cubicBezTo>
                      <a:pt x="1989667" y="592667"/>
                      <a:pt x="2038441" y="598986"/>
                      <a:pt x="2082800" y="584200"/>
                    </a:cubicBezTo>
                    <a:cubicBezTo>
                      <a:pt x="2095500" y="579967"/>
                      <a:pt x="2104966" y="555566"/>
                      <a:pt x="2095500" y="546100"/>
                    </a:cubicBezTo>
                    <a:cubicBezTo>
                      <a:pt x="2076568" y="527168"/>
                      <a:pt x="2041577" y="535552"/>
                      <a:pt x="2019300" y="520700"/>
                    </a:cubicBezTo>
                    <a:cubicBezTo>
                      <a:pt x="1910111" y="447907"/>
                      <a:pt x="2048260" y="535180"/>
                      <a:pt x="1943100" y="482600"/>
                    </a:cubicBezTo>
                    <a:cubicBezTo>
                      <a:pt x="1929448" y="475774"/>
                      <a:pt x="1917700" y="465667"/>
                      <a:pt x="1905000" y="457200"/>
                    </a:cubicBezTo>
                    <a:cubicBezTo>
                      <a:pt x="1841500" y="461433"/>
                      <a:pt x="1777752" y="462872"/>
                      <a:pt x="1714500" y="469900"/>
                    </a:cubicBezTo>
                    <a:cubicBezTo>
                      <a:pt x="1701195" y="471378"/>
                      <a:pt x="1687539" y="475174"/>
                      <a:pt x="1676400" y="482600"/>
                    </a:cubicBezTo>
                    <a:lnTo>
                      <a:pt x="1625600" y="53340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5838817" y="904875"/>
                <a:ext cx="171458" cy="219075"/>
              </a:xfrm>
              <a:custGeom>
                <a:gdLst>
                  <a:gd fmla="*/ 171458 w 171458" name="connsiteX0"/>
                  <a:gd fmla="*/ 0 h 219075" name="connsiteY0"/>
                  <a:gd fmla="*/ 123833 w 171458" name="connsiteX1"/>
                  <a:gd fmla="*/ 28575 h 219075" name="connsiteY1"/>
                  <a:gd fmla="*/ 95258 w 171458" name="connsiteX2"/>
                  <a:gd fmla="*/ 47625 h 219075" name="connsiteY2"/>
                  <a:gd fmla="*/ 47633 w 171458" name="connsiteX3"/>
                  <a:gd fmla="*/ 95250 h 219075" name="connsiteY3"/>
                  <a:gd fmla="*/ 38108 w 171458" name="connsiteX4"/>
                  <a:gd fmla="*/ 123825 h 219075" name="connsiteY4"/>
                  <a:gd fmla="*/ 19058 w 171458" name="connsiteX5"/>
                  <a:gd fmla="*/ 152400 h 219075" name="connsiteY5"/>
                  <a:gd fmla="*/ 8 w 171458" name="connsiteX6"/>
                  <a:gd fmla="*/ 219075 h 219075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219075" w="171458">
                    <a:moveTo>
                      <a:pt x="171458" y="0"/>
                    </a:moveTo>
                    <a:cubicBezTo>
                      <a:pt x="155583" y="9525"/>
                      <a:pt x="139532" y="18763"/>
                      <a:pt x="123833" y="28575"/>
                    </a:cubicBezTo>
                    <a:cubicBezTo>
                      <a:pt x="114125" y="34642"/>
                      <a:pt x="103353" y="39530"/>
                      <a:pt x="95258" y="47625"/>
                    </a:cubicBezTo>
                    <a:cubicBezTo>
                      <a:pt x="31758" y="111125"/>
                      <a:pt x="123833" y="44450"/>
                      <a:pt x="47633" y="95250"/>
                    </a:cubicBezTo>
                    <a:cubicBezTo>
                      <a:pt x="44458" y="104775"/>
                      <a:pt x="42598" y="114845"/>
                      <a:pt x="38108" y="123825"/>
                    </a:cubicBezTo>
                    <a:cubicBezTo>
                      <a:pt x="32988" y="134064"/>
                      <a:pt x="23707" y="141939"/>
                      <a:pt x="19058" y="152400"/>
                    </a:cubicBezTo>
                    <a:cubicBezTo>
                      <a:pt x="-996" y="197522"/>
                      <a:pt x="8" y="191848"/>
                      <a:pt x="8" y="219075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945485" y="894311"/>
                <a:ext cx="93263" cy="93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-123647" y="109174"/>
              <a:ext cx="4781705" cy="762395"/>
              <a:chOff x="2511726" y="-1028650"/>
              <a:chExt cx="4958719" cy="790618"/>
            </a:xfrm>
          </p:grpSpPr>
          <p:pic>
            <p:nvPicPr>
              <p:cNvPr id="83" name="Picture 31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81440" y="-627090"/>
                <a:ext cx="28683" cy="45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39"/>
              <p:cNvSpPr/>
              <p:nvPr/>
            </p:nvSpPr>
            <p:spPr bwMode="auto">
              <a:xfrm>
                <a:off x="2513933" y="-974962"/>
                <a:ext cx="505260" cy="325072"/>
              </a:xfrm>
              <a:custGeom>
                <a:gdLst>
                  <a:gd fmla="*/ 290 w 291" name="T0"/>
                  <a:gd fmla="*/ 4 h 187" name="T1"/>
                  <a:gd fmla="*/ 287 w 291" name="T2"/>
                  <a:gd fmla="*/ 11 h 187" name="T3"/>
                  <a:gd fmla="*/ 8 w 291" name="T4"/>
                  <a:gd fmla="*/ 186 h 187" name="T5"/>
                  <a:gd fmla="*/ 1 w 291" name="T6"/>
                  <a:gd fmla="*/ 183 h 187" name="T7"/>
                  <a:gd fmla="*/ 3 w 291" name="T8"/>
                  <a:gd fmla="*/ 176 h 187" name="T9"/>
                  <a:gd fmla="*/ 283 w 291" name="T10"/>
                  <a:gd fmla="*/ 1 h 187" name="T11"/>
                  <a:gd fmla="*/ 290 w 291" name="T12"/>
                  <a:gd fmla="*/ 4 h 1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7" w="291">
                    <a:moveTo>
                      <a:pt x="290" y="4"/>
                    </a:moveTo>
                    <a:cubicBezTo>
                      <a:pt x="291" y="6"/>
                      <a:pt x="290" y="9"/>
                      <a:pt x="287" y="11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5" y="187"/>
                      <a:pt x="2" y="186"/>
                      <a:pt x="1" y="183"/>
                    </a:cubicBezTo>
                    <a:cubicBezTo>
                      <a:pt x="0" y="181"/>
                      <a:pt x="1" y="178"/>
                      <a:pt x="3" y="176"/>
                    </a:cubicBezTo>
                    <a:cubicBezTo>
                      <a:pt x="283" y="1"/>
                      <a:pt x="283" y="1"/>
                      <a:pt x="283" y="1"/>
                    </a:cubicBezTo>
                    <a:cubicBezTo>
                      <a:pt x="286" y="0"/>
                      <a:pt x="289" y="1"/>
                      <a:pt x="29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40"/>
              <p:cNvSpPr/>
              <p:nvPr/>
            </p:nvSpPr>
            <p:spPr bwMode="auto">
              <a:xfrm>
                <a:off x="2511726" y="-669011"/>
                <a:ext cx="493493" cy="378761"/>
              </a:xfrm>
              <a:custGeom>
                <a:gdLst>
                  <a:gd fmla="*/ 283 w 284" name="T0"/>
                  <a:gd fmla="*/ 215 h 218" name="T1"/>
                  <a:gd fmla="*/ 276 w 284" name="T2"/>
                  <a:gd fmla="*/ 217 h 218" name="T3"/>
                  <a:gd fmla="*/ 4 w 284" name="T4"/>
                  <a:gd fmla="*/ 10 h 218" name="T5"/>
                  <a:gd fmla="*/ 1 w 284" name="T6"/>
                  <a:gd fmla="*/ 3 h 218" name="T7"/>
                  <a:gd fmla="*/ 9 w 284" name="T8"/>
                  <a:gd fmla="*/ 1 h 218" name="T9"/>
                  <a:gd fmla="*/ 281 w 284" name="T10"/>
                  <a:gd fmla="*/ 208 h 218" name="T11"/>
                  <a:gd fmla="*/ 283 w 284" name="T12"/>
                  <a:gd fmla="*/ 215 h 2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18" w="284">
                    <a:moveTo>
                      <a:pt x="283" y="215"/>
                    </a:moveTo>
                    <a:cubicBezTo>
                      <a:pt x="281" y="217"/>
                      <a:pt x="278" y="218"/>
                      <a:pt x="276" y="21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9"/>
                      <a:pt x="0" y="6"/>
                      <a:pt x="1" y="3"/>
                    </a:cubicBezTo>
                    <a:cubicBezTo>
                      <a:pt x="3" y="1"/>
                      <a:pt x="6" y="0"/>
                      <a:pt x="9" y="1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3" y="209"/>
                      <a:pt x="284" y="212"/>
                      <a:pt x="283" y="2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41"/>
              <p:cNvSpPr/>
              <p:nvPr/>
            </p:nvSpPr>
            <p:spPr bwMode="auto">
              <a:xfrm>
                <a:off x="2983155" y="-1028650"/>
                <a:ext cx="46334" cy="790618"/>
              </a:xfrm>
              <a:custGeom>
                <a:gdLst>
                  <a:gd fmla="*/ 27 w 27" name="T0"/>
                  <a:gd fmla="*/ 441 h 455" name="T1"/>
                  <a:gd fmla="*/ 13 w 27" name="T2"/>
                  <a:gd fmla="*/ 455 h 455" name="T3"/>
                  <a:gd fmla="*/ 0 w 27" name="T4"/>
                  <a:gd fmla="*/ 441 h 455" name="T5"/>
                  <a:gd fmla="*/ 0 w 27" name="T6"/>
                  <a:gd fmla="*/ 13 h 455" name="T7"/>
                  <a:gd fmla="*/ 13 w 27" name="T8"/>
                  <a:gd fmla="*/ 0 h 455" name="T9"/>
                  <a:gd fmla="*/ 27 w 27" name="T10"/>
                  <a:gd fmla="*/ 13 h 455" name="T11"/>
                  <a:gd fmla="*/ 27 w 27" name="T12"/>
                  <a:gd fmla="*/ 441 h 4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55" w="27">
                    <a:moveTo>
                      <a:pt x="27" y="441"/>
                    </a:moveTo>
                    <a:cubicBezTo>
                      <a:pt x="27" y="449"/>
                      <a:pt x="21" y="455"/>
                      <a:pt x="13" y="455"/>
                    </a:cubicBezTo>
                    <a:cubicBezTo>
                      <a:pt x="6" y="455"/>
                      <a:pt x="0" y="449"/>
                      <a:pt x="0" y="44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441"/>
                      <a:pt x="27" y="441"/>
                      <a:pt x="27" y="4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65"/>
              <p:cNvSpPr/>
              <p:nvPr/>
            </p:nvSpPr>
            <p:spPr bwMode="auto">
              <a:xfrm>
                <a:off x="3014043" y="-899945"/>
                <a:ext cx="4456402" cy="566303"/>
              </a:xfrm>
              <a:custGeom>
                <a:gdLst>
                  <a:gd fmla="*/ 4104 w 4104" name="T0"/>
                  <a:gd fmla="*/ 0 h 770" name="T1"/>
                  <a:gd fmla="*/ 3893 w 4104" name="T2"/>
                  <a:gd fmla="*/ 385 h 770" name="T3"/>
                  <a:gd fmla="*/ 4104 w 4104" name="T4"/>
                  <a:gd fmla="*/ 770 h 770" name="T5"/>
                  <a:gd fmla="*/ 0 w 4104" name="T6"/>
                  <a:gd fmla="*/ 770 h 770" name="T7"/>
                  <a:gd fmla="*/ 0 w 4104" name="T8"/>
                  <a:gd fmla="*/ 0 h 770" name="T9"/>
                  <a:gd fmla="*/ 4104 w 4104" name="T10"/>
                  <a:gd fmla="*/ 0 h 77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70" w="4104">
                    <a:moveTo>
                      <a:pt x="4104" y="0"/>
                    </a:moveTo>
                    <a:lnTo>
                      <a:pt x="3893" y="385"/>
                    </a:lnTo>
                    <a:lnTo>
                      <a:pt x="4104" y="770"/>
                    </a:lnTo>
                    <a:lnTo>
                      <a:pt x="0" y="770"/>
                    </a:lnTo>
                    <a:lnTo>
                      <a:pt x="0" y="0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984135" y="310277"/>
              <a:ext cx="221240" cy="146487"/>
              <a:chOff x="1603866" y="3740071"/>
              <a:chExt cx="221240" cy="146487"/>
            </a:xfrm>
          </p:grpSpPr>
          <p:sp>
            <p:nvSpPr>
              <p:cNvPr id="94" name="心形 93"/>
              <p:cNvSpPr/>
              <p:nvPr/>
            </p:nvSpPr>
            <p:spPr>
              <a:xfrm rot="19396768">
                <a:off x="1678892" y="3740071"/>
                <a:ext cx="68955" cy="56086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心形 94"/>
              <p:cNvSpPr/>
              <p:nvPr/>
            </p:nvSpPr>
            <p:spPr>
              <a:xfrm rot="19396768">
                <a:off x="1603866" y="3745254"/>
                <a:ext cx="56209" cy="45719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6" name="心形 95"/>
              <p:cNvSpPr/>
              <p:nvPr/>
            </p:nvSpPr>
            <p:spPr>
              <a:xfrm rot="19396768">
                <a:off x="1695057" y="3780780"/>
                <a:ext cx="130049" cy="105778"/>
              </a:xfrm>
              <a:prstGeom prst="hear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4" name="矩形 103"/>
            <p:cNvSpPr/>
            <p:nvPr/>
          </p:nvSpPr>
          <p:spPr>
            <a:xfrm flipH="1">
              <a:off x="1213902" y="254243"/>
              <a:ext cx="2776255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b="1" lang="zh-CN" smtClean="0" spc="300" sz="2800">
                  <a:solidFill>
                    <a:srgbClr val="8C4306"/>
                  </a:solidFill>
                  <a:latin charset="-122" panose="03000509000000000000" pitchFamily="65" typeface="方正稚艺简体"/>
                  <a:ea charset="-122" panose="03000509000000000000" pitchFamily="65" typeface="方正稚艺简体"/>
                  <a:cs charset="-122" panose="020b0604020202020204" pitchFamily="34" typeface="Arial Unicode MS"/>
                </a:rPr>
                <a:t>亲子模式对比</a:t>
              </a:r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-465713" y="254243"/>
              <a:ext cx="580004" cy="433657"/>
              <a:chOff x="179512" y="202034"/>
              <a:chExt cx="580004" cy="433657"/>
            </a:xfrm>
          </p:grpSpPr>
          <p:sp>
            <p:nvSpPr>
              <p:cNvPr id="157" name="Freeform 26"/>
              <p:cNvSpPr/>
              <p:nvPr/>
            </p:nvSpPr>
            <p:spPr bwMode="auto">
              <a:xfrm>
                <a:off x="179512" y="202034"/>
                <a:ext cx="580004" cy="433657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Freeform 26"/>
              <p:cNvSpPr/>
              <p:nvPr/>
            </p:nvSpPr>
            <p:spPr bwMode="auto">
              <a:xfrm>
                <a:off x="215035" y="230411"/>
                <a:ext cx="502441" cy="375665"/>
              </a:xfrm>
              <a:custGeom>
                <a:gdLst>
                  <a:gd fmla="*/ 248 w 987" name="T0"/>
                  <a:gd fmla="*/ 211 h 811" name="T1"/>
                  <a:gd fmla="*/ 0 w 987" name="T2"/>
                  <a:gd fmla="*/ 396 h 811" name="T3"/>
                  <a:gd fmla="*/ 284 w 987" name="T4"/>
                  <a:gd fmla="*/ 553 h 811" name="T5"/>
                  <a:gd fmla="*/ 614 w 987" name="T6"/>
                  <a:gd fmla="*/ 601 h 811" name="T7"/>
                  <a:gd fmla="*/ 854 w 987" name="T8"/>
                  <a:gd fmla="*/ 451 h 811" name="T9"/>
                  <a:gd fmla="*/ 962 w 987" name="T10"/>
                  <a:gd fmla="*/ 331 h 811" name="T11"/>
                  <a:gd fmla="*/ 698 w 987" name="T12"/>
                  <a:gd fmla="*/ 181 h 811" name="T13"/>
                  <a:gd fmla="*/ 434 w 987" name="T14"/>
                  <a:gd fmla="*/ 30 h 811" name="T15"/>
                  <a:gd fmla="*/ 248 w 987" name="T16"/>
                  <a:gd fmla="*/ 211 h 811" name="T17"/>
                  <a:gd fmla="*/ 1973 w 10068" name="connsiteX0"/>
                  <a:gd fmla="*/ 3445 h 10206" name="connsiteY0"/>
                  <a:gd fmla="*/ 2436 w 10068" name="connsiteX1"/>
                  <a:gd fmla="*/ 7929 h 10206" name="connsiteY1"/>
                  <a:gd fmla="*/ 6342 w 10068" name="connsiteX2"/>
                  <a:gd fmla="*/ 8356 h 10206" name="connsiteY2"/>
                  <a:gd fmla="*/ 9243 w 10068" name="connsiteX3"/>
                  <a:gd fmla="*/ 4812 h 10206" name="connsiteY3"/>
                  <a:gd fmla="*/ 7410 w 10068" name="connsiteX4"/>
                  <a:gd fmla="*/ 2143 h 10206" name="connsiteY4"/>
                  <a:gd fmla="*/ 1973 w 10068" name="connsiteX5"/>
                  <a:gd fmla="*/ 3445 h 10206" name="connsiteY5"/>
                  <a:gd fmla="*/ 2178 w 10780" name="connsiteX6"/>
                  <a:gd fmla="*/ 3437 h 10005" name="connsiteY6"/>
                  <a:gd fmla="*/ 1665 w 10000" name="connsiteX7"/>
                  <a:gd fmla="*/ 3010 h 10000" name="connsiteY7"/>
                  <a:gd fmla="*/ 1661 w 10000" name="connsiteX8"/>
                  <a:gd fmla="*/ 2748 h 10000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10206" w="10068">
                    <a:moveTo>
                      <a:pt x="1973" y="3445"/>
                    </a:moveTo>
                    <a:cubicBezTo>
                      <a:pt x="-1652" y="4511"/>
                      <a:pt x="454" y="10071"/>
                      <a:pt x="2436" y="7929"/>
                    </a:cubicBezTo>
                    <a:cubicBezTo>
                      <a:pt x="2362" y="10356"/>
                      <a:pt x="5539" y="11342"/>
                      <a:pt x="6342" y="8356"/>
                    </a:cubicBezTo>
                    <a:cubicBezTo>
                      <a:pt x="7558" y="10071"/>
                      <a:pt x="10210" y="7561"/>
                      <a:pt x="9243" y="4812"/>
                    </a:cubicBezTo>
                    <a:cubicBezTo>
                      <a:pt x="11226" y="3945"/>
                      <a:pt x="9243" y="-451"/>
                      <a:pt x="7410" y="2143"/>
                    </a:cubicBezTo>
                    <a:cubicBezTo>
                      <a:pt x="6530" y="-776"/>
                      <a:pt x="2127" y="-1050"/>
                      <a:pt x="1973" y="3445"/>
                    </a:cubicBezTo>
                    <a:close/>
                  </a:path>
                </a:pathLst>
              </a:custGeom>
              <a:noFill/>
              <a:ln w="9525">
                <a:solidFill>
                  <a:srgbClr val="68ACB5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98" name="TextBox 197"/>
          <p:cNvSpPr txBox="1"/>
          <p:nvPr/>
        </p:nvSpPr>
        <p:spPr>
          <a:xfrm>
            <a:off x="4394852" y="1715856"/>
            <a:ext cx="33685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@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4662394" y="2012581"/>
            <a:ext cx="2220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#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491646" y="1905226"/>
            <a:ext cx="2400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$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4809148" y="1965744"/>
            <a:ext cx="2291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%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642469" y="1805603"/>
            <a:ext cx="2440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&amp;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4857918" y="2153722"/>
            <a:ext cx="33392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*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060820" y="2105280"/>
            <a:ext cx="207238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/>
              <a:t>@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123016" y="2248343"/>
            <a:ext cx="157506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/>
              <a:t>&amp;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471070" y="2248343"/>
            <a:ext cx="2440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&amp;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341362" y="2164692"/>
            <a:ext cx="21623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*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5328435" y="2332581"/>
            <a:ext cx="22915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%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208403" y="2153722"/>
            <a:ext cx="24006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$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557594" y="2444458"/>
            <a:ext cx="16653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/>
              <a:t>#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482038" y="2120669"/>
            <a:ext cx="22207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00"/>
              <a:t>#</a:t>
            </a:r>
          </a:p>
        </p:txBody>
      </p:sp>
      <p:sp>
        <p:nvSpPr>
          <p:cNvPr id="235" name="Freeform 6"/>
          <p:cNvSpPr/>
          <p:nvPr/>
        </p:nvSpPr>
        <p:spPr bwMode="auto">
          <a:xfrm>
            <a:off x="3924808" y="1970965"/>
            <a:ext cx="462660" cy="91129"/>
          </a:xfrm>
          <a:custGeom>
            <a:gdLst>
              <a:gd fmla="*/ 56 w 56" name="T0"/>
              <a:gd fmla="*/ 0 h 11" name="T1"/>
              <a:gd fmla="*/ 55 w 56" name="T2"/>
              <a:gd fmla="*/ 0 h 11" name="T3"/>
              <a:gd fmla="*/ 45 w 56" name="T4"/>
              <a:gd fmla="*/ 3 h 11" name="T5"/>
              <a:gd fmla="*/ 40 w 56" name="T6"/>
              <a:gd fmla="*/ 2 h 11" name="T7"/>
              <a:gd fmla="*/ 35 w 56" name="T8"/>
              <a:gd fmla="*/ 1 h 11" name="T9"/>
              <a:gd fmla="*/ 28 w 56" name="T10"/>
              <a:gd fmla="*/ 4 h 11" name="T11"/>
              <a:gd fmla="*/ 21 w 56" name="T12"/>
              <a:gd fmla="*/ 1 h 11" name="T13"/>
              <a:gd fmla="*/ 15 w 56" name="T14"/>
              <a:gd fmla="*/ 2 h 11" name="T15"/>
              <a:gd fmla="*/ 11 w 56" name="T16"/>
              <a:gd fmla="*/ 3 h 11" name="T17"/>
              <a:gd fmla="*/ 0 w 56" name="T18"/>
              <a:gd fmla="*/ 0 h 11" name="T19"/>
              <a:gd fmla="*/ 0 w 56" name="T20"/>
              <a:gd fmla="*/ 0 h 11" name="T21"/>
              <a:gd fmla="*/ 0 w 56" name="T22"/>
              <a:gd fmla="*/ 0 h 11" name="T23"/>
              <a:gd fmla="*/ 17 w 56" name="T24"/>
              <a:gd fmla="*/ 11 h 11" name="T25"/>
              <a:gd fmla="*/ 17 w 56" name="T26"/>
              <a:gd fmla="*/ 11 h 11" name="T27"/>
              <a:gd fmla="*/ 28 w 56" name="T28"/>
              <a:gd fmla="*/ 6 h 11" name="T29"/>
              <a:gd fmla="*/ 38 w 56" name="T30"/>
              <a:gd fmla="*/ 11 h 11" name="T31"/>
              <a:gd fmla="*/ 56 w 56" name="T32"/>
              <a:gd fmla="*/ 0 h 11" name="T33"/>
              <a:gd fmla="*/ 56 w 56" name="T34"/>
              <a:gd fmla="*/ 0 h 1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" w="56">
                <a:moveTo>
                  <a:pt x="56" y="0"/>
                </a:moveTo>
                <a:cubicBezTo>
                  <a:pt x="56" y="0"/>
                  <a:pt x="55" y="0"/>
                  <a:pt x="55" y="0"/>
                </a:cubicBezTo>
                <a:cubicBezTo>
                  <a:pt x="52" y="2"/>
                  <a:pt x="48" y="3"/>
                  <a:pt x="45" y="3"/>
                </a:cubicBezTo>
                <a:cubicBezTo>
                  <a:pt x="44" y="3"/>
                  <a:pt x="42" y="3"/>
                  <a:pt x="40" y="2"/>
                </a:cubicBezTo>
                <a:cubicBezTo>
                  <a:pt x="38" y="2"/>
                  <a:pt x="36" y="1"/>
                  <a:pt x="35" y="1"/>
                </a:cubicBezTo>
                <a:cubicBezTo>
                  <a:pt x="32" y="1"/>
                  <a:pt x="30" y="2"/>
                  <a:pt x="28" y="4"/>
                </a:cubicBezTo>
                <a:cubicBezTo>
                  <a:pt x="26" y="2"/>
                  <a:pt x="23" y="1"/>
                  <a:pt x="21" y="1"/>
                </a:cubicBezTo>
                <a:cubicBezTo>
                  <a:pt x="19" y="1"/>
                  <a:pt x="18" y="2"/>
                  <a:pt x="15" y="2"/>
                </a:cubicBezTo>
                <a:cubicBezTo>
                  <a:pt x="14" y="3"/>
                  <a:pt x="12" y="3"/>
                  <a:pt x="11" y="3"/>
                </a:cubicBezTo>
                <a:cubicBezTo>
                  <a:pt x="7" y="3"/>
                  <a:pt x="4" y="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6"/>
                  <a:pt x="11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11"/>
                  <a:pt x="24" y="9"/>
                  <a:pt x="28" y="6"/>
                </a:cubicBezTo>
                <a:cubicBezTo>
                  <a:pt x="31" y="9"/>
                  <a:pt x="35" y="11"/>
                  <a:pt x="38" y="11"/>
                </a:cubicBezTo>
                <a:cubicBezTo>
                  <a:pt x="45" y="11"/>
                  <a:pt x="51" y="6"/>
                  <a:pt x="56" y="0"/>
                </a:cubicBezTo>
                <a:cubicBezTo>
                  <a:pt x="56" y="0"/>
                  <a:pt x="56" y="0"/>
                  <a:pt x="56" y="0"/>
                </a:cubicBezTo>
                <a:close/>
              </a:path>
            </a:pathLst>
          </a:custGeom>
          <a:solidFill>
            <a:srgbClr val="68310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8C4306"/>
              </a:solidFill>
            </a:endParaRPr>
          </a:p>
        </p:txBody>
      </p:sp>
      <p:sp>
        <p:nvSpPr>
          <p:cNvPr id="236" name="Freeform 6"/>
          <p:cNvSpPr/>
          <p:nvPr/>
        </p:nvSpPr>
        <p:spPr bwMode="auto">
          <a:xfrm>
            <a:off x="4296104" y="2341653"/>
            <a:ext cx="333366" cy="65663"/>
          </a:xfrm>
          <a:custGeom>
            <a:gdLst>
              <a:gd fmla="*/ 56 w 56" name="T0"/>
              <a:gd fmla="*/ 0 h 11" name="T1"/>
              <a:gd fmla="*/ 55 w 56" name="T2"/>
              <a:gd fmla="*/ 0 h 11" name="T3"/>
              <a:gd fmla="*/ 45 w 56" name="T4"/>
              <a:gd fmla="*/ 3 h 11" name="T5"/>
              <a:gd fmla="*/ 40 w 56" name="T6"/>
              <a:gd fmla="*/ 2 h 11" name="T7"/>
              <a:gd fmla="*/ 35 w 56" name="T8"/>
              <a:gd fmla="*/ 1 h 11" name="T9"/>
              <a:gd fmla="*/ 28 w 56" name="T10"/>
              <a:gd fmla="*/ 4 h 11" name="T11"/>
              <a:gd fmla="*/ 21 w 56" name="T12"/>
              <a:gd fmla="*/ 1 h 11" name="T13"/>
              <a:gd fmla="*/ 15 w 56" name="T14"/>
              <a:gd fmla="*/ 2 h 11" name="T15"/>
              <a:gd fmla="*/ 11 w 56" name="T16"/>
              <a:gd fmla="*/ 3 h 11" name="T17"/>
              <a:gd fmla="*/ 0 w 56" name="T18"/>
              <a:gd fmla="*/ 0 h 11" name="T19"/>
              <a:gd fmla="*/ 0 w 56" name="T20"/>
              <a:gd fmla="*/ 0 h 11" name="T21"/>
              <a:gd fmla="*/ 0 w 56" name="T22"/>
              <a:gd fmla="*/ 0 h 11" name="T23"/>
              <a:gd fmla="*/ 17 w 56" name="T24"/>
              <a:gd fmla="*/ 11 h 11" name="T25"/>
              <a:gd fmla="*/ 17 w 56" name="T26"/>
              <a:gd fmla="*/ 11 h 11" name="T27"/>
              <a:gd fmla="*/ 28 w 56" name="T28"/>
              <a:gd fmla="*/ 6 h 11" name="T29"/>
              <a:gd fmla="*/ 38 w 56" name="T30"/>
              <a:gd fmla="*/ 11 h 11" name="T31"/>
              <a:gd fmla="*/ 56 w 56" name="T32"/>
              <a:gd fmla="*/ 0 h 11" name="T33"/>
              <a:gd fmla="*/ 56 w 56" name="T34"/>
              <a:gd fmla="*/ 0 h 1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" w="56">
                <a:moveTo>
                  <a:pt x="56" y="0"/>
                </a:moveTo>
                <a:cubicBezTo>
                  <a:pt x="56" y="0"/>
                  <a:pt x="55" y="0"/>
                  <a:pt x="55" y="0"/>
                </a:cubicBezTo>
                <a:cubicBezTo>
                  <a:pt x="52" y="2"/>
                  <a:pt x="48" y="3"/>
                  <a:pt x="45" y="3"/>
                </a:cubicBezTo>
                <a:cubicBezTo>
                  <a:pt x="44" y="3"/>
                  <a:pt x="42" y="3"/>
                  <a:pt x="40" y="2"/>
                </a:cubicBezTo>
                <a:cubicBezTo>
                  <a:pt x="38" y="2"/>
                  <a:pt x="36" y="1"/>
                  <a:pt x="35" y="1"/>
                </a:cubicBezTo>
                <a:cubicBezTo>
                  <a:pt x="32" y="1"/>
                  <a:pt x="30" y="2"/>
                  <a:pt x="28" y="4"/>
                </a:cubicBezTo>
                <a:cubicBezTo>
                  <a:pt x="26" y="2"/>
                  <a:pt x="23" y="1"/>
                  <a:pt x="21" y="1"/>
                </a:cubicBezTo>
                <a:cubicBezTo>
                  <a:pt x="19" y="1"/>
                  <a:pt x="18" y="2"/>
                  <a:pt x="15" y="2"/>
                </a:cubicBezTo>
                <a:cubicBezTo>
                  <a:pt x="14" y="3"/>
                  <a:pt x="12" y="3"/>
                  <a:pt x="11" y="3"/>
                </a:cubicBezTo>
                <a:cubicBezTo>
                  <a:pt x="7" y="3"/>
                  <a:pt x="4" y="2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5" y="6"/>
                  <a:pt x="11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11"/>
                  <a:pt x="24" y="9"/>
                  <a:pt x="28" y="6"/>
                </a:cubicBezTo>
                <a:cubicBezTo>
                  <a:pt x="31" y="9"/>
                  <a:pt x="35" y="11"/>
                  <a:pt x="38" y="11"/>
                </a:cubicBezTo>
                <a:cubicBezTo>
                  <a:pt x="45" y="11"/>
                  <a:pt x="51" y="6"/>
                  <a:pt x="56" y="0"/>
                </a:cubicBezTo>
                <a:cubicBezTo>
                  <a:pt x="56" y="0"/>
                  <a:pt x="56" y="0"/>
                  <a:pt x="56" y="0"/>
                </a:cubicBezTo>
                <a:close/>
              </a:path>
            </a:pathLst>
          </a:custGeom>
          <a:solidFill>
            <a:srgbClr val="683104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8C4306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874341" y="1964459"/>
            <a:ext cx="129603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altLang="en-US" lang="zh-CN" smtClean="0" spc="300" sz="2400">
                <a:solidFill>
                  <a:srgbClr val="8C4306"/>
                </a:solidFill>
                <a:latin charset="-122" panose="02010600010101010101" pitchFamily="2" typeface="方正喵呜体"/>
                <a:ea charset="-122" panose="02010600010101010101" pitchFamily="2" typeface="方正喵呜体"/>
                <a:cs charset="-122" panose="020b0604020202020204" pitchFamily="34" typeface="Arial Unicode MS"/>
              </a:rPr>
              <a:t>呆萌型</a:t>
            </a:r>
          </a:p>
        </p:txBody>
      </p:sp>
      <p:sp>
        <p:nvSpPr>
          <p:cNvPr id="253" name="矩形 252"/>
          <p:cNvSpPr/>
          <p:nvPr/>
        </p:nvSpPr>
        <p:spPr>
          <a:xfrm>
            <a:off x="3210655" y="1520398"/>
            <a:ext cx="3987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14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4" name="矩形 253"/>
          <p:cNvSpPr/>
          <p:nvPr/>
        </p:nvSpPr>
        <p:spPr>
          <a:xfrm>
            <a:off x="3263491" y="1686689"/>
            <a:ext cx="34125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zh-CN" smtClean="0" spc="300" sz="16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5" name="矩形 254"/>
          <p:cNvSpPr/>
          <p:nvPr/>
        </p:nvSpPr>
        <p:spPr>
          <a:xfrm>
            <a:off x="3377759" y="1870953"/>
            <a:ext cx="449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6" name="矩形 255"/>
          <p:cNvSpPr/>
          <p:nvPr/>
        </p:nvSpPr>
        <p:spPr>
          <a:xfrm>
            <a:off x="3168188" y="1394998"/>
            <a:ext cx="3733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12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7" name="矩形 256"/>
          <p:cNvSpPr/>
          <p:nvPr/>
        </p:nvSpPr>
        <p:spPr>
          <a:xfrm>
            <a:off x="3128693" y="1227855"/>
            <a:ext cx="3733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12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8" name="矩形 257"/>
          <p:cNvSpPr/>
          <p:nvPr/>
        </p:nvSpPr>
        <p:spPr>
          <a:xfrm>
            <a:off x="3401525" y="1426658"/>
            <a:ext cx="3733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12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59" name="矩形 258"/>
          <p:cNvSpPr/>
          <p:nvPr/>
        </p:nvSpPr>
        <p:spPr>
          <a:xfrm>
            <a:off x="3383137" y="1269508"/>
            <a:ext cx="354330" cy="251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105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  <p:sp>
        <p:nvSpPr>
          <p:cNvPr id="260" name="矩形 259"/>
          <p:cNvSpPr/>
          <p:nvPr/>
        </p:nvSpPr>
        <p:spPr>
          <a:xfrm>
            <a:off x="3362692" y="1140465"/>
            <a:ext cx="335280" cy="22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zh-CN" smtClean="0" spc="300" sz="900">
                <a:solidFill>
                  <a:srgbClr val="8C4306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哈</a:t>
            </a:r>
          </a:p>
        </p:txBody>
      </p:sp>
    </p:spTree>
    <p:extLst>
      <p:ext uri="{BB962C8B-B14F-4D97-AF65-F5344CB8AC3E}">
        <p14:creationId val="103330005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2.83951E-06 L 1.17327 0.00185" pathEditMode="relative" ptsTypes="AA" rAng="0">
                                      <p:cBhvr>
                                        <p:cTn dur="800" fill="hold" id="8" spd="-100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2.83951E-06 L 1.17327 0.00185" pathEditMode="relative" ptsTypes="AA" rAng="0">
                                      <p:cBhvr>
                                        <p:cTn dur="800" fill="hold" id="12" spd="-100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3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8" presetSubtype="0">
                                  <p:stCondLst>
                                    <p:cond delay="7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14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42" presetSubtype="0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66667E-06 -1.85185E-06 L 0.01996 0.13117" pathEditMode="relative" ptsTypes="AA" rAng="0">
                                      <p:cBhvr>
                                        <p:cTn dur="400" fill="hold" id="25" spd="-100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5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1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1" nodeType="withEffect" presetClass="path" presetID="42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94444E-06 -2.46914E-06 L -0.01319 0.19722" pathEditMode="relative" ptsTypes="AA" rAng="0">
                                      <p:cBhvr>
                                        <p:cTn dur="400" fill="hold" id="32" spd="-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984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exit" presetID="10" presetSubtype="0">
                                  <p:stCondLst>
                                    <p:cond delay="2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38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06 4.32099E-06 L -0.02014 0.17067" pathEditMode="relative" ptsTypes="AA" rAng="0">
                                      <p:cBhvr>
                                        <p:cTn dur="400" fill="hold" id="39" spd="-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851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42" presetSubtype="0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5.55112E-17 1.7284E-06 L -0.01858 0.10308" pathEditMode="relative" ptsTypes="AA" rAng="0">
                                      <p:cBhvr>
                                        <p:cTn dur="400" fill="hold" id="46" spd="-100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51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>
                                  <p:stCondLst>
                                    <p:cond delay="2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2" nodeType="withEffect" presetClass="path" presetID="42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1.66667E-06 -1.7284E-06 L 0.03871 0.12685" pathEditMode="relative" ptsTypes="AA" rAng="0">
                                      <p:cBhvr>
                                        <p:cTn dur="400" fill="hold" id="53" spd="-100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63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1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42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2.22222E-06 -8.64198E-07 L 0.08281 0.17438" pathEditMode="relative" ptsTypes="AA" rAng="0">
                                      <p:cBhvr>
                                        <p:cTn dur="400" fill="hold" id="60" spd="-100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87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xit" presetID="10" presetSubtype="0">
                                  <p:stCondLst>
                                    <p:cond delay="2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path" presetID="42" presetSubtype="0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11111E-06 -2.46914E-06 L 0.05035 0.19722" pathEditMode="relative" ptsTypes="AA" rAng="0">
                                      <p:cBhvr>
                                        <p:cTn dur="400" fill="hold" id="67" spd="-100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984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0" presetSubtype="0">
                                  <p:stCondLst>
                                    <p:cond delay="1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3" nodeType="withEffect" presetClass="path" presetID="42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66667E-06 -3.45679E-06 L 0.02778 0.1929" pathEditMode="relative" ptsTypes="AA" rAng="0">
                                      <p:cBhvr>
                                        <p:cTn dur="400" fill="hold" id="74" spd="-100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963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10" presetSubtype="0">
                                  <p:stCondLst>
                                    <p:cond delay="1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0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06 -1.23457E-06 L 0.03854 0.07901" pathEditMode="relative" ptsTypes="AA" rAng="0">
                                      <p:cBhvr>
                                        <p:cTn dur="400" fill="hold" id="81" spd="-100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95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3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7" nodeType="withEffect" presetClass="path" presetID="42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1.38889E-06 -3.7037E-06 L 0.06129 0.07932" pathEditMode="relative" ptsTypes="AA" rAng="0">
                                      <p:cBhvr>
                                        <p:cTn dur="400" fill="hold" id="88" spd="-100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395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9" nodeType="withEffect" presetClass="exit" presetID="10" presetSubtype="0">
                                  <p:stCondLst>
                                    <p:cond delay="2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94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06 3.7037E-07 L 0.07257 0.10339" pathEditMode="relative" ptsTypes="AA" rAng="0">
                                      <p:cBhvr>
                                        <p:cTn dur="400" fill="hold" id="95" spd="-100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1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1" nodeType="withEffect" presetClass="path" presetID="42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05556E-06 2.71605E-06 L 0.08698 0.1574" pathEditMode="relative" ptsTypes="AA" rAng="0">
                                      <p:cBhvr>
                                        <p:cTn dur="400" fill="hold" id="102" spd="-100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787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xit" presetID="10" presetSubtype="0">
                                  <p:stCondLst>
                                    <p:cond delay="1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4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1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8" nodeType="withEffect" presetClass="path" presetID="42" presetSubtype="0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77778E-06 2.71605E-06 L 0.00834 0.1324" pathEditMode="relative" ptsTypes="AA" rAng="0">
                                      <p:cBhvr>
                                        <p:cTn dur="400" fill="hold" id="109" spd="-10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660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10" presetSubtype="0">
                                  <p:stCondLst>
                                    <p:cond delay="2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15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22222E-06 -3.45679E-06 L 0.00521 0.0679" pathEditMode="relative" ptsTypes="AA" rAng="0">
                                      <p:cBhvr>
                                        <p:cTn dur="400" fill="hold" id="116" spd="-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39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0" presetSubtype="0">
                                  <p:stCondLst>
                                    <p:cond delay="1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mph" presetID="8" presetSubtype="0">
                                  <p:stCondLst>
                                    <p:cond delay="36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121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2" nodeType="withEffect" presetClass="emph" presetID="8" presetSubtype="0">
                                  <p:stCondLst>
                                    <p:cond delay="36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12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124" nodeType="withEffect" presetClass="exit" presetID="12" presetSubtype="2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500" id="12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1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2" nodeType="withEffect" presetClass="exit" presetID="10" presetSubtype="0">
                                  <p:stCondLst>
                                    <p:cond delay="3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40" nodeType="withEffect" presetClass="path" presetID="42" presetSubtype="0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.05556E-06 -8.64198E-07 L -0.02448 0.05247" pathEditMode="relative" ptsTypes="AA" rAng="0">
                                      <p:cBhvr>
                                        <p:cTn dur="400" fill="hold" id="141" spd="-100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26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42" nodeType="withEffect" presetClass="exit" presetID="10" presetSubtype="0">
                                  <p:stCondLst>
                                    <p:cond delay="4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1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47" nodeType="withEffect" presetClass="path" presetID="42" presetSubtype="0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3.61111E-06 -4.07407E-06 L 0.0302 0.03087" pathEditMode="relative" ptsTypes="AA" rAng="0">
                                      <p:cBhvr>
                                        <p:cTn dur="400" fill="hold" id="148" spd="-100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54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49" nodeType="withEffect" presetClass="exit" presetID="10" presetSubtype="0">
                                  <p:stCondLst>
                                    <p:cond delay="5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1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54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66667E-06 4.69136E-06 L -0.05607 -0.0071" pathEditMode="relative" ptsTypes="AA" rAng="0">
                                      <p:cBhvr>
                                        <p:cTn dur="400" fill="hold" id="155" spd="-100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7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56" nodeType="withEffect" presetClass="exit" presetID="10" presetSubtype="0">
                                  <p:stCondLst>
                                    <p:cond delay="4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7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61" nodeType="withEffect" presetClass="path" presetID="42" presetSubtype="0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1.66667E-06 4.69136E-06 L -0.05607 -0.0071" pathEditMode="relative" ptsTypes="AA" rAng="0">
                                      <p:cBhvr>
                                        <p:cTn dur="400" fill="hold" id="162" spd="-100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7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63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4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68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1.66667E-06 -4.44444E-06 L 0.02639 0.04044" pathEditMode="relative" ptsTypes="AA" rAng="0">
                                      <p:cBhvr>
                                        <p:cTn dur="400" fill="hold" id="169" spd="-100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0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70" nodeType="withEffect" presetClass="exit" presetID="10" presetSubtype="0">
                                  <p:stCondLst>
                                    <p:cond delay="4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75" nodeType="withEffect" presetClass="path" presetID="42" presetSubtype="0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22222E-06 -7.40741E-07 L -0.02952 0.01327" pathEditMode="relative" ptsTypes="AA" rAng="0">
                                      <p:cBhvr>
                                        <p:cTn dur="400" fill="hold" id="176" spd="-100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4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77" nodeType="withEffect" presetClass="exit" presetID="10" presetSubtype="0">
                                  <p:stCondLst>
                                    <p:cond delay="4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8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0" nodeType="withEffect" presetClass="entr" presetID="1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2" nodeType="withEffect" presetClass="path" presetID="42" presetSubtype="0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8.33333E-07 2.59259E-06 L 0.01805 0.0216" pathEditMode="relative" ptsTypes="AA" rAng="0">
                                      <p:cBhvr>
                                        <p:cTn dur="400" fill="hold" id="183" spd="-100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08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84" nodeType="withEffect" presetClass="exit" presetID="10" presetSubtype="0">
                                  <p:stCondLst>
                                    <p:cond delay="5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5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7" nodeType="withEffect" presetClass="entr" presetID="1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89" nodeType="withEffect" presetClass="path" presetID="42" presetSubtype="0">
                                  <p:stCondLst>
                                    <p:cond delay="4900"/>
                                  </p:stCondLst>
                                  <p:childTnLst>
                                    <p:animMotion origin="layout" path="M -5.55556E-07 -3.82716E-06 L -0.02135 0.02963" pathEditMode="relative" ptsTypes="AA" rAng="0">
                                      <p:cBhvr>
                                        <p:cTn dur="400" fill="hold" id="190" spd="-100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48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91" nodeType="withEffect" presetClass="exit" presetID="10" presetSubtype="0">
                                  <p:stCondLst>
                                    <p:cond delay="5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4" nodeType="withEffect" presetClass="entr" presetID="1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96" nodeType="withEffect" presetClass="path" presetID="42" presetSubtype="0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8.33333E-07 2.59259E-06 L 0.01805 0.0216" pathEditMode="relative" ptsTypes="AA" rAng="0">
                                      <p:cBhvr>
                                        <p:cTn dur="400" fill="hold" id="197" spd="-100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08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198" nodeType="withEffect" presetClass="exit" presetID="10" presetSubtype="0">
                                  <p:stCondLst>
                                    <p:cond delay="5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9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1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03" nodeType="withEffect" presetClass="path" presetID="42" presetSubtype="0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2.77778E-07 -1.48148E-06 L 0.02431 0.05556" pathEditMode="relative" ptsTypes="AA" rAng="0">
                                      <p:cBhvr>
                                        <p:cTn dur="400" fill="hold" id="204" spd="-100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7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05" nodeType="withEffect" presetClass="exit" presetID="10" presetSubtype="0">
                                  <p:stCondLst>
                                    <p:cond delay="5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6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8" nodeType="withEffect" presetClass="entr" presetID="1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10" nodeType="withEffect" presetClass="path" presetID="42" presetSubtype="0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5.55556E-07 2.59259E-06 L -0.03056 0.05463" pathEditMode="relative" ptsTypes="AA" rAng="0">
                                      <p:cBhvr>
                                        <p:cTn dur="400" fill="hold" id="211" spd="-100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12" nodeType="withEffect" presetClass="exit" presetID="10" presetSubtype="0">
                                  <p:stCondLst>
                                    <p:cond delay="5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5" nodeType="withEffect" presetClass="entr" presetID="1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17" nodeType="withEffect" presetClass="path" presetID="42" presetSubtype="0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5.55556E-07 2.59259E-06 L -0.03056 0.05463" pathEditMode="relative" ptsTypes="AA" rAng="0">
                                      <p:cBhvr>
                                        <p:cTn dur="400" fill="hold" id="218" spd="-100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19" nodeType="withEffect" presetClass="exit" presetID="10" presetSubtype="0">
                                  <p:stCondLst>
                                    <p:cond delay="5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2" nodeType="withEffect" presetClass="entr" presetID="1" presetSubtype="0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22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24" nodeType="withEffect" presetClass="path" presetID="42" presetSubtype="0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3.88889E-06 1.60494E-06 L 0.02361 0.13117" pathEditMode="relative" ptsTypes="AA" rAng="0">
                                      <p:cBhvr>
                                        <p:cTn dur="400" fill="hold" id="225" spd="-100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654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26" nodeType="withEffect" presetClass="exit" presetID="10" presetSubtype="0">
                                  <p:stCondLst>
                                    <p:cond delay="5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29" nodeType="withEffect" presetClass="entr" presetID="1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31" nodeType="withEffect" presetClass="path" presetID="42" presetSubtype="0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5.55556E-07 -4.32099E-06 L -0.03125 0.07439" pathEditMode="relative" ptsTypes="AA" rAng="0">
                                      <p:cBhvr>
                                        <p:cTn dur="400" fill="hold" id="232" spd="-100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370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33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4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6" nodeType="withEffect" presetClass="entr" presetID="1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38" nodeType="withEffect" presetClass="path" presetID="42" presetSubtype="0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4.72222E-06 3.7037E-06 L 0.00018 0.05463" pathEditMode="relative" ptsTypes="AA" rAng="0">
                                      <p:cBhvr>
                                        <p:cTn dur="400" fill="hold" id="239" spd="-100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40" nodeType="withEffect" presetClass="exit" presetID="10" presetSubtype="0">
                                  <p:stCondLst>
                                    <p:cond delay="4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43" nodeType="withEffect" presetClass="entr" presetID="1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24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45" nodeType="withEffect" presetClass="path" presetID="42" presetSubtype="0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1.11111E-06 -2.46914E-07 L -0.02378 0.05648" pathEditMode="relative" ptsTypes="AA" rAng="0">
                                      <p:cBhvr>
                                        <p:cTn dur="400" fill="hold" id="246" spd="-100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80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47" nodeType="withEffect" presetClass="exit" presetID="10" presetSubtype="0">
                                  <p:stCondLst>
                                    <p:cond delay="5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8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0" nodeType="withEffect" presetClass="entr" presetID="1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52" nodeType="withEffect" presetClass="path" presetID="42" presetSubtype="0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-1.11111E-06 -2.46914E-07 L -0.02378 0.05648" pathEditMode="relative" ptsTypes="AA" rAng="0">
                                      <p:cBhvr>
                                        <p:cTn dur="400" fill="hold" id="253" spd="-100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80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54" nodeType="withEffect" presetClass="exit" presetID="10" presetSubtype="0">
                                  <p:stCondLst>
                                    <p:cond delay="6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5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7" nodeType="withEffect" presetClass="entr" presetID="1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59" nodeType="withEffect" presetClass="path" presetID="42" presetSubtype="0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3.33333E-06 -2.46914E-07 L 0.02032 0.09846" pathEditMode="relative" ptsTypes="AA" rAng="0">
                                      <p:cBhvr>
                                        <p:cTn dur="400" fill="hold" id="260" spd="-100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490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61" nodeType="withEffect" presetClass="exit" presetID="10" presetSubtype="0">
                                  <p:stCondLst>
                                    <p:cond delay="5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4" nodeType="withEffect" presetClass="emph" presetID="8" presetSubtype="0">
                                  <p:stCondLst>
                                    <p:cond delay="67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26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6" nodeType="withEffect" presetClass="entr" presetID="10" presetSubtype="0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8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9" nodeType="withEffect" presetClass="entr" presetID="12" presetSubtype="8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1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2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73" nodeType="withEffect" presetClass="exit" presetID="12" presetSubtype="4">
                                  <p:stCondLst>
                                    <p:cond delay="6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74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out">
                                      <p:cBhvr>
                                        <p:cTn dur="500" id="275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xit" presetID="10" presetSubtype="0">
                                  <p:stCondLst>
                                    <p:cond delay="6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8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0" nodeType="withEffect" presetClass="emph" presetID="8" presetSubtype="0">
                                  <p:stCondLst>
                                    <p:cond delay="69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28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82" nodeType="withEffect" presetClass="entr" presetID="1" presetSubtype="0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84" nodeType="withEffect" presetClass="path" presetID="42" presetSubtype="0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8.33333E-07 2.96296E-06 L -0.02153 -0.04692" pathEditMode="relative" ptsTypes="AA" rAng="0">
                                      <p:cBhvr>
                                        <p:cTn dur="400" fill="hold" id="285" spd="-100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234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86" nodeType="withEffect" presetClass="exit" presetID="10" presetSubtype="0">
                                  <p:stCondLst>
                                    <p:cond delay="8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7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89" nodeType="withEffect" presetClass="entr" presetID="1" presetSubtype="0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91" nodeType="withEffect" presetClass="path" presetID="42" presetSubtype="0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8.33333E-07 5.55112E-17 L -0.01632 -0.00988" pathEditMode="relative" ptsTypes="AA" rAng="0">
                                      <p:cBhvr>
                                        <p:cTn dur="400" fill="hold" id="292" spd="-100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4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293" nodeType="withEffect" presetClass="exit" presetID="10" presetSubtype="0">
                                  <p:stCondLst>
                                    <p:cond delay="8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6" nodeType="withEffect" presetClass="entr" presetID="1" presetSubtype="0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298" nodeType="withEffect" presetClass="path" presetID="42" presetSubtype="0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5.55556E-07 -2.59259E-06 L -0.03837 -0.02747" pathEditMode="relative" ptsTypes="AA" rAng="0">
                                      <p:cBhvr>
                                        <p:cTn dur="400" fill="hold" id="299" spd="-100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38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00" nodeType="withEffect" presetClass="exit" presetID="10" presetSubtype="0">
                                  <p:stCondLst>
                                    <p:cond delay="8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03" nodeType="withEffect" presetClass="entr" presetID="1" presetSubtype="0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dur="1" fill="hold" id="30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05" nodeType="withEffect" presetClass="path" presetID="42" presetSubtype="0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-1.11111E-06 3.95062E-06 L -0.03941 -0.0676" pathEditMode="relative" ptsTypes="AA" rAng="0">
                                      <p:cBhvr>
                                        <p:cTn dur="400" fill="hold" id="306" spd="-100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339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07" nodeType="withEffect" presetClass="exit" presetID="10" presetSubtype="0">
                                  <p:stCondLst>
                                    <p:cond delay="9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8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0" nodeType="withEffect" presetClass="entr" presetID="1" presetSubtype="0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dur="1" fill="hold" id="31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12" nodeType="withEffect" presetClass="path" presetID="42" presetSubtype="0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-5.55556E-07 4.5679E-06 L -0.05573 -0.05865" pathEditMode="relative" ptsTypes="AA" rAng="0">
                                      <p:cBhvr>
                                        <p:cTn dur="400" fill="hold" id="313" spd="-100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29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14" nodeType="withEffect" presetClass="exit" presetID="10" presetSubtype="0">
                                  <p:stCondLst>
                                    <p:cond delay="8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7" nodeType="withEffect" presetClass="entr" presetID="1" presetSubtype="0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19" nodeType="withEffect" presetClass="path" presetID="42" presetSubtype="0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-5.55556E-07 4.5679E-06 L -0.05573 -0.05865" pathEditMode="relative" ptsTypes="AA" rAng="0">
                                      <p:cBhvr>
                                        <p:cTn dur="400" fill="hold" id="320" spd="-100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29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21" nodeType="withEffect" presetClass="exit" presetID="10" presetSubtype="0">
                                  <p:stCondLst>
                                    <p:cond delay="9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24" nodeType="withEffect" presetClass="entr" presetID="1" presetSubtype="0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26" nodeType="withEffect" presetClass="path" presetID="42" presetSubtype="0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-1.38889E-06 4.81481E-06 L -0.1 -0.09507" pathEditMode="relative" ptsTypes="AA" rAng="0">
                                      <p:cBhvr>
                                        <p:cTn dur="400" fill="hold" id="327" spd="-100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75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28" nodeType="withEffect" presetClass="exit" presetID="10" presetSubtype="0">
                                  <p:stCondLst>
                                    <p:cond delay="8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9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1" nodeType="withEffect" presetClass="entr" presetID="1" presetSubtype="0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33" nodeType="withEffect" presetClass="path" presetID="42" presetSubtype="0">
                                  <p:stCondLst>
                                    <p:cond delay="7900"/>
                                  </p:stCondLst>
                                  <p:childTnLst>
                                    <p:animMotion origin="layout" path="M -1.38889E-06 3.33333E-06 L -0.13125 -0.15155" pathEditMode="relative" ptsTypes="AA" rAng="0">
                                      <p:cBhvr>
                                        <p:cTn dur="400" fill="hold" id="334" spd="-100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75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35" nodeType="withEffect" presetClass="exit" presetID="10" presetSubtype="0">
                                  <p:stCondLst>
                                    <p:cond delay="9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6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8" nodeType="withEffect" presetClass="entr" presetID="1" presetSubtype="0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40" nodeType="withEffect" presetClass="path" presetID="42" presetSubtype="0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4.44444E-06 -3.7037E-06 L -0.12899 -0.11358" pathEditMode="relative" ptsTypes="AA" rAng="0">
                                      <p:cBhvr>
                                        <p:cTn dur="400" fill="hold" id="341" spd="-100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567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42" nodeType="withEffect" presetClass="exit" presetID="10" presetSubtype="0">
                                  <p:stCondLst>
                                    <p:cond delay="9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3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45" nodeType="withEffect" presetClass="entr" presetID="1" presetSubtype="0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47" nodeType="withEffect" presetClass="path" presetID="42" presetSubtype="0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-4.44444E-06 3.7037E-06 L -0.12899 -0.08118" pathEditMode="relative" ptsTypes="AA" rAng="0">
                                      <p:cBhvr>
                                        <p:cTn dur="400" fill="hold" id="348" spd="-100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407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49" nodeType="withEffect" presetClass="exit" presetID="10" presetSubtype="0">
                                  <p:stCondLst>
                                    <p:cond delay="8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2" nodeType="withEffect" presetClass="entr" presetID="1" presetSubtype="0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dur="1" fill="hold" id="353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54" nodeType="withEffect" presetClass="path" presetID="42" presetSubtype="0">
                                  <p:stCondLst>
                                    <p:cond delay="7800"/>
                                  </p:stCondLst>
                                  <p:childTnLst>
                                    <p:animMotion origin="layout" path="M 5.55556E-07 4.32099E-06 L -0.11337 -0.08334" pathEditMode="relative" ptsTypes="AA" rAng="0">
                                      <p:cBhvr>
                                        <p:cTn dur="400" fill="hold" id="355" spd="-100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416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56" nodeType="withEffect" presetClass="exit" presetID="10" presetSubtype="0">
                                  <p:stCondLst>
                                    <p:cond delay="9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7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9" nodeType="withEffect" presetClass="entr" presetID="1" presetSubtype="0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61" nodeType="withEffect" presetClass="path" presetID="42" presetSubtype="0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1.38889E-06 -1.7284E-06 L -0.1125 -0.11605" pathEditMode="relative" ptsTypes="AA" rAng="0">
                                      <p:cBhvr>
                                        <p:cTn dur="400" fill="hold" id="362" spd="-100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580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63" nodeType="withEffect" presetClass="exit" presetID="10" presetSubtype="0">
                                  <p:stCondLst>
                                    <p:cond delay="9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4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66" nodeType="withEffect" presetClass="entr" presetID="1" presetSubtype="0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68" nodeType="withEffect" presetClass="path" presetID="42" presetSubtype="0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3.05556E-06 -1.11111E-06 L -0.08056 -0.06204" pathEditMode="relative" ptsTypes="AA" rAng="0">
                                      <p:cBhvr>
                                        <p:cTn dur="400" fill="hold" id="369" spd="-100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311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70" nodeType="withEffect" presetClass="exit" presetID="10" presetSubtype="0">
                                  <p:stCondLst>
                                    <p:cond delay="9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3" nodeType="withEffect" presetClass="entr" presetID="1" presetSubtype="0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375" nodeType="withEffect" presetClass="path" presetID="42" presetSubtype="0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8.33333E-07 -3.20988E-06 L -0.06528 -0.07747" pathEditMode="relative" ptsTypes="AA" rAng="0">
                                      <p:cBhvr>
                                        <p:cTn dur="400" fill="hold" id="376" spd="-100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388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2" id="377" nodeType="withEffect" presetClass="exit" presetID="10" presetSubtype="0">
                                  <p:stCondLst>
                                    <p:cond delay="9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8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0" nodeType="withEffect" presetClass="emph" presetID="8" presetSubtype="0">
                                  <p:stCondLst>
                                    <p:cond delay="102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38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2" nodeType="withEffect" presetClass="exit" presetID="10" presetSubtype="0">
                                  <p:stCondLst>
                                    <p:cond delay="10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3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85" nodeType="withEffect" presetClass="exit" presetID="12" presetSubtype="2">
                                  <p:stCondLst>
                                    <p:cond delay="10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86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500" id="387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9" nodeType="withEffect" presetClass="exit" presetID="10" presetSubtype="0">
                                  <p:stCondLst>
                                    <p:cond delay="10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2" nodeType="withEffect" presetClass="entr" presetID="10" presetSubtype="0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dur="1" fill="hold" id="3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4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5" nodeType="withEffect" presetClass="entr" presetID="12" presetSubtype="8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7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8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9" nodeType="withEffect" presetClass="emph" presetID="8" presetSubtype="0">
                                  <p:stCondLst>
                                    <p:cond delay="102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4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1" nodeType="withEffect" presetClass="entr" presetID="10" presetSubtype="0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dur="1" fill="hold" id="4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4" nodeType="withEffect" presetClass="entr" presetID="10" presetSubtype="0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6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07" nodeType="withEffect" presetClass="emph" presetID="32" presetSubtype="0" repeatCount="2000">
                                  <p:stCondLst>
                                    <p:cond delay="1160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09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41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11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412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413" nodeType="withEffect" presetClass="emph" presetID="32" presetSubtype="0" repeatCount="2000">
                                  <p:stCondLst>
                                    <p:cond delay="11600"/>
                                  </p:stCondLst>
                                  <p:childTnLst>
                                    <p:animRot by="120000">
                                      <p:cBhvr>
                                        <p:cTn dur="75" fill="hold" id="4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15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50" fill="hold" id="416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50" fill="hold" id="417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50" fill="hold" id="4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419" nodeType="withEffect" presetClass="exit" presetID="10" presetSubtype="0">
                                  <p:stCondLst>
                                    <p:cond delay="12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22" nodeType="withEffect" presetClass="exit" presetID="10" presetSubtype="0">
                                  <p:stCondLst>
                                    <p:cond delay="12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3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5" nodeType="withEffect" presetClass="emph" presetID="8" presetSubtype="0">
                                  <p:stCondLst>
                                    <p:cond delay="138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426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27" nodeType="withEffect" presetClass="exit" presetID="10" presetSubtype="0">
                                  <p:stCondLst>
                                    <p:cond delay="13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8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0" nodeType="withEffect" presetClass="exit" presetID="12" presetSubtype="2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1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>
                                        <p:cTn dur="500" id="432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4" nodeType="withEffect" presetClass="emph" presetID="8" presetSubtype="0">
                                  <p:stCondLst>
                                    <p:cond delay="13800"/>
                                  </p:stCondLst>
                                  <p:childTnLst>
                                    <p:animRot by="10800000">
                                      <p:cBhvr>
                                        <p:cTn dur="500" fill="hold" id="435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36" nodeType="withEffect" presetClass="entr" presetID="12" presetSubtype="8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8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9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0" nodeType="withEffect" presetClass="entr" presetID="10" presetSubtype="0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dur="1" fill="hold" id="4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2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3" nodeType="withEffect" presetClass="entr" presetID="10" presetSubtype="0" repeatCount="indefinite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dur="1" fill="hold" id="4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5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6" nodeType="withEffect" presetClass="exit" presetID="10" presetSubtype="0" repeatCount="indefinite">
                                  <p:stCondLst>
                                    <p:cond delay="1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47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49" nodeType="withEffect" presetClass="entr" presetID="10" presetSubtype="0" repeatCount="indefinite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dur="1" fill="hold" id="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2" nodeType="withEffect" presetClass="exit" presetID="10" presetSubtype="0" repeatCount="indefinite">
                                  <p:stCondLst>
                                    <p:cond delay="15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53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5" nodeType="withEffect" presetClass="entr" presetID="10" presetSubtype="0" repeatCount="indefinite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dur="1" fill="hold" id="4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7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8" nodeType="withEffect" presetClass="exit" presetID="10" presetSubtype="0" repeatCount="indefinite">
                                  <p:stCondLst>
                                    <p:cond delay="16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5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1" nodeType="withEffect" presetClass="entr" presetID="10" presetSubtype="0" repeatCount="indefinite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dur="1" fill="hold" id="4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3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64" nodeType="withEffect" presetClass="exit" presetID="10" presetSubtype="0" repeatCount="indefinite">
                                  <p:stCondLst>
                                    <p:cond delay="17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65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67" nodeType="withEffect" presetClass="entr" presetID="10" presetSubtype="0" repeatCount="indefinite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dur="1" fill="hold" id="4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0" nodeType="withEffect" presetClass="exit" presetID="10" presetSubtype="0" repeatCount="indefinite">
                                  <p:stCondLst>
                                    <p:cond delay="17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7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3" nodeType="withEffect" presetClass="entr" presetID="10" presetSubtype="0" repeatCount="indefinite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dur="1" fill="hold" id="4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5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6" nodeType="withEffect" presetClass="exit" presetID="10" presetSubtype="0" repeatCount="indefinite">
                                  <p:stCondLst>
                                    <p:cond delay="17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77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9" nodeType="withEffect" presetClass="entr" presetID="10" presetSubtype="0" repeatCount="indefinite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dur="1" fill="hold" id="4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2" nodeType="withEffect" presetClass="exit" presetID="10" presetSubtype="0" repeatCount="indefinite">
                                  <p:stCondLst>
                                    <p:cond delay="19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83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85" nodeType="withEffect" presetClass="entr" presetID="10" presetSubtype="0" repeatCount="indefinite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dur="1" fill="hold" id="4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7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8" nodeType="withEffect" presetClass="exit" presetID="10" presetSubtype="0" repeatCount="indefinite">
                                  <p:stCondLst>
                                    <p:cond delay="20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89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4"/>
      <p:bldP grpId="1" spid="234"/>
      <p:bldP grpId="0" spid="1024"/>
      <p:bldP grpId="1" spid="1024"/>
      <p:bldP grpId="0" spid="164"/>
      <p:bldP grpId="1" spid="164"/>
      <p:bldP grpId="2" spid="164"/>
      <p:bldP grpId="0" spid="165"/>
      <p:bldP grpId="1" spid="165"/>
      <p:bldP grpId="2" spid="165"/>
      <p:bldP grpId="0" spid="166"/>
      <p:bldP grpId="1" spid="166"/>
      <p:bldP grpId="2" spid="166"/>
      <p:bldP grpId="0" spid="167"/>
      <p:bldP grpId="1" spid="167"/>
      <p:bldP grpId="2" spid="167"/>
      <p:bldP grpId="0" spid="168"/>
      <p:bldP grpId="1" spid="168"/>
      <p:bldP grpId="2" spid="168"/>
      <p:bldP grpId="0" spid="169"/>
      <p:bldP grpId="1" spid="169"/>
      <p:bldP grpId="2" spid="169"/>
      <p:bldP grpId="0" spid="170"/>
      <p:bldP grpId="1" spid="170"/>
      <p:bldP grpId="2" spid="170"/>
      <p:bldP grpId="0" spid="171"/>
      <p:bldP grpId="1" spid="171"/>
      <p:bldP grpId="2" spid="171"/>
      <p:bldP grpId="0" spid="172"/>
      <p:bldP grpId="1" spid="172"/>
      <p:bldP grpId="2" spid="172"/>
      <p:bldP grpId="0" spid="173"/>
      <p:bldP grpId="1" spid="173"/>
      <p:bldP grpId="2" spid="173"/>
      <p:bldP grpId="0" spid="174"/>
      <p:bldP grpId="1" spid="174"/>
      <p:bldP grpId="2" spid="174"/>
      <p:bldP grpId="0" spid="175"/>
      <p:bldP grpId="1" spid="175"/>
      <p:bldP grpId="2" spid="175"/>
      <p:bldP grpId="0" spid="176"/>
      <p:bldP grpId="1" spid="176"/>
      <p:bldP grpId="2" spid="176"/>
      <p:bldP grpId="0" spid="177"/>
      <p:bldP grpId="1" spid="177"/>
      <p:bldP grpId="2" spid="177"/>
      <p:bldP grpId="0" spid="178"/>
      <p:bldP grpId="1" spid="178"/>
      <p:bldP grpId="2" spid="178"/>
      <p:bldP grpId="0" spid="179"/>
      <p:bldP grpId="1" spid="179"/>
      <p:bldP grpId="2" spid="179"/>
      <p:bldP grpId="0" spid="180"/>
      <p:bldP grpId="1" spid="180"/>
      <p:bldP grpId="2" spid="180"/>
      <p:bldP grpId="0" spid="181"/>
      <p:bldP grpId="1" spid="181"/>
      <p:bldP grpId="2" spid="181"/>
      <p:bldP grpId="0" spid="146"/>
      <p:bldP grpId="1" spid="146"/>
      <p:bldP grpId="0" spid="42"/>
      <p:bldP grpId="1" spid="42"/>
      <p:bldP grpId="0" spid="198"/>
      <p:bldP grpId="1" spid="198"/>
      <p:bldP grpId="2" spid="198"/>
      <p:bldP grpId="0" spid="199"/>
      <p:bldP grpId="1" spid="199"/>
      <p:bldP grpId="2" spid="199"/>
      <p:bldP grpId="0" spid="200"/>
      <p:bldP grpId="1" spid="200"/>
      <p:bldP grpId="2" spid="200"/>
      <p:bldP grpId="0" spid="201"/>
      <p:bldP grpId="1" spid="201"/>
      <p:bldP grpId="2" spid="201"/>
      <p:bldP grpId="0" spid="202"/>
      <p:bldP grpId="1" spid="202"/>
      <p:bldP grpId="2" spid="202"/>
      <p:bldP grpId="0" spid="203"/>
      <p:bldP grpId="1" spid="203"/>
      <p:bldP grpId="2" spid="203"/>
      <p:bldP grpId="0" spid="204"/>
      <p:bldP grpId="1" spid="204"/>
      <p:bldP grpId="2" spid="204"/>
      <p:bldP grpId="0" spid="205"/>
      <p:bldP grpId="1" spid="205"/>
      <p:bldP grpId="2" spid="205"/>
      <p:bldP grpId="0" spid="206"/>
      <p:bldP grpId="1" spid="206"/>
      <p:bldP grpId="2" spid="206"/>
      <p:bldP grpId="0" spid="207"/>
      <p:bldP grpId="1" spid="207"/>
      <p:bldP grpId="2" spid="207"/>
      <p:bldP grpId="0" spid="208"/>
      <p:bldP grpId="1" spid="208"/>
      <p:bldP grpId="2" spid="208"/>
      <p:bldP grpId="0" spid="209"/>
      <p:bldP grpId="1" spid="209"/>
      <p:bldP grpId="2" spid="209"/>
      <p:bldP grpId="0" spid="210"/>
      <p:bldP grpId="1" spid="210"/>
      <p:bldP grpId="2" spid="210"/>
      <p:bldP grpId="0" spid="211"/>
      <p:bldP grpId="1" spid="211"/>
      <p:bldP grpId="2" spid="211"/>
      <p:bldP grpId="0" spid="235"/>
      <p:bldP grpId="1" spid="235"/>
      <p:bldP grpId="2" spid="235"/>
      <p:bldP grpId="0" spid="236"/>
      <p:bldP grpId="1" spid="236"/>
      <p:bldP grpId="2" spid="236"/>
      <p:bldP grpId="0" spid="245"/>
      <p:bldP grpId="0" spid="253"/>
      <p:bldP grpId="1" spid="253"/>
      <p:bldP grpId="0" spid="254"/>
      <p:bldP grpId="1" spid="254"/>
      <p:bldP grpId="0" spid="255"/>
      <p:bldP grpId="1" spid="255"/>
      <p:bldP grpId="0" spid="256"/>
      <p:bldP grpId="1" spid="256"/>
      <p:bldP grpId="0" spid="257"/>
      <p:bldP grpId="1" spid="257"/>
      <p:bldP grpId="0" spid="258"/>
      <p:bldP grpId="1" spid="258"/>
      <p:bldP grpId="0" spid="259"/>
      <p:bldP grpId="1" spid="259"/>
      <p:bldP grpId="0" spid="260"/>
      <p:bldP grpId="1" spid="26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(16:9)</PresentationFormat>
  <Paragraphs>144</Paragraphs>
  <Slides>13</Slides>
  <Notes>0</Notes>
  <TotalTime>593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4">
      <vt:lpstr>Arial</vt:lpstr>
      <vt:lpstr>Calibri</vt:lpstr>
      <vt:lpstr>方正卡通简体</vt:lpstr>
      <vt:lpstr>微软雅黑</vt:lpstr>
      <vt:lpstr>Arial Unicode MS</vt:lpstr>
      <vt:lpstr>方正喵呜体</vt:lpstr>
      <vt:lpstr>方正汉真广标简体</vt:lpstr>
      <vt:lpstr>方正稚艺简体</vt:lpstr>
      <vt:lpstr>MS PMincho</vt:lpstr>
      <vt:lpstr>经典平黑简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2013-12-20T02:10:59Z</dcterms:created>
  <cp:lastModifiedBy>Administrator</cp:lastModifiedBy>
  <dcterms:modified xsi:type="dcterms:W3CDTF">2021-08-22T05:52:16Z</dcterms:modified>
  <cp:revision>60</cp:revision>
  <dc:title>PowerPoint 演示文稿</dc:title>
</cp:coreProperties>
</file>