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presentationml.tags+xml" PartName="/ppt/tags/tag142.xml"/>
  <Override ContentType="application/vnd.openxmlformats-officedocument.presentationml.tags+xml" PartName="/ppt/tags/tag143.xml"/>
  <Override ContentType="application/vnd.openxmlformats-officedocument.presentationml.tags+xml" PartName="/ppt/tags/tag144.xml"/>
  <Override ContentType="application/vnd.openxmlformats-officedocument.presentationml.tags+xml" PartName="/ppt/tags/tag145.xml"/>
  <Override ContentType="application/vnd.openxmlformats-officedocument.presentationml.tags+xml" PartName="/ppt/tags/tag146.xml"/>
  <Override ContentType="application/vnd.openxmlformats-officedocument.presentationml.tags+xml" PartName="/ppt/tags/tag147.xml"/>
  <Override ContentType="application/vnd.openxmlformats-officedocument.presentationml.tags+xml" PartName="/ppt/tags/tag148.xml"/>
  <Override ContentType="application/vnd.openxmlformats-officedocument.presentationml.tags+xml" PartName="/ppt/tags/tag149.xml"/>
  <Override ContentType="application/vnd.openxmlformats-officedocument.presentationml.tags+xml" PartName="/ppt/tags/tag150.xml"/>
  <Override ContentType="application/vnd.openxmlformats-officedocument.presentationml.tags+xml" PartName="/ppt/tags/tag151.xml"/>
  <Override ContentType="application/vnd.openxmlformats-officedocument.presentationml.tags+xml" PartName="/ppt/tags/tag152.xml"/>
  <Override ContentType="application/vnd.openxmlformats-officedocument.presentationml.tags+xml" PartName="/ppt/tags/tag153.xml"/>
  <Override ContentType="application/vnd.openxmlformats-officedocument.presentationml.tags+xml" PartName="/ppt/tags/tag154.xml"/>
  <Override ContentType="application/vnd.openxmlformats-officedocument.presentationml.tags+xml" PartName="/ppt/tags/tag155.xml"/>
  <Override ContentType="application/vnd.openxmlformats-officedocument.presentationml.tags+xml" PartName="/ppt/tags/tag156.xml"/>
  <Override ContentType="application/vnd.openxmlformats-officedocument.presentationml.tags+xml" PartName="/ppt/tags/tag157.xml"/>
  <Override ContentType="application/vnd.openxmlformats-officedocument.presentationml.tags+xml" PartName="/ppt/tags/tag158.xml"/>
  <Override ContentType="application/vnd.openxmlformats-officedocument.presentationml.tags+xml" PartName="/ppt/tags/tag159.xml"/>
  <Override ContentType="application/vnd.openxmlformats-officedocument.presentationml.tags+xml" PartName="/ppt/tags/tag160.xml"/>
  <Override ContentType="application/vnd.openxmlformats-officedocument.presentationml.tags+xml" PartName="/ppt/tags/tag161.xml"/>
  <Override ContentType="application/vnd.openxmlformats-officedocument.presentationml.tags+xml" PartName="/ppt/tags/tag162.xml"/>
  <Override ContentType="application/vnd.openxmlformats-officedocument.presentationml.tags+xml" PartName="/ppt/tags/tag163.xml"/>
  <Override ContentType="application/vnd.openxmlformats-officedocument.presentationml.tags+xml" PartName="/ppt/tags/tag164.xml"/>
  <Override ContentType="application/vnd.openxmlformats-officedocument.presentationml.tags+xml" PartName="/ppt/tags/tag165.xml"/>
  <Override ContentType="application/vnd.openxmlformats-officedocument.presentationml.tags+xml" PartName="/ppt/tags/tag166.xml"/>
  <Override ContentType="application/vnd.openxmlformats-officedocument.presentationml.tags+xml" PartName="/ppt/tags/tag167.xml"/>
  <Override ContentType="application/vnd.openxmlformats-officedocument.presentationml.tags+xml" PartName="/ppt/tags/tag168.xml"/>
  <Override ContentType="application/vnd.openxmlformats-officedocument.presentationml.tags+xml" PartName="/ppt/tags/tag169.xml"/>
  <Override ContentType="application/vnd.openxmlformats-officedocument.presentationml.tags+xml" PartName="/ppt/tags/tag170.xml"/>
  <Override ContentType="application/vnd.openxmlformats-officedocument.presentationml.tags+xml" PartName="/ppt/tags/tag171.xml"/>
  <Override ContentType="application/vnd.openxmlformats-officedocument.presentationml.tags+xml" PartName="/ppt/tags/tag172.xml"/>
  <Override ContentType="application/vnd.openxmlformats-officedocument.presentationml.tags+xml" PartName="/ppt/tags/tag173.xml"/>
  <Override ContentType="application/vnd.openxmlformats-officedocument.presentationml.tags+xml" PartName="/ppt/tags/tag174.xml"/>
  <Override ContentType="application/vnd.openxmlformats-officedocument.presentationml.tags+xml" PartName="/ppt/tags/tag175.xml"/>
  <Override ContentType="application/vnd.openxmlformats-officedocument.presentationml.tags+xml" PartName="/ppt/tags/tag176.xml"/>
  <Override ContentType="application/vnd.openxmlformats-officedocument.presentationml.tags+xml" PartName="/ppt/tags/tag177.xml"/>
  <Override ContentType="application/vnd.openxmlformats-officedocument.presentationml.tags+xml" PartName="/ppt/tags/tag178.xml"/>
  <Override ContentType="application/vnd.openxmlformats-officedocument.presentationml.tags+xml" PartName="/ppt/tags/tag179.xml"/>
  <Override ContentType="application/vnd.openxmlformats-officedocument.presentationml.tags+xml" PartName="/ppt/tags/tag180.xml"/>
  <Override ContentType="application/vnd.openxmlformats-officedocument.presentationml.tags+xml" PartName="/ppt/tags/tag181.xml"/>
  <Override ContentType="application/vnd.openxmlformats-officedocument.presentationml.tags+xml" PartName="/ppt/tags/tag182.xml"/>
  <Override ContentType="application/vnd.openxmlformats-officedocument.presentationml.tags+xml" PartName="/ppt/tags/tag183.xml"/>
  <Override ContentType="application/vnd.openxmlformats-officedocument.presentationml.tags+xml" PartName="/ppt/tags/tag184.xml"/>
  <Override ContentType="application/vnd.openxmlformats-officedocument.presentationml.tags+xml" PartName="/ppt/tags/tag185.xml"/>
  <Override ContentType="application/vnd.openxmlformats-officedocument.presentationml.tags+xml" PartName="/ppt/tags/tag186.xml"/>
  <Override ContentType="application/vnd.openxmlformats-officedocument.presentationml.tags+xml" PartName="/ppt/tags/tag187.xml"/>
  <Override ContentType="application/vnd.openxmlformats-officedocument.presentationml.tags+xml" PartName="/ppt/tags/tag188.xml"/>
  <Override ContentType="application/vnd.openxmlformats-officedocument.presentationml.tags+xml" PartName="/ppt/tags/tag189.xml"/>
  <Override ContentType="application/vnd.openxmlformats-officedocument.presentationml.tags+xml" PartName="/ppt/tags/tag190.xml"/>
  <Override ContentType="application/vnd.openxmlformats-officedocument.presentationml.tags+xml" PartName="/ppt/tags/tag191.xml"/>
  <Override ContentType="application/vnd.openxmlformats-officedocument.presentationml.tags+xml" PartName="/ppt/tags/tag192.xml"/>
  <Override ContentType="application/vnd.openxmlformats-officedocument.presentationml.tags+xml" PartName="/ppt/tags/tag193.xml"/>
  <Override ContentType="application/vnd.openxmlformats-officedocument.presentationml.tags+xml" PartName="/ppt/tags/tag194.xml"/>
  <Override ContentType="application/vnd.openxmlformats-officedocument.presentationml.tags+xml" PartName="/ppt/tags/tag195.xml"/>
  <Override ContentType="application/vnd.openxmlformats-officedocument.presentationml.tags+xml" PartName="/ppt/tags/tag196.xml"/>
  <Override ContentType="application/vnd.openxmlformats-officedocument.presentationml.tags+xml" PartName="/ppt/tags/tag197.xml"/>
  <Override ContentType="application/vnd.openxmlformats-officedocument.presentationml.tags+xml" PartName="/ppt/tags/tag198.xml"/>
  <Override ContentType="application/vnd.openxmlformats-officedocument.presentationml.tags+xml" PartName="/ppt/tags/tag199.xml"/>
  <Override ContentType="application/vnd.openxmlformats-officedocument.presentationml.tags+xml" PartName="/ppt/tags/tag200.xml"/>
  <Override ContentType="application/vnd.openxmlformats-officedocument.presentationml.tags+xml" PartName="/ppt/tags/tag201.xml"/>
  <Override ContentType="application/vnd.openxmlformats-officedocument.presentationml.tags+xml" PartName="/ppt/tags/tag202.xml"/>
  <Override ContentType="application/vnd.openxmlformats-officedocument.presentationml.tags+xml" PartName="/ppt/tags/tag203.xml"/>
  <Override ContentType="application/vnd.openxmlformats-officedocument.presentationml.tags+xml" PartName="/ppt/tags/tag204.xml"/>
  <Override ContentType="application/vnd.openxmlformats-officedocument.presentationml.tags+xml" PartName="/ppt/tags/tag205.xml"/>
  <Override ContentType="application/vnd.openxmlformats-officedocument.presentationml.tags+xml" PartName="/ppt/tags/tag206.xml"/>
  <Override ContentType="application/vnd.openxmlformats-officedocument.presentationml.tags+xml" PartName="/ppt/tags/tag207.xml"/>
  <Override ContentType="application/vnd.openxmlformats-officedocument.presentationml.tags+xml" PartName="/ppt/tags/tag208.xml"/>
  <Override ContentType="application/vnd.openxmlformats-officedocument.presentationml.tags+xml" PartName="/ppt/tags/tag209.xml"/>
  <Override ContentType="application/vnd.openxmlformats-officedocument.presentationml.tags+xml" PartName="/ppt/tags/tag210.xml"/>
  <Override ContentType="application/vnd.openxmlformats-officedocument.presentationml.tags+xml" PartName="/ppt/tags/tag211.xml"/>
  <Override ContentType="application/vnd.openxmlformats-officedocument.presentationml.tags+xml" PartName="/ppt/tags/tag212.xml"/>
  <Override ContentType="application/vnd.openxmlformats-officedocument.presentationml.tags+xml" PartName="/ppt/tags/tag213.xml"/>
  <Override ContentType="application/vnd.openxmlformats-officedocument.presentationml.tags+xml" PartName="/ppt/tags/tag214.xml"/>
  <Override ContentType="application/vnd.openxmlformats-officedocument.presentationml.tags+xml" PartName="/ppt/tags/tag215.xml"/>
  <Override ContentType="application/vnd.openxmlformats-officedocument.presentationml.tags+xml" PartName="/ppt/tags/tag216.xml"/>
  <Override ContentType="application/vnd.openxmlformats-officedocument.presentationml.tags+xml" PartName="/ppt/tags/tag217.xml"/>
  <Override ContentType="application/vnd.openxmlformats-officedocument.presentationml.tags+xml" PartName="/ppt/tags/tag218.xml"/>
  <Override ContentType="application/vnd.openxmlformats-officedocument.presentationml.tags+xml" PartName="/ppt/tags/tag219.xml"/>
  <Override ContentType="application/vnd.openxmlformats-officedocument.presentationml.tags+xml" PartName="/ppt/tags/tag220.xml"/>
  <Override ContentType="application/vnd.openxmlformats-officedocument.presentationml.tags+xml" PartName="/ppt/tags/tag221.xml"/>
  <Override ContentType="application/vnd.openxmlformats-officedocument.presentationml.tags+xml" PartName="/ppt/tags/tag222.xml"/>
  <Override ContentType="application/vnd.openxmlformats-officedocument.presentationml.tags+xml" PartName="/ppt/tags/tag223.xml"/>
  <Override ContentType="application/vnd.openxmlformats-officedocument.presentationml.tags+xml" PartName="/ppt/tags/tag224.xml"/>
  <Override ContentType="application/vnd.openxmlformats-officedocument.presentationml.tags+xml" PartName="/ppt/tags/tag225.xml"/>
  <Override ContentType="application/vnd.openxmlformats-officedocument.presentationml.tags+xml" PartName="/ppt/tags/tag226.xml"/>
  <Override ContentType="application/vnd.openxmlformats-officedocument.presentationml.tags+xml" PartName="/ppt/tags/tag227.xml"/>
  <Override ContentType="application/vnd.openxmlformats-officedocument.presentationml.tags+xml" PartName="/ppt/tags/tag228.xml"/>
  <Override ContentType="application/vnd.openxmlformats-officedocument.presentationml.tags+xml" PartName="/ppt/tags/tag229.xml"/>
  <Override ContentType="application/vnd.openxmlformats-officedocument.presentationml.tags+xml" PartName="/ppt/tags/tag230.xml"/>
  <Override ContentType="application/vnd.openxmlformats-officedocument.presentationml.tags+xml" PartName="/ppt/tags/tag231.xml"/>
  <Override ContentType="application/vnd.openxmlformats-officedocument.presentationml.tags+xml" PartName="/ppt/tags/tag232.xml"/>
  <Override ContentType="application/vnd.openxmlformats-officedocument.presentationml.tags+xml" PartName="/ppt/tags/tag233.xml"/>
  <Override ContentType="application/vnd.openxmlformats-officedocument.presentationml.tags+xml" PartName="/ppt/tags/tag234.xml"/>
  <Override ContentType="application/vnd.openxmlformats-officedocument.presentationml.tags+xml" PartName="/ppt/tags/tag235.xml"/>
  <Override ContentType="application/vnd.openxmlformats-officedocument.presentationml.tags+xml" PartName="/ppt/tags/tag236.xml"/>
  <Override ContentType="application/vnd.openxmlformats-officedocument.presentationml.tags+xml" PartName="/ppt/tags/tag237.xml"/>
  <Override ContentType="application/vnd.openxmlformats-officedocument.presentationml.tags+xml" PartName="/ppt/tags/tag238.xml"/>
  <Override ContentType="application/vnd.openxmlformats-officedocument.presentationml.tags+xml" PartName="/ppt/tags/tag239.xml"/>
  <Override ContentType="application/vnd.openxmlformats-officedocument.presentationml.tags+xml" PartName="/ppt/tags/tag240.xml"/>
  <Override ContentType="application/vnd.openxmlformats-officedocument.presentationml.tags+xml" PartName="/ppt/tags/tag241.xml"/>
  <Override ContentType="application/vnd.openxmlformats-officedocument.presentationml.tags+xml" PartName="/ppt/tags/tag242.xml"/>
  <Override ContentType="application/vnd.openxmlformats-officedocument.presentationml.tags+xml" PartName="/ppt/tags/tag243.xml"/>
  <Override ContentType="application/vnd.openxmlformats-officedocument.presentationml.tags+xml" PartName="/ppt/tags/tag244.xml"/>
  <Override ContentType="application/vnd.openxmlformats-officedocument.presentationml.tags+xml" PartName="/ppt/tags/tag245.xml"/>
  <Override ContentType="application/vnd.openxmlformats-officedocument.presentationml.tags+xml" PartName="/ppt/tags/tag246.xml"/>
  <Override ContentType="application/vnd.openxmlformats-officedocument.presentationml.tags+xml" PartName="/ppt/tags/tag247.xml"/>
  <Override ContentType="application/vnd.openxmlformats-officedocument.presentationml.tags+xml" PartName="/ppt/tags/tag248.xml"/>
  <Override ContentType="application/vnd.openxmlformats-officedocument.presentationml.tags+xml" PartName="/ppt/tags/tag249.xml"/>
  <Override ContentType="application/vnd.openxmlformats-officedocument.presentationml.tags+xml" PartName="/ppt/tags/tag250.xml"/>
  <Override ContentType="application/vnd.openxmlformats-officedocument.presentationml.tags+xml" PartName="/ppt/tags/tag251.xml"/>
  <Override ContentType="application/vnd.openxmlformats-officedocument.presentationml.tags+xml" PartName="/ppt/tags/tag252.xml"/>
  <Override ContentType="application/vnd.openxmlformats-officedocument.presentationml.tags+xml" PartName="/ppt/tags/tag253.xml"/>
  <Override ContentType="application/vnd.openxmlformats-officedocument.presentationml.tags+xml" PartName="/ppt/tags/tag254.xml"/>
  <Override ContentType="application/vnd.openxmlformats-officedocument.presentationml.tags+xml" PartName="/ppt/tags/tag255.xml"/>
  <Override ContentType="application/vnd.openxmlformats-officedocument.presentationml.tags+xml" PartName="/ppt/tags/tag256.xml"/>
  <Override ContentType="application/vnd.openxmlformats-officedocument.presentationml.tags+xml" PartName="/ppt/tags/tag257.xml"/>
  <Override ContentType="application/vnd.openxmlformats-officedocument.presentationml.tags+xml" PartName="/ppt/tags/tag258.xml"/>
  <Override ContentType="application/vnd.openxmlformats-officedocument.presentationml.tags+xml" PartName="/ppt/tags/tag259.xml"/>
  <Override ContentType="application/vnd.openxmlformats-officedocument.presentationml.tags+xml" PartName="/ppt/tags/tag260.xml"/>
  <Override ContentType="application/vnd.openxmlformats-officedocument.presentationml.tags+xml" PartName="/ppt/tags/tag261.xml"/>
  <Override ContentType="application/vnd.openxmlformats-officedocument.presentationml.tags+xml" PartName="/ppt/tags/tag262.xml"/>
  <Override ContentType="application/vnd.openxmlformats-officedocument.presentationml.tags+xml" PartName="/ppt/tags/tag263.xml"/>
  <Override ContentType="application/vnd.openxmlformats-officedocument.presentationml.tags+xml" PartName="/ppt/tags/tag264.xml"/>
  <Override ContentType="application/vnd.openxmlformats-officedocument.presentationml.tags+xml" PartName="/ppt/tags/tag265.xml"/>
  <Override ContentType="application/vnd.openxmlformats-officedocument.presentationml.tags+xml" PartName="/ppt/tags/tag266.xml"/>
  <Override ContentType="application/vnd.openxmlformats-officedocument.presentationml.tags+xml" PartName="/ppt/tags/tag267.xml"/>
  <Override ContentType="application/vnd.openxmlformats-officedocument.presentationml.tags+xml" PartName="/ppt/tags/tag268.xml"/>
  <Override ContentType="application/vnd.openxmlformats-officedocument.presentationml.tags+xml" PartName="/ppt/tags/tag269.xml"/>
  <Override ContentType="application/vnd.openxmlformats-officedocument.presentationml.tags+xml" PartName="/ppt/tags/tag270.xml"/>
  <Override ContentType="application/vnd.openxmlformats-officedocument.presentationml.tags+xml" PartName="/ppt/tags/tag271.xml"/>
  <Override ContentType="application/vnd.openxmlformats-officedocument.presentationml.tags+xml" PartName="/ppt/tags/tag272.xml"/>
  <Override ContentType="application/vnd.openxmlformats-officedocument.presentationml.tags+xml" PartName="/ppt/tags/tag273.xml"/>
  <Override ContentType="application/vnd.openxmlformats-officedocument.presentationml.tags+xml" PartName="/ppt/tags/tag274.xml"/>
  <Override ContentType="application/vnd.openxmlformats-officedocument.presentationml.tags+xml" PartName="/ppt/tags/tag275.xml"/>
  <Override ContentType="application/vnd.openxmlformats-officedocument.presentationml.tags+xml" PartName="/ppt/tags/tag276.xml"/>
  <Override ContentType="application/vnd.openxmlformats-officedocument.presentationml.tags+xml" PartName="/ppt/tags/tag277.xml"/>
  <Override ContentType="application/vnd.openxmlformats-officedocument.presentationml.tags+xml" PartName="/ppt/tags/tag278.xml"/>
  <Override ContentType="application/vnd.openxmlformats-officedocument.presentationml.tags+xml" PartName="/ppt/tags/tag279.xml"/>
  <Override ContentType="application/vnd.openxmlformats-officedocument.presentationml.tags+xml" PartName="/ppt/tags/tag280.xml"/>
  <Override ContentType="application/vnd.openxmlformats-officedocument.presentationml.tags+xml" PartName="/ppt/tags/tag281.xml"/>
  <Override ContentType="application/vnd.openxmlformats-officedocument.presentationml.tags+xml" PartName="/ppt/tags/tag282.xml"/>
  <Override ContentType="application/vnd.openxmlformats-officedocument.presentationml.tags+xml" PartName="/ppt/tags/tag283.xml"/>
  <Override ContentType="application/vnd.openxmlformats-officedocument.presentationml.tags+xml" PartName="/ppt/tags/tag284.xml"/>
  <Override ContentType="application/vnd.openxmlformats-officedocument.presentationml.tags+xml" PartName="/ppt/tags/tag285.xml"/>
  <Override ContentType="application/vnd.openxmlformats-officedocument.presentationml.tags+xml" PartName="/ppt/tags/tag286.xml"/>
  <Override ContentType="application/vnd.openxmlformats-officedocument.presentationml.tags+xml" PartName="/ppt/tags/tag287.xml"/>
  <Override ContentType="application/vnd.openxmlformats-officedocument.presentationml.tags+xml" PartName="/ppt/tags/tag288.xml"/>
  <Override ContentType="application/vnd.openxmlformats-officedocument.presentationml.tags+xml" PartName="/ppt/tags/tag289.xml"/>
  <Override ContentType="application/vnd.openxmlformats-officedocument.presentationml.tags+xml" PartName="/ppt/tags/tag290.xml"/>
  <Override ContentType="application/vnd.openxmlformats-officedocument.presentationml.tags+xml" PartName="/ppt/tags/tag291.xml"/>
  <Override ContentType="application/vnd.openxmlformats-officedocument.presentationml.tags+xml" PartName="/ppt/tags/tag292.xml"/>
  <Override ContentType="application/vnd.openxmlformats-officedocument.presentationml.tags+xml" PartName="/ppt/tags/tag293.xml"/>
  <Override ContentType="application/vnd.openxmlformats-officedocument.presentationml.tags+xml" PartName="/ppt/tags/tag294.xml"/>
  <Override ContentType="application/vnd.openxmlformats-officedocument.presentationml.tags+xml" PartName="/ppt/tags/tag295.xml"/>
  <Override ContentType="application/vnd.openxmlformats-officedocument.presentationml.tags+xml" PartName="/ppt/tags/tag296.xml"/>
  <Override ContentType="application/vnd.openxmlformats-officedocument.presentationml.tags+xml" PartName="/ppt/tags/tag297.xml"/>
  <Override ContentType="application/vnd.openxmlformats-officedocument.presentationml.tags+xml" PartName="/ppt/tags/tag298.xml"/>
  <Override ContentType="application/vnd.openxmlformats-officedocument.presentationml.tags+xml" PartName="/ppt/tags/tag299.xml"/>
  <Override ContentType="application/vnd.openxmlformats-officedocument.presentationml.tags+xml" PartName="/ppt/tags/tag300.xml"/>
  <Override ContentType="application/vnd.openxmlformats-officedocument.presentationml.tags+xml" PartName="/ppt/tags/tag301.xml"/>
  <Override ContentType="application/vnd.openxmlformats-officedocument.presentationml.tags+xml" PartName="/ppt/tags/tag302.xml"/>
  <Override ContentType="application/vnd.openxmlformats-officedocument.presentationml.tags+xml" PartName="/ppt/tags/tag303.xml"/>
  <Override ContentType="application/vnd.openxmlformats-officedocument.presentationml.tags+xml" PartName="/ppt/tags/tag304.xml"/>
  <Override ContentType="application/vnd.openxmlformats-officedocument.presentationml.tags+xml" PartName="/ppt/tags/tag305.xml"/>
  <Override ContentType="application/vnd.openxmlformats-officedocument.presentationml.tags+xml" PartName="/ppt/tags/tag306.xml"/>
  <Override ContentType="application/vnd.openxmlformats-officedocument.presentationml.tags+xml" PartName="/ppt/tags/tag307.xml"/>
  <Override ContentType="application/vnd.openxmlformats-officedocument.presentationml.tags+xml" PartName="/ppt/tags/tag308.xml"/>
  <Override ContentType="application/vnd.openxmlformats-officedocument.presentationml.tags+xml" PartName="/ppt/tags/tag309.xml"/>
  <Override ContentType="application/vnd.openxmlformats-officedocument.presentationml.tags+xml" PartName="/ppt/tags/tag310.xml"/>
  <Override ContentType="application/vnd.openxmlformats-officedocument.presentationml.tags+xml" PartName="/ppt/tags/tag311.xml"/>
  <Override ContentType="application/vnd.openxmlformats-officedocument.presentationml.tags+xml" PartName="/ppt/tags/tag312.xml"/>
  <Override ContentType="application/vnd.openxmlformats-officedocument.presentationml.tags+xml" PartName="/ppt/tags/tag313.xml"/>
  <Override ContentType="application/vnd.openxmlformats-officedocument.presentationml.tags+xml" PartName="/ppt/tags/tag314.xml"/>
  <Override ContentType="application/vnd.openxmlformats-officedocument.presentationml.tags+xml" PartName="/ppt/tags/tag315.xml"/>
  <Override ContentType="application/vnd.openxmlformats-officedocument.presentationml.tags+xml" PartName="/ppt/tags/tag316.xml"/>
  <Override ContentType="application/vnd.openxmlformats-officedocument.presentationml.tags+xml" PartName="/ppt/tags/tag317.xml"/>
  <Override ContentType="application/vnd.openxmlformats-officedocument.presentationml.tags+xml" PartName="/ppt/tags/tag318.xml"/>
  <Override ContentType="application/vnd.openxmlformats-officedocument.presentationml.tags+xml" PartName="/ppt/tags/tag319.xml"/>
  <Override ContentType="application/vnd.openxmlformats-officedocument.presentationml.tags+xml" PartName="/ppt/tags/tag320.xml"/>
  <Override ContentType="application/vnd.openxmlformats-officedocument.presentationml.tags+xml" PartName="/ppt/tags/tag321.xml"/>
  <Override ContentType="application/vnd.openxmlformats-officedocument.presentationml.tags+xml" PartName="/ppt/tags/tag322.xml"/>
  <Override ContentType="application/vnd.openxmlformats-officedocument.presentationml.tags+xml" PartName="/ppt/tags/tag323.xml"/>
  <Override ContentType="application/vnd.openxmlformats-officedocument.presentationml.tags+xml" PartName="/ppt/tags/tag324.xml"/>
  <Override ContentType="application/vnd.openxmlformats-officedocument.presentationml.tags+xml" PartName="/ppt/tags/tag325.xml"/>
  <Override ContentType="application/vnd.openxmlformats-officedocument.presentationml.tags+xml" PartName="/ppt/tags/tag326.xml"/>
  <Override ContentType="application/vnd.openxmlformats-officedocument.presentationml.tags+xml" PartName="/ppt/tags/tag327.xml"/>
  <Override ContentType="application/vnd.openxmlformats-officedocument.presentationml.tags+xml" PartName="/ppt/tags/tag328.xml"/>
  <Override ContentType="application/vnd.openxmlformats-officedocument.presentationml.tags+xml" PartName="/ppt/tags/tag329.xml"/>
  <Override ContentType="application/vnd.openxmlformats-officedocument.presentationml.tags+xml" PartName="/ppt/tags/tag330.xml"/>
  <Override ContentType="application/vnd.openxmlformats-officedocument.presentationml.tags+xml" PartName="/ppt/tags/tag331.xml"/>
  <Override ContentType="application/vnd.openxmlformats-officedocument.presentationml.tags+xml" PartName="/ppt/tags/tag332.xml"/>
  <Override ContentType="application/vnd.openxmlformats-officedocument.presentationml.tags+xml" PartName="/ppt/tags/tag333.xml"/>
  <Override ContentType="application/vnd.openxmlformats-officedocument.presentationml.tags+xml" PartName="/ppt/tags/tag334.xml"/>
  <Override ContentType="application/vnd.openxmlformats-officedocument.presentationml.tags+xml" PartName="/ppt/tags/tag335.xml"/>
  <Override ContentType="application/vnd.openxmlformats-officedocument.presentationml.tags+xml" PartName="/ppt/tags/tag336.xml"/>
  <Override ContentType="application/vnd.openxmlformats-officedocument.presentationml.tags+xml" PartName="/ppt/tags/tag337.xml"/>
  <Override ContentType="application/vnd.openxmlformats-officedocument.presentationml.tags+xml" PartName="/ppt/tags/tag338.xml"/>
  <Override ContentType="application/vnd.openxmlformats-officedocument.presentationml.tags+xml" PartName="/ppt/tags/tag339.xml"/>
  <Override ContentType="application/vnd.openxmlformats-officedocument.presentationml.tags+xml" PartName="/ppt/tags/tag340.xml"/>
  <Override ContentType="application/vnd.openxmlformats-officedocument.presentationml.tags+xml" PartName="/ppt/tags/tag341.xml"/>
  <Override ContentType="application/vnd.openxmlformats-officedocument.presentationml.tags+xml" PartName="/ppt/tags/tag342.xml"/>
  <Override ContentType="application/vnd.openxmlformats-officedocument.presentationml.tags+xml" PartName="/ppt/tags/tag343.xml"/>
  <Override ContentType="application/vnd.openxmlformats-officedocument.presentationml.tags+xml" PartName="/ppt/tags/tag344.xml"/>
  <Override ContentType="application/vnd.openxmlformats-officedocument.presentationml.tags+xml" PartName="/ppt/tags/tag345.xml"/>
  <Override ContentType="application/vnd.openxmlformats-officedocument.presentationml.tags+xml" PartName="/ppt/tags/tag346.xml"/>
  <Override ContentType="application/vnd.openxmlformats-officedocument.presentationml.tags+xml" PartName="/ppt/tags/tag347.xml"/>
  <Override ContentType="application/vnd.openxmlformats-officedocument.presentationml.tags+xml" PartName="/ppt/tags/tag348.xml"/>
  <Override ContentType="application/vnd.openxmlformats-officedocument.presentationml.tags+xml" PartName="/ppt/tags/tag349.xml"/>
  <Override ContentType="application/vnd.openxmlformats-officedocument.presentationml.tags+xml" PartName="/ppt/tags/tag350.xml"/>
  <Override ContentType="application/vnd.openxmlformats-officedocument.presentationml.tags+xml" PartName="/ppt/tags/tag351.xml"/>
  <Override ContentType="application/vnd.openxmlformats-officedocument.presentationml.tags+xml" PartName="/ppt/tags/tag352.xml"/>
  <Override ContentType="application/vnd.openxmlformats-officedocument.presentationml.tags+xml" PartName="/ppt/tags/tag353.xml"/>
  <Override ContentType="application/vnd.openxmlformats-officedocument.presentationml.tags+xml" PartName="/ppt/tags/tag354.xml"/>
  <Override ContentType="application/vnd.openxmlformats-officedocument.presentationml.tags+xml" PartName="/ppt/tags/tag355.xml"/>
  <Override ContentType="application/vnd.openxmlformats-officedocument.presentationml.tags+xml" PartName="/ppt/tags/tag356.xml"/>
  <Override ContentType="application/vnd.openxmlformats-officedocument.presentationml.tags+xml" PartName="/ppt/tags/tag357.xml"/>
  <Override ContentType="application/vnd.openxmlformats-officedocument.presentationml.tags+xml" PartName="/ppt/tags/tag358.xml"/>
  <Override ContentType="application/vnd.openxmlformats-officedocument.presentationml.tags+xml" PartName="/ppt/tags/tag359.xml"/>
  <Override ContentType="application/vnd.openxmlformats-officedocument.presentationml.tags+xml" PartName="/ppt/tags/tag360.xml"/>
  <Override ContentType="application/vnd.openxmlformats-officedocument.presentationml.tags+xml" PartName="/ppt/tags/tag361.xml"/>
  <Override ContentType="application/vnd.openxmlformats-officedocument.presentationml.tags+xml" PartName="/ppt/tags/tag362.xml"/>
  <Override ContentType="application/vnd.openxmlformats-officedocument.presentationml.tags+xml" PartName="/ppt/tags/tag363.xml"/>
  <Override ContentType="application/vnd.openxmlformats-officedocument.presentationml.tags+xml" PartName="/ppt/tags/tag364.xml"/>
  <Override ContentType="application/vnd.openxmlformats-officedocument.presentationml.tags+xml" PartName="/ppt/tags/tag365.xml"/>
  <Override ContentType="application/vnd.openxmlformats-officedocument.presentationml.tags+xml" PartName="/ppt/tags/tag366.xml"/>
  <Override ContentType="application/vnd.openxmlformats-officedocument.presentationml.tags+xml" PartName="/ppt/tags/tag367.xml"/>
  <Override ContentType="application/vnd.openxmlformats-officedocument.presentationml.tags+xml" PartName="/ppt/tags/tag368.xml"/>
  <Override ContentType="application/vnd.openxmlformats-officedocument.presentationml.tags+xml" PartName="/ppt/tags/tag369.xml"/>
  <Override ContentType="application/vnd.openxmlformats-officedocument.presentationml.tags+xml" PartName="/ppt/tags/tag370.xml"/>
  <Override ContentType="application/vnd.openxmlformats-officedocument.presentationml.tags+xml" PartName="/ppt/tags/tag371.xml"/>
  <Override ContentType="application/vnd.openxmlformats-officedocument.presentationml.tags+xml" PartName="/ppt/tags/tag372.xml"/>
  <Override ContentType="application/vnd.openxmlformats-officedocument.presentationml.tags+xml" PartName="/ppt/tags/tag373.xml"/>
  <Override ContentType="application/vnd.openxmlformats-officedocument.presentationml.tags+xml" PartName="/ppt/tags/tag374.xml"/>
  <Override ContentType="application/vnd.openxmlformats-officedocument.presentationml.tags+xml" PartName="/ppt/tags/tag375.xml"/>
  <Override ContentType="application/vnd.openxmlformats-officedocument.presentationml.tags+xml" PartName="/ppt/tags/tag376.xml"/>
  <Override ContentType="application/vnd.openxmlformats-officedocument.presentationml.tags+xml" PartName="/ppt/tags/tag377.xml"/>
  <Override ContentType="application/vnd.openxmlformats-officedocument.presentationml.tags+xml" PartName="/ppt/tags/tag378.xml"/>
  <Override ContentType="application/vnd.openxmlformats-officedocument.presentationml.tags+xml" PartName="/ppt/tags/tag379.xml"/>
  <Override ContentType="application/vnd.openxmlformats-officedocument.presentationml.tags+xml" PartName="/ppt/tags/tag380.xml"/>
  <Override ContentType="application/vnd.openxmlformats-officedocument.presentationml.tags+xml" PartName="/ppt/tags/tag381.xml"/>
  <Override ContentType="application/vnd.openxmlformats-officedocument.presentationml.tags+xml" PartName="/ppt/tags/tag382.xml"/>
  <Override ContentType="application/vnd.openxmlformats-officedocument.presentationml.tags+xml" PartName="/ppt/tags/tag383.xml"/>
  <Override ContentType="application/vnd.openxmlformats-officedocument.presentationml.tags+xml" PartName="/ppt/tags/tag384.xml"/>
  <Override ContentType="application/vnd.openxmlformats-officedocument.presentationml.tags+xml" PartName="/ppt/tags/tag385.xml"/>
  <Override ContentType="application/vnd.openxmlformats-officedocument.presentationml.tags+xml" PartName="/ppt/tags/tag386.xml"/>
  <Override ContentType="application/vnd.openxmlformats-officedocument.presentationml.tags+xml" PartName="/ppt/tags/tag387.xml"/>
  <Override ContentType="application/vnd.openxmlformats-officedocument.presentationml.tags+xml" PartName="/ppt/tags/tag388.xml"/>
  <Override ContentType="application/vnd.openxmlformats-officedocument.presentationml.tags+xml" PartName="/ppt/tags/tag389.xml"/>
  <Override ContentType="application/vnd.openxmlformats-officedocument.presentationml.tags+xml" PartName="/ppt/tags/tag390.xml"/>
  <Override ContentType="application/vnd.openxmlformats-officedocument.presentationml.tags+xml" PartName="/ppt/tags/tag391.xml"/>
  <Override ContentType="application/vnd.openxmlformats-officedocument.presentationml.tags+xml" PartName="/ppt/tags/tag392.xml"/>
  <Override ContentType="application/vnd.openxmlformats-officedocument.presentationml.tags+xml" PartName="/ppt/tags/tag393.xml"/>
  <Override ContentType="application/vnd.openxmlformats-officedocument.presentationml.tags+xml" PartName="/ppt/tags/tag394.xml"/>
  <Override ContentType="application/vnd.openxmlformats-officedocument.presentationml.tags+xml" PartName="/ppt/tags/tag395.xml"/>
  <Override ContentType="application/vnd.openxmlformats-officedocument.presentationml.tags+xml" PartName="/ppt/tags/tag396.xml"/>
  <Override ContentType="application/vnd.openxmlformats-officedocument.presentationml.tags+xml" PartName="/ppt/tags/tag397.xml"/>
  <Override ContentType="application/vnd.openxmlformats-officedocument.presentationml.tags+xml" PartName="/ppt/tags/tag398.xml"/>
  <Override ContentType="application/vnd.openxmlformats-officedocument.presentationml.tags+xml" PartName="/ppt/tags/tag399.xml"/>
  <Override ContentType="application/vnd.openxmlformats-officedocument.presentationml.tags+xml" PartName="/ppt/tags/tag400.xml"/>
  <Override ContentType="application/vnd.openxmlformats-officedocument.presentationml.tags+xml" PartName="/ppt/tags/tag401.xml"/>
  <Override ContentType="application/vnd.openxmlformats-officedocument.presentationml.tags+xml" PartName="/ppt/tags/tag402.xml"/>
  <Override ContentType="application/vnd.openxmlformats-officedocument.presentationml.tags+xml" PartName="/ppt/tags/tag403.xml"/>
  <Override ContentType="application/vnd.openxmlformats-officedocument.presentationml.tags+xml" PartName="/ppt/tags/tag404.xml"/>
  <Override ContentType="application/vnd.openxmlformats-officedocument.presentationml.tags+xml" PartName="/ppt/tags/tag405.xml"/>
  <Override ContentType="application/vnd.openxmlformats-officedocument.presentationml.tags+xml" PartName="/ppt/tags/tag406.xml"/>
  <Override ContentType="application/vnd.openxmlformats-officedocument.presentationml.tags+xml" PartName="/ppt/tags/tag407.xml"/>
  <Override ContentType="application/vnd.openxmlformats-officedocument.presentationml.tags+xml" PartName="/ppt/tags/tag408.xml"/>
  <Override ContentType="application/vnd.openxmlformats-officedocument.presentationml.tags+xml" PartName="/ppt/tags/tag409.xml"/>
  <Override ContentType="application/vnd.openxmlformats-officedocument.presentationml.tags+xml" PartName="/ppt/tags/tag410.xml"/>
  <Override ContentType="application/vnd.openxmlformats-officedocument.presentationml.tags+xml" PartName="/ppt/tags/tag411.xml"/>
  <Override ContentType="application/vnd.openxmlformats-officedocument.presentationml.tags+xml" PartName="/ppt/tags/tag412.xml"/>
  <Override ContentType="application/vnd.openxmlformats-officedocument.presentationml.tags+xml" PartName="/ppt/tags/tag413.xml"/>
  <Override ContentType="application/vnd.openxmlformats-officedocument.presentationml.tags+xml" PartName="/ppt/tags/tag414.xml"/>
  <Override ContentType="application/vnd.openxmlformats-officedocument.presentationml.tags+xml" PartName="/ppt/tags/tag415.xml"/>
  <Override ContentType="application/vnd.openxmlformats-officedocument.presentationml.tags+xml" PartName="/ppt/tags/tag416.xml"/>
  <Override ContentType="application/vnd.openxmlformats-officedocument.presentationml.tags+xml" PartName="/ppt/tags/tag417.xml"/>
  <Override ContentType="application/vnd.openxmlformats-officedocument.presentationml.tags+xml" PartName="/ppt/tags/tag418.xml"/>
  <Override ContentType="application/vnd.openxmlformats-officedocument.presentationml.tags+xml" PartName="/ppt/tags/tag419.xml"/>
  <Override ContentType="application/vnd.openxmlformats-officedocument.presentationml.tags+xml" PartName="/ppt/tags/tag420.xml"/>
  <Override ContentType="application/vnd.openxmlformats-officedocument.presentationml.tags+xml" PartName="/ppt/tags/tag421.xml"/>
  <Override ContentType="application/vnd.openxmlformats-officedocument.presentationml.tags+xml" PartName="/ppt/tags/tag422.xml"/>
  <Override ContentType="application/vnd.openxmlformats-officedocument.presentationml.tags+xml" PartName="/ppt/tags/tag423.xml"/>
  <Override ContentType="application/vnd.openxmlformats-officedocument.presentationml.tags+xml" PartName="/ppt/tags/tag424.xml"/>
  <Override ContentType="application/vnd.openxmlformats-officedocument.presentationml.tags+xml" PartName="/ppt/tags/tag425.xml"/>
  <Override ContentType="application/vnd.openxmlformats-officedocument.presentationml.tags+xml" PartName="/ppt/tags/tag426.xml"/>
  <Override ContentType="application/vnd.openxmlformats-officedocument.presentationml.tags+xml" PartName="/ppt/tags/tag427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3"/>
  </p:notesMasterIdLst>
  <p:sldIdLst>
    <p:sldId id="256" r:id="rId4"/>
    <p:sldId id="287" r:id="rId5"/>
    <p:sldId id="288" r:id="rId6"/>
    <p:sldId id="289" r:id="rId7"/>
    <p:sldId id="290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12192000" cy="6858000"/>
  <p:notesSz cx="6858000" cy="9144000"/>
  <p:custDataLst>
    <p:tags r:id="rId3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4" autoAdjust="0"/>
  </p:normalViewPr>
  <p:slideViewPr>
    <p:cSldViewPr snapToGrid="0">
      <p:cViewPr varScale="1">
        <p:scale>
          <a:sx n="88" d="100"/>
          <a:sy n="88" d="100"/>
        </p:scale>
        <p:origin x="2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slides/slide31.xml" Type="http://schemas.openxmlformats.org/officeDocument/2006/relationships/slide"/><Relationship Id="rId35" Target="slides/slide32.xml" Type="http://schemas.openxmlformats.org/officeDocument/2006/relationships/slide"/><Relationship Id="rId36" Target="slides/slide33.xml" Type="http://schemas.openxmlformats.org/officeDocument/2006/relationships/slide"/><Relationship Id="rId37" Target="slides/slide34.xml" Type="http://schemas.openxmlformats.org/officeDocument/2006/relationships/slide"/><Relationship Id="rId38" Target="tags/tag427.xml" Type="http://schemas.openxmlformats.org/officeDocument/2006/relationships/tags"/><Relationship Id="rId39" Target="presProps.xml" Type="http://schemas.openxmlformats.org/officeDocument/2006/relationships/presProps"/><Relationship Id="rId4" Target="slides/slide1.xml" Type="http://schemas.openxmlformats.org/officeDocument/2006/relationships/slide"/><Relationship Id="rId40" Target="viewProps.xml" Type="http://schemas.openxmlformats.org/officeDocument/2006/relationships/viewProps"/><Relationship Id="rId41" Target="theme/theme1.xml" Type="http://schemas.openxmlformats.org/officeDocument/2006/relationships/theme"/><Relationship Id="rId42" Target="tableStyles.xml" Type="http://schemas.openxmlformats.org/officeDocument/2006/relationships/tableStyles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5404C-D33E-4898-8642-2E7072B9EF35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898ED-A370-4AC8-8A7A-EB56E0336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7552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9.xml.rels><?xml version="1.0" encoding="UTF-8" standalone="yes"?><Relationships xmlns="http://schemas.openxmlformats.org/package/2006/relationships"><Relationship Id="rId1" Target="../slides/slide2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0.xml.rels><?xml version="1.0" encoding="UTF-8" standalone="yes"?><Relationships xmlns="http://schemas.openxmlformats.org/package/2006/relationships"><Relationship Id="rId1" Target="../slides/slide3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1.xml.rels><?xml version="1.0" encoding="UTF-8" standalone="yes"?><Relationships xmlns="http://schemas.openxmlformats.org/package/2006/relationships"><Relationship Id="rId1" Target="../slides/slide3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2.xml.rels><?xml version="1.0" encoding="UTF-8" standalone="yes"?><Relationships xmlns="http://schemas.openxmlformats.org/package/2006/relationships"><Relationship Id="rId1" Target="../slides/slide3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3.xml.rels><?xml version="1.0" encoding="UTF-8" standalone="yes"?><Relationships xmlns="http://schemas.openxmlformats.org/package/2006/relationships"><Relationship Id="rId1" Target="../slides/slide3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4.xml.rels><?xml version="1.0" encoding="UTF-8" standalone="yes"?><Relationships xmlns="http://schemas.openxmlformats.org/package/2006/relationships"><Relationship Id="rId1" Target="../slides/slide3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70995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86684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17791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09855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87604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8493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03274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46682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1730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37667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28399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529135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004754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37511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634464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07430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515347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714211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513964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3131178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60173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4351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464942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503761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617467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499936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119462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71161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6820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03642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11888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4243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81301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5183700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tags/tag1.xml" Type="http://schemas.openxmlformats.org/officeDocument/2006/relationships/tags"/><Relationship Id="rId2" Target="../tags/tag2.xml" Type="http://schemas.openxmlformats.org/officeDocument/2006/relationships/tags"/><Relationship Id="rId3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2785" y="3860800"/>
            <a:ext cx="5666316" cy="1155700"/>
          </a:xfrm>
        </p:spPr>
        <p:txBody>
          <a:bodyPr wrap="square">
            <a:normAutofit/>
          </a:bodyPr>
          <a:lstStyle>
            <a:lvl1pPr marL="0" indent="0" algn="r">
              <a:buSzTx/>
              <a:buFont typeface="Arial" pitchFamily="34" charset="0"/>
              <a:buNone/>
              <a:defRPr>
                <a:sym typeface="Arial" pitchFamily="34" charset="0"/>
              </a:defRPr>
            </a:lvl1pPr>
          </a:lstStyle>
          <a:p>
            <a:pPr lvl="0"/>
            <a:r>
              <a:rPr lang="zh-CN" noProof="0" smtClean="0">
                <a:sym typeface="Arial" pitchFamily="34" charset="0"/>
              </a:rPr>
              <a:t>单击此处编辑母版副标题样式</a:t>
            </a:r>
          </a:p>
        </p:txBody>
      </p:sp>
      <p:sp>
        <p:nvSpPr>
          <p:cNvPr id="2052" name="Rectangle 2" descr="#wm#_10_01_*Z"/>
          <p:cNvSpPr>
            <a:spLocks noChangeArrowheads="1"/>
          </p:cNvSpPr>
          <p:nvPr/>
        </p:nvSpPr>
        <p:spPr bwMode="auto">
          <a:xfrm>
            <a:off x="2118" y="2636838"/>
            <a:ext cx="6766983" cy="1223962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1800">
              <a:ea typeface="黑体" pitchFamily="49" charset="-122"/>
            </a:endParaRPr>
          </a:p>
        </p:txBody>
      </p:sp>
      <p:sp>
        <p:nvSpPr>
          <p:cNvPr id="2053" name="Rectangle 4" descr="#wm#_10_01_*Z"/>
          <p:cNvSpPr>
            <a:spLocks noChangeArrowheads="1"/>
          </p:cNvSpPr>
          <p:nvPr/>
        </p:nvSpPr>
        <p:spPr bwMode="auto">
          <a:xfrm>
            <a:off x="10128251" y="2636838"/>
            <a:ext cx="2067983" cy="1223962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endParaRPr lang="zh-CN" altLang="en-US" sz="1800">
              <a:ea typeface="黑体" pitchFamily="49" charset="-122"/>
              <a:sym typeface="Arial" panose="020b0604020202020204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2638426"/>
            <a:ext cx="6766984" cy="122237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>
                <a:sym typeface="Arial" pitchFamily="34" charset="0"/>
              </a:rPr>
              <a:t>单击此处编辑母版标题样式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内容占位符 6"/>
          <p:cNvSpPr>
            <a:spLocks noGrp="1"/>
          </p:cNvSpPr>
          <p:nvPr>
            <p:ph sz="quarter" idx="13"/>
          </p:nvPr>
        </p:nvSpPr>
        <p:spPr>
          <a:xfrm>
            <a:off x="838200" y="816429"/>
            <a:ext cx="10515600" cy="517162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7333482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7767144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904354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7285856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6324209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107026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1316960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2383425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9661702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8443" y="353951"/>
            <a:ext cx="7652657" cy="931408"/>
          </a:xfrm>
        </p:spPr>
        <p:txBody>
          <a:bodyPr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等腰三角形 59" descr="#wm#_10_15_*Z"/>
          <p:cNvSpPr>
            <a:spLocks noChangeArrowheads="1"/>
          </p:cNvSpPr>
          <p:nvPr/>
        </p:nvSpPr>
        <p:spPr bwMode="auto">
          <a:xfrm rot="5400000" flipH="1">
            <a:off x="494233" y="615397"/>
            <a:ext cx="639251" cy="408517"/>
          </a:xfrm>
          <a:prstGeom prst="triangle">
            <a:avLst>
              <a:gd name="adj" fmla="val 50000"/>
            </a:avLst>
          </a:prstGeom>
          <a:solidFill>
            <a:srgbClr val="67841A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236855" indent="-236855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Char char="•"/>
            </a:pPr>
            <a:endParaRPr lang="zh-CN" altLang="zh-CN" sz="1800">
              <a:latin typeface="Arial" panose="020b0604020202020204" pitchFamily="34" charset="0"/>
              <a:ea typeface="黑体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705070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087200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75657" y="353951"/>
            <a:ext cx="7854043" cy="931408"/>
          </a:xfrm>
        </p:spPr>
        <p:txBody>
          <a:bodyPr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2188028"/>
            <a:ext cx="5156200" cy="3938135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2188028"/>
            <a:ext cx="5156200" cy="3938135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等腰三角形 59" descr="#wm#_10_15_*Z"/>
          <p:cNvSpPr>
            <a:spLocks noChangeArrowheads="1"/>
          </p:cNvSpPr>
          <p:nvPr/>
        </p:nvSpPr>
        <p:spPr bwMode="auto">
          <a:xfrm rot="5400000" flipH="1">
            <a:off x="494233" y="615397"/>
            <a:ext cx="639251" cy="408517"/>
          </a:xfrm>
          <a:prstGeom prst="triangle">
            <a:avLst>
              <a:gd name="adj" fmla="val 50000"/>
            </a:avLst>
          </a:prstGeom>
          <a:solidFill>
            <a:srgbClr val="67841A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236855" indent="-236855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Char char="•"/>
            </a:pPr>
            <a:endParaRPr lang="zh-CN" altLang="zh-CN" sz="1800">
              <a:latin typeface="Arial" pitchFamily="34" charset="0"/>
              <a:ea typeface="黑体" pitchFamily="49" charset="-122"/>
              <a:sym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1202267" y="422276"/>
            <a:ext cx="8047567" cy="790575"/>
          </a:xfrm>
        </p:spPr>
        <p:txBody>
          <a:bodyPr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等腰三角形 59" descr="#wm#_10_15_*Z"/>
          <p:cNvSpPr>
            <a:spLocks noChangeArrowheads="1"/>
          </p:cNvSpPr>
          <p:nvPr/>
        </p:nvSpPr>
        <p:spPr bwMode="auto">
          <a:xfrm rot="5400000" flipH="1">
            <a:off x="494233" y="615397"/>
            <a:ext cx="639251" cy="408517"/>
          </a:xfrm>
          <a:prstGeom prst="triangle">
            <a:avLst>
              <a:gd name="adj" fmla="val 50000"/>
            </a:avLst>
          </a:prstGeom>
          <a:solidFill>
            <a:srgbClr val="67841A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236855" indent="-236855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Char char="•"/>
            </a:pPr>
            <a:endParaRPr lang="zh-CN" altLang="zh-CN" sz="1800">
              <a:latin typeface="Arial" pitchFamily="34" charset="0"/>
              <a:ea typeface="黑体" pitchFamily="49" charset="-122"/>
              <a:sym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2870400" y="3157200"/>
            <a:ext cx="6451200" cy="590400"/>
          </a:xfrm>
        </p:spPr>
        <p:txBody>
          <a:bodyPr>
            <a:normAutofit/>
          </a:bodyPr>
          <a:lstStyle>
            <a:lvl1pPr algn="ctr">
              <a:defRPr sz="3200">
                <a:solidFill>
                  <a:srgbClr val="505050"/>
                </a:solidFill>
              </a:defRPr>
            </a:lvl1pPr>
          </a:lstStyle>
          <a:p>
            <a:r>
              <a:rPr lang="zh-CN" altLang="en-US" smtClean="0"/>
              <a:t>编辑标题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等腰三角形 59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rot="60000" flipH="1">
            <a:off x="5783570" y="2175560"/>
            <a:ext cx="1486625" cy="955082"/>
          </a:xfrm>
          <a:prstGeom prst="triangle">
            <a:avLst>
              <a:gd name="adj" fmla="val 50000"/>
            </a:avLst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zh-CN" altLang="zh-CN">
              <a:solidFill>
                <a:srgbClr val="FFFFFF"/>
              </a:solidFill>
            </a:endParaRPr>
          </a:p>
        </p:txBody>
      </p:sp>
      <p:sp>
        <p:nvSpPr>
          <p:cNvPr id="9" name="等腰三角形 5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rot="60000" flipH="1">
            <a:off x="5072261" y="2175560"/>
            <a:ext cx="1486625" cy="955082"/>
          </a:xfrm>
          <a:prstGeom prst="triangle">
            <a:avLst>
              <a:gd name="adj" fmla="val 50000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typeface="Arial" pitchFamily="34" charset="0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  <a:sym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zh-CN" altLang="zh-CN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04800" y="421200"/>
            <a:ext cx="8049600" cy="792000"/>
          </a:xfrm>
        </p:spPr>
        <p:txBody>
          <a:bodyPr anchor="ctr" anchorCtr="0"/>
          <a:lstStyle>
            <a:lvl1pPr>
              <a:defRPr sz="3200">
                <a:solidFill>
                  <a:srgbClr val="6F8A1B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941461" y="1602000"/>
            <a:ext cx="4022400" cy="4525200"/>
          </a:xfrm>
        </p:spPr>
        <p:txBody>
          <a:bodyPr/>
          <a:lstStyle>
            <a:lvl1pPr marL="0" indent="0">
              <a:buNone/>
              <a:defRPr sz="3200">
                <a:solidFill>
                  <a:srgbClr val="80808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1587600"/>
            <a:ext cx="5751786" cy="4525200"/>
          </a:xfrm>
        </p:spPr>
        <p:txBody>
          <a:bodyPr>
            <a:normAutofit/>
          </a:bodyPr>
          <a:lstStyle>
            <a:lvl1pPr marL="285750" indent="-285750">
              <a:buFont typeface="Arial" pitchFamily="34" charset="0"/>
              <a:buChar char="•"/>
              <a:defRPr sz="1800">
                <a:solidFill>
                  <a:srgbClr val="80808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等腰三角形 59" descr="#wm#_10_15_*Z"/>
          <p:cNvSpPr>
            <a:spLocks noChangeArrowheads="1"/>
          </p:cNvSpPr>
          <p:nvPr/>
        </p:nvSpPr>
        <p:spPr bwMode="auto">
          <a:xfrm rot="5400000" flipH="1">
            <a:off x="494233" y="615397"/>
            <a:ext cx="639251" cy="408517"/>
          </a:xfrm>
          <a:prstGeom prst="triangle">
            <a:avLst>
              <a:gd name="adj" fmla="val 50000"/>
            </a:avLst>
          </a:prstGeom>
          <a:solidFill>
            <a:srgbClr val="67841A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236855" indent="-236855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>
                <a:solidFill>
                  <a:schemeClr val="bg2"/>
                </a:solidFill>
                <a:latin typeface="Arial" pitchFamily="34" charset="0"/>
                <a:ea typeface="黑体" pitchFamily="49" charset="-122"/>
              </a:defRPr>
            </a:lvl9pPr>
          </a:lstStyle>
          <a:p>
            <a:pPr>
              <a:buFontTx/>
              <a:buChar char="•"/>
            </a:pPr>
            <a:endParaRPr lang="zh-CN" altLang="zh-CN" sz="1800">
              <a:latin typeface="Arial" pitchFamily="34" charset="0"/>
              <a:ea typeface="黑体" pitchFamily="49" charset="-122"/>
              <a:sym typeface="Arial" pitchFamily="34" charset="0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710312" y="422275"/>
            <a:ext cx="1354667" cy="5703888"/>
          </a:xfrm>
        </p:spPr>
        <p:txBody>
          <a:bodyPr vert="eaVer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422275"/>
            <a:ext cx="6668910" cy="5703888"/>
          </a:xfrm>
        </p:spPr>
        <p:txBody>
          <a:bodyPr vert="eaVert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05B6-A2FF-4F93-97B1-DDCE5BF1077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media/image1.jpeg" Type="http://schemas.openxmlformats.org/officeDocument/2006/relationships/image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10" Target="../slideLayouts/slideLayout20.xml" Type="http://schemas.openxmlformats.org/officeDocument/2006/relationships/slideLayout"/><Relationship Id="rId11" Target="../slideLayouts/slideLayout21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2.xml" Type="http://schemas.openxmlformats.org/officeDocument/2006/relationships/slideLayout"/><Relationship Id="rId3" Target="../slideLayouts/slideLayout13.xml" Type="http://schemas.openxmlformats.org/officeDocument/2006/relationships/slideLayout"/><Relationship Id="rId4" Target="../slideLayouts/slideLayout14.xml" Type="http://schemas.openxmlformats.org/officeDocument/2006/relationships/slideLayout"/><Relationship Id="rId5" Target="../slideLayouts/slideLayout15.xml" Type="http://schemas.openxmlformats.org/officeDocument/2006/relationships/slideLayout"/><Relationship Id="rId6" Target="../slideLayouts/slideLayout16.xml" Type="http://schemas.openxmlformats.org/officeDocument/2006/relationships/slideLayout"/><Relationship Id="rId7" Target="../slideLayouts/slideLayout17.xml" Type="http://schemas.openxmlformats.org/officeDocument/2006/relationships/slideLayout"/><Relationship Id="rId8" Target="../slideLayouts/slideLayout18.xml" Type="http://schemas.openxmlformats.org/officeDocument/2006/relationships/slideLayout"/><Relationship Id="rId9" Target="../slideLayouts/slideLayout1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blipFill dpi="0" rotWithShape="0">
          <a:blip r:embed="rId1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961119"/>
            <a:ext cx="7854043" cy="93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smtClean="0">
                <a:sym typeface="Arial" pitchFamily="34" charset="0"/>
              </a:rPr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122714"/>
            <a:ext cx="10515600" cy="40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F4E06-FD59-4CBA-A3CB-E79F547CC49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A05B6-A2FF-4F93-97B1-DDCE5BF10771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iming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600" kern="1200">
          <a:solidFill>
            <a:srgbClr val="6F8A1B"/>
          </a:solidFill>
          <a:latin typeface="Arial" pitchFamily="34" charset="0"/>
          <a:ea typeface="黑体" pitchFamily="49" charset="-122"/>
          <a:cs typeface="+mj-cs"/>
          <a:sym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3200">
          <a:solidFill>
            <a:srgbClr val="6F8A1B"/>
          </a:solidFill>
          <a:latin typeface="Arial" pitchFamily="34" charset="0"/>
          <a:ea typeface="黑体" pitchFamily="49" charset="-122"/>
          <a:sym typeface="Arial" pitchFamily="34" charset="0"/>
        </a:defRPr>
      </a:lvl9pPr>
    </p:titleStyle>
    <p:bodyStyle>
      <a:lvl1pPr marL="236855" indent="-236855" algn="l" rtl="0" fontAlgn="base">
        <a:spcBef>
          <a:spcPct val="0"/>
        </a:spcBef>
        <a:spcAft>
          <a:spcPct val="0"/>
        </a:spcAft>
        <a:buSzPct val="125000"/>
        <a:buChar char="•"/>
        <a:defRPr sz="2400" kern="1200">
          <a:solidFill>
            <a:schemeClr val="bg2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SzPct val="125000"/>
        <a:buFont typeface="Arial" pitchFamily="34" charset="0"/>
        <a:buChar char="•"/>
        <a:defRPr sz="2000" kern="1200">
          <a:solidFill>
            <a:schemeClr val="bg2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2pPr>
      <a:lvl3pPr marL="1200150" indent="-285750" algn="l" rtl="0" eaLnBrk="0" fontAlgn="base" hangingPunct="0">
        <a:spcBef>
          <a:spcPct val="0"/>
        </a:spcBef>
        <a:spcAft>
          <a:spcPct val="0"/>
        </a:spcAft>
        <a:buSzPct val="125000"/>
        <a:buFont typeface="Arial" pitchFamily="34" charset="0"/>
        <a:buChar char="•"/>
        <a:defRPr kern="1200">
          <a:solidFill>
            <a:schemeClr val="bg2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3pPr>
      <a:lvl4pPr marL="1657350" indent="-285750" algn="l" rtl="0" eaLnBrk="0" fontAlgn="base" hangingPunct="0">
        <a:spcBef>
          <a:spcPct val="0"/>
        </a:spcBef>
        <a:spcAft>
          <a:spcPct val="0"/>
        </a:spcAft>
        <a:buSzPct val="125000"/>
        <a:buFont typeface="Arial" pitchFamily="34" charset="0"/>
        <a:buChar char="•"/>
        <a:defRPr kern="1200">
          <a:solidFill>
            <a:schemeClr val="bg2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4pPr>
      <a:lvl5pPr marL="2114550" indent="-285750" algn="l" rtl="0" eaLnBrk="0" fontAlgn="base" hangingPunct="0">
        <a:spcBef>
          <a:spcPct val="0"/>
        </a:spcBef>
        <a:spcAft>
          <a:spcPct val="0"/>
        </a:spcAft>
        <a:buSzPct val="125000"/>
        <a:buFont typeface="Arial" pitchFamily="34" charset="0"/>
        <a:buChar char="•"/>
        <a:defRPr kern="1200">
          <a:solidFill>
            <a:schemeClr val="bg2"/>
          </a:solidFill>
          <a:latin typeface="Arial" pitchFamily="34" charset="0"/>
          <a:ea typeface="黑体" pitchFamily="49" charset="-122"/>
          <a:cs typeface="+mn-cs"/>
          <a:sym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8332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tags/tag3.xml" Type="http://schemas.openxmlformats.org/officeDocument/2006/relationships/tags"/><Relationship Id="rId4" Target="../tags/tag4.xml" Type="http://schemas.openxmlformats.org/officeDocument/2006/relationships/tags"/><Relationship Id="rId5" Target="../tags/tag5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118.xml" Type="http://schemas.openxmlformats.org/officeDocument/2006/relationships/tags"/><Relationship Id="rId11" Target="../tags/tag119.xml" Type="http://schemas.openxmlformats.org/officeDocument/2006/relationships/tags"/><Relationship Id="rId12" Target="../tags/tag120.xml" Type="http://schemas.openxmlformats.org/officeDocument/2006/relationships/tags"/><Relationship Id="rId13" Target="../tags/tag121.xml" Type="http://schemas.openxmlformats.org/officeDocument/2006/relationships/tags"/><Relationship Id="rId14" Target="../tags/tag122.xml" Type="http://schemas.openxmlformats.org/officeDocument/2006/relationships/tags"/><Relationship Id="rId15" Target="../tags/tag123.xml" Type="http://schemas.openxmlformats.org/officeDocument/2006/relationships/tags"/><Relationship Id="rId16" Target="../tags/tag124.xml" Type="http://schemas.openxmlformats.org/officeDocument/2006/relationships/tags"/><Relationship Id="rId17" Target="../tags/tag125.xml" Type="http://schemas.openxmlformats.org/officeDocument/2006/relationships/tags"/><Relationship Id="rId18" Target="../tags/tag126.xml" Type="http://schemas.openxmlformats.org/officeDocument/2006/relationships/tags"/><Relationship Id="rId19" Target="../tags/tag127.xml" Type="http://schemas.openxmlformats.org/officeDocument/2006/relationships/tags"/><Relationship Id="rId2" Target="../notesSlides/notesSlide10.xml" Type="http://schemas.openxmlformats.org/officeDocument/2006/relationships/notesSlide"/><Relationship Id="rId20" Target="../tags/tag128.xml" Type="http://schemas.openxmlformats.org/officeDocument/2006/relationships/tags"/><Relationship Id="rId21" Target="../tags/tag129.xml" Type="http://schemas.openxmlformats.org/officeDocument/2006/relationships/tags"/><Relationship Id="rId22" Target="../tags/tag130.xml" Type="http://schemas.openxmlformats.org/officeDocument/2006/relationships/tags"/><Relationship Id="rId23" Target="../tags/tag131.xml" Type="http://schemas.openxmlformats.org/officeDocument/2006/relationships/tags"/><Relationship Id="rId24" Target="../tags/tag132.xml" Type="http://schemas.openxmlformats.org/officeDocument/2006/relationships/tags"/><Relationship Id="rId25" Target="../tags/tag133.xml" Type="http://schemas.openxmlformats.org/officeDocument/2006/relationships/tags"/><Relationship Id="rId26" Target="../tags/tag134.xml" Type="http://schemas.openxmlformats.org/officeDocument/2006/relationships/tags"/><Relationship Id="rId27" Target="../tags/tag135.xml" Type="http://schemas.openxmlformats.org/officeDocument/2006/relationships/tags"/><Relationship Id="rId28" Target="../tags/tag136.xml" Type="http://schemas.openxmlformats.org/officeDocument/2006/relationships/tags"/><Relationship Id="rId29" Target="../tags/tag137.xml" Type="http://schemas.openxmlformats.org/officeDocument/2006/relationships/tags"/><Relationship Id="rId3" Target="../tags/tag111.xml" Type="http://schemas.openxmlformats.org/officeDocument/2006/relationships/tags"/><Relationship Id="rId30" Target="../tags/tag138.xml" Type="http://schemas.openxmlformats.org/officeDocument/2006/relationships/tags"/><Relationship Id="rId31" Target="../tags/tag139.xml" Type="http://schemas.openxmlformats.org/officeDocument/2006/relationships/tags"/><Relationship Id="rId32" Target="../tags/tag140.xml" Type="http://schemas.openxmlformats.org/officeDocument/2006/relationships/tags"/><Relationship Id="rId33" Target="../tags/tag141.xml" Type="http://schemas.openxmlformats.org/officeDocument/2006/relationships/tags"/><Relationship Id="rId34" Target="../tags/tag142.xml" Type="http://schemas.openxmlformats.org/officeDocument/2006/relationships/tags"/><Relationship Id="rId35" Target="../tags/tag143.xml" Type="http://schemas.openxmlformats.org/officeDocument/2006/relationships/tags"/><Relationship Id="rId36" Target="../tags/tag144.xml" Type="http://schemas.openxmlformats.org/officeDocument/2006/relationships/tags"/><Relationship Id="rId37" Target="../tags/tag145.xml" Type="http://schemas.openxmlformats.org/officeDocument/2006/relationships/tags"/><Relationship Id="rId4" Target="../tags/tag112.xml" Type="http://schemas.openxmlformats.org/officeDocument/2006/relationships/tags"/><Relationship Id="rId5" Target="../tags/tag113.xml" Type="http://schemas.openxmlformats.org/officeDocument/2006/relationships/tags"/><Relationship Id="rId6" Target="../tags/tag114.xml" Type="http://schemas.openxmlformats.org/officeDocument/2006/relationships/tags"/><Relationship Id="rId7" Target="../tags/tag115.xml" Type="http://schemas.openxmlformats.org/officeDocument/2006/relationships/tags"/><Relationship Id="rId8" Target="../tags/tag116.xml" Type="http://schemas.openxmlformats.org/officeDocument/2006/relationships/tags"/><Relationship Id="rId9" Target="../tags/tag117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tags/tag146.xml" Type="http://schemas.openxmlformats.org/officeDocument/2006/relationships/tags"/><Relationship Id="rId4" Target="../tags/tag147.xml" Type="http://schemas.openxmlformats.org/officeDocument/2006/relationships/tags"/><Relationship Id="rId5" Target="../tags/tag148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tags/tag149.xml" Type="http://schemas.openxmlformats.org/officeDocument/2006/relationships/tags"/><Relationship Id="rId4" Target="../tags/tag150.xml" Type="http://schemas.openxmlformats.org/officeDocument/2006/relationships/tags"/><Relationship Id="rId5" Target="../tags/tag151.xml" Type="http://schemas.openxmlformats.org/officeDocument/2006/relationships/tags"/><Relationship Id="rId6" Target="../tags/tag152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tags/tag153.xml" Type="http://schemas.openxmlformats.org/officeDocument/2006/relationships/tags"/><Relationship Id="rId4" Target="../media/image3.jpeg" Type="http://schemas.openxmlformats.org/officeDocument/2006/relationships/image"/><Relationship Id="rId5" Target="../tags/tag154.xml" Type="http://schemas.openxmlformats.org/officeDocument/2006/relationships/tags"/><Relationship Id="rId6" Target="../tags/tag155.xml" Type="http://schemas.openxmlformats.org/officeDocument/2006/relationships/tags"/><Relationship Id="rId7" Target="../tags/tag156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163.xml" Type="http://schemas.openxmlformats.org/officeDocument/2006/relationships/tags"/><Relationship Id="rId11" Target="../tags/tag164.xml" Type="http://schemas.openxmlformats.org/officeDocument/2006/relationships/tags"/><Relationship Id="rId12" Target="../tags/tag165.xml" Type="http://schemas.openxmlformats.org/officeDocument/2006/relationships/tags"/><Relationship Id="rId13" Target="../tags/tag166.xml" Type="http://schemas.openxmlformats.org/officeDocument/2006/relationships/tags"/><Relationship Id="rId14" Target="../tags/tag167.xml" Type="http://schemas.openxmlformats.org/officeDocument/2006/relationships/tags"/><Relationship Id="rId15" Target="../tags/tag168.xml" Type="http://schemas.openxmlformats.org/officeDocument/2006/relationships/tags"/><Relationship Id="rId16" Target="../tags/tag169.xml" Type="http://schemas.openxmlformats.org/officeDocument/2006/relationships/tags"/><Relationship Id="rId17" Target="../tags/tag170.xml" Type="http://schemas.openxmlformats.org/officeDocument/2006/relationships/tags"/><Relationship Id="rId18" Target="../tags/tag171.xml" Type="http://schemas.openxmlformats.org/officeDocument/2006/relationships/tags"/><Relationship Id="rId19" Target="../tags/tag172.xml" Type="http://schemas.openxmlformats.org/officeDocument/2006/relationships/tags"/><Relationship Id="rId2" Target="../notesSlides/notesSlide14.xml" Type="http://schemas.openxmlformats.org/officeDocument/2006/relationships/notesSlide"/><Relationship Id="rId20" Target="../tags/tag173.xml" Type="http://schemas.openxmlformats.org/officeDocument/2006/relationships/tags"/><Relationship Id="rId21" Target="../tags/tag174.xml" Type="http://schemas.openxmlformats.org/officeDocument/2006/relationships/tags"/><Relationship Id="rId3" Target="../media/image4.jpeg" Type="http://schemas.openxmlformats.org/officeDocument/2006/relationships/image"/><Relationship Id="rId4" Target="../tags/tag157.xml" Type="http://schemas.openxmlformats.org/officeDocument/2006/relationships/tags"/><Relationship Id="rId5" Target="../tags/tag158.xml" Type="http://schemas.openxmlformats.org/officeDocument/2006/relationships/tags"/><Relationship Id="rId6" Target="../tags/tag159.xml" Type="http://schemas.openxmlformats.org/officeDocument/2006/relationships/tags"/><Relationship Id="rId7" Target="../tags/tag160.xml" Type="http://schemas.openxmlformats.org/officeDocument/2006/relationships/tags"/><Relationship Id="rId8" Target="../tags/tag161.xml" Type="http://schemas.openxmlformats.org/officeDocument/2006/relationships/tags"/><Relationship Id="rId9" Target="../tags/tag162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tags/tag175.xml" Type="http://schemas.openxmlformats.org/officeDocument/2006/relationships/tags"/><Relationship Id="rId4" Target="../tags/tag176.xml" Type="http://schemas.openxmlformats.org/officeDocument/2006/relationships/tags"/><Relationship Id="rId5" Target="../tags/tag177.xml" Type="http://schemas.openxmlformats.org/officeDocument/2006/relationships/tags"/><Relationship Id="rId6" Target="../media/image5.jpeg" Type="http://schemas.openxmlformats.org/officeDocument/2006/relationships/image"/><Relationship Id="rId7" Target="../tags/tag178.xml" Type="http://schemas.openxmlformats.org/officeDocument/2006/relationships/tags"/><Relationship Id="rId8" Target="../tags/tag179.xml" Type="http://schemas.openxmlformats.org/officeDocument/2006/relationships/tags"/><Relationship Id="rId9" Target="../tags/tag180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186.xml" Type="http://schemas.openxmlformats.org/officeDocument/2006/relationships/tags"/><Relationship Id="rId2" Target="../notesSlides/notesSlide16.xml" Type="http://schemas.openxmlformats.org/officeDocument/2006/relationships/notesSlide"/><Relationship Id="rId3" Target="../tags/tag181.xml" Type="http://schemas.openxmlformats.org/officeDocument/2006/relationships/tags"/><Relationship Id="rId4" Target="../tags/tag182.xml" Type="http://schemas.openxmlformats.org/officeDocument/2006/relationships/tags"/><Relationship Id="rId5" Target="../media/image6.jpeg" Type="http://schemas.openxmlformats.org/officeDocument/2006/relationships/image"/><Relationship Id="rId6" Target="../tags/tag183.xml" Type="http://schemas.openxmlformats.org/officeDocument/2006/relationships/tags"/><Relationship Id="rId7" Target="../media/image5.jpeg" Type="http://schemas.openxmlformats.org/officeDocument/2006/relationships/image"/><Relationship Id="rId8" Target="../tags/tag184.xml" Type="http://schemas.openxmlformats.org/officeDocument/2006/relationships/tags"/><Relationship Id="rId9" Target="../tags/tag185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192.xml" Type="http://schemas.openxmlformats.org/officeDocument/2006/relationships/tags"/><Relationship Id="rId11" Target="../tags/tag193.xml" Type="http://schemas.openxmlformats.org/officeDocument/2006/relationships/tags"/><Relationship Id="rId12" Target="../tags/tag194.xml" Type="http://schemas.openxmlformats.org/officeDocument/2006/relationships/tags"/><Relationship Id="rId13" Target="../tags/tag195.xml" Type="http://schemas.openxmlformats.org/officeDocument/2006/relationships/tags"/><Relationship Id="rId14" Target="../tags/tag196.xml" Type="http://schemas.openxmlformats.org/officeDocument/2006/relationships/tags"/><Relationship Id="rId15" Target="../tags/tag197.xml" Type="http://schemas.openxmlformats.org/officeDocument/2006/relationships/tags"/><Relationship Id="rId2" Target="../notesSlides/notesSlide17.xml" Type="http://schemas.openxmlformats.org/officeDocument/2006/relationships/notesSlide"/><Relationship Id="rId3" Target="../media/image7.jpeg" Type="http://schemas.openxmlformats.org/officeDocument/2006/relationships/image"/><Relationship Id="rId4" Target="../tags/tag187.xml" Type="http://schemas.openxmlformats.org/officeDocument/2006/relationships/tags"/><Relationship Id="rId5" Target="../tags/tag188.xml" Type="http://schemas.openxmlformats.org/officeDocument/2006/relationships/tags"/><Relationship Id="rId6" Target="../media/image8.jpeg" Type="http://schemas.openxmlformats.org/officeDocument/2006/relationships/image"/><Relationship Id="rId7" Target="../tags/tag189.xml" Type="http://schemas.openxmlformats.org/officeDocument/2006/relationships/tags"/><Relationship Id="rId8" Target="../tags/tag190.xml" Type="http://schemas.openxmlformats.org/officeDocument/2006/relationships/tags"/><Relationship Id="rId9" Target="../tags/tag191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tags/tag198.xml" Type="http://schemas.openxmlformats.org/officeDocument/2006/relationships/tags"/><Relationship Id="rId4" Target="../tags/tag199.xml" Type="http://schemas.openxmlformats.org/officeDocument/2006/relationships/tags"/><Relationship Id="rId5" Target="../media/image2.jpeg" Type="http://schemas.openxmlformats.org/officeDocument/2006/relationships/image"/><Relationship Id="rId6" Target="../tags/tag200.xml" Type="http://schemas.openxmlformats.org/officeDocument/2006/relationships/tags"/><Relationship Id="rId7" Target="../media/image9.jpeg" Type="http://schemas.openxmlformats.org/officeDocument/2006/relationships/image"/><Relationship Id="rId8" Target="../tags/tag201.xml" Type="http://schemas.openxmlformats.org/officeDocument/2006/relationships/tags"/><Relationship Id="rId9" Target="../tags/tag202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210.xml" Type="http://schemas.openxmlformats.org/officeDocument/2006/relationships/tags"/><Relationship Id="rId11" Target="../tags/tag211.xml" Type="http://schemas.openxmlformats.org/officeDocument/2006/relationships/tags"/><Relationship Id="rId2" Target="../notesSlides/notesSlide19.xml" Type="http://schemas.openxmlformats.org/officeDocument/2006/relationships/notesSlide"/><Relationship Id="rId3" Target="../tags/tag203.xml" Type="http://schemas.openxmlformats.org/officeDocument/2006/relationships/tags"/><Relationship Id="rId4" Target="../tags/tag204.xml" Type="http://schemas.openxmlformats.org/officeDocument/2006/relationships/tags"/><Relationship Id="rId5" Target="../tags/tag205.xml" Type="http://schemas.openxmlformats.org/officeDocument/2006/relationships/tags"/><Relationship Id="rId6" Target="../tags/tag206.xml" Type="http://schemas.openxmlformats.org/officeDocument/2006/relationships/tags"/><Relationship Id="rId7" Target="../tags/tag207.xml" Type="http://schemas.openxmlformats.org/officeDocument/2006/relationships/tags"/><Relationship Id="rId8" Target="../tags/tag208.xml" Type="http://schemas.openxmlformats.org/officeDocument/2006/relationships/tags"/><Relationship Id="rId9" Target="../tags/tag209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tags/tag6.xml" Type="http://schemas.openxmlformats.org/officeDocument/2006/relationships/tags"/><Relationship Id="rId4" Target="../tags/tag7.xml" Type="http://schemas.openxmlformats.org/officeDocument/2006/relationships/tags"/><Relationship Id="rId5" Target="../tags/tag8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219.xml" Type="http://schemas.openxmlformats.org/officeDocument/2006/relationships/tags"/><Relationship Id="rId11" Target="../tags/tag220.xml" Type="http://schemas.openxmlformats.org/officeDocument/2006/relationships/tags"/><Relationship Id="rId12" Target="../tags/tag221.xml" Type="http://schemas.openxmlformats.org/officeDocument/2006/relationships/tags"/><Relationship Id="rId13" Target="../tags/tag222.xml" Type="http://schemas.openxmlformats.org/officeDocument/2006/relationships/tags"/><Relationship Id="rId14" Target="../tags/tag223.xml" Type="http://schemas.openxmlformats.org/officeDocument/2006/relationships/tags"/><Relationship Id="rId15" Target="../tags/tag224.xml" Type="http://schemas.openxmlformats.org/officeDocument/2006/relationships/tags"/><Relationship Id="rId2" Target="../notesSlides/notesSlide20.xml" Type="http://schemas.openxmlformats.org/officeDocument/2006/relationships/notesSlide"/><Relationship Id="rId3" Target="../tags/tag212.xml" Type="http://schemas.openxmlformats.org/officeDocument/2006/relationships/tags"/><Relationship Id="rId4" Target="../tags/tag213.xml" Type="http://schemas.openxmlformats.org/officeDocument/2006/relationships/tags"/><Relationship Id="rId5" Target="../tags/tag214.xml" Type="http://schemas.openxmlformats.org/officeDocument/2006/relationships/tags"/><Relationship Id="rId6" Target="../tags/tag215.xml" Type="http://schemas.openxmlformats.org/officeDocument/2006/relationships/tags"/><Relationship Id="rId7" Target="../tags/tag216.xml" Type="http://schemas.openxmlformats.org/officeDocument/2006/relationships/tags"/><Relationship Id="rId8" Target="../tags/tag217.xml" Type="http://schemas.openxmlformats.org/officeDocument/2006/relationships/tags"/><Relationship Id="rId9" Target="../tags/tag218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232.xml" Type="http://schemas.openxmlformats.org/officeDocument/2006/relationships/tags"/><Relationship Id="rId11" Target="../tags/tag233.xml" Type="http://schemas.openxmlformats.org/officeDocument/2006/relationships/tags"/><Relationship Id="rId12" Target="../tags/tag234.xml" Type="http://schemas.openxmlformats.org/officeDocument/2006/relationships/tags"/><Relationship Id="rId13" Target="../tags/tag235.xml" Type="http://schemas.openxmlformats.org/officeDocument/2006/relationships/tags"/><Relationship Id="rId14" Target="../tags/tag236.xml" Type="http://schemas.openxmlformats.org/officeDocument/2006/relationships/tags"/><Relationship Id="rId15" Target="../tags/tag237.xml" Type="http://schemas.openxmlformats.org/officeDocument/2006/relationships/tags"/><Relationship Id="rId16" Target="../tags/tag238.xml" Type="http://schemas.openxmlformats.org/officeDocument/2006/relationships/tags"/><Relationship Id="rId17" Target="../tags/tag239.xml" Type="http://schemas.openxmlformats.org/officeDocument/2006/relationships/tags"/><Relationship Id="rId18" Target="../tags/tag240.xml" Type="http://schemas.openxmlformats.org/officeDocument/2006/relationships/tags"/><Relationship Id="rId19" Target="../tags/tag241.xml" Type="http://schemas.openxmlformats.org/officeDocument/2006/relationships/tags"/><Relationship Id="rId2" Target="../notesSlides/notesSlide21.xml" Type="http://schemas.openxmlformats.org/officeDocument/2006/relationships/notesSlide"/><Relationship Id="rId3" Target="../tags/tag225.xml" Type="http://schemas.openxmlformats.org/officeDocument/2006/relationships/tags"/><Relationship Id="rId4" Target="../tags/tag226.xml" Type="http://schemas.openxmlformats.org/officeDocument/2006/relationships/tags"/><Relationship Id="rId5" Target="../tags/tag227.xml" Type="http://schemas.openxmlformats.org/officeDocument/2006/relationships/tags"/><Relationship Id="rId6" Target="../tags/tag228.xml" Type="http://schemas.openxmlformats.org/officeDocument/2006/relationships/tags"/><Relationship Id="rId7" Target="../tags/tag229.xml" Type="http://schemas.openxmlformats.org/officeDocument/2006/relationships/tags"/><Relationship Id="rId8" Target="../tags/tag230.xml" Type="http://schemas.openxmlformats.org/officeDocument/2006/relationships/tags"/><Relationship Id="rId9" Target="../tags/tag231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249.xml" Type="http://schemas.openxmlformats.org/officeDocument/2006/relationships/tags"/><Relationship Id="rId11" Target="../tags/tag250.xml" Type="http://schemas.openxmlformats.org/officeDocument/2006/relationships/tags"/><Relationship Id="rId12" Target="../tags/tag251.xml" Type="http://schemas.openxmlformats.org/officeDocument/2006/relationships/tags"/><Relationship Id="rId13" Target="../tags/tag252.xml" Type="http://schemas.openxmlformats.org/officeDocument/2006/relationships/tags"/><Relationship Id="rId14" Target="../tags/tag253.xml" Type="http://schemas.openxmlformats.org/officeDocument/2006/relationships/tags"/><Relationship Id="rId15" Target="../tags/tag254.xml" Type="http://schemas.openxmlformats.org/officeDocument/2006/relationships/tags"/><Relationship Id="rId16" Target="../tags/tag255.xml" Type="http://schemas.openxmlformats.org/officeDocument/2006/relationships/tags"/><Relationship Id="rId17" Target="../tags/tag256.xml" Type="http://schemas.openxmlformats.org/officeDocument/2006/relationships/tags"/><Relationship Id="rId18" Target="../tags/tag257.xml" Type="http://schemas.openxmlformats.org/officeDocument/2006/relationships/tags"/><Relationship Id="rId19" Target="../tags/tag258.xml" Type="http://schemas.openxmlformats.org/officeDocument/2006/relationships/tags"/><Relationship Id="rId2" Target="../notesSlides/notesSlide22.xml" Type="http://schemas.openxmlformats.org/officeDocument/2006/relationships/notesSlide"/><Relationship Id="rId20" Target="../tags/tag259.xml" Type="http://schemas.openxmlformats.org/officeDocument/2006/relationships/tags"/><Relationship Id="rId21" Target="../tags/tag260.xml" Type="http://schemas.openxmlformats.org/officeDocument/2006/relationships/tags"/><Relationship Id="rId22" Target="../tags/tag261.xml" Type="http://schemas.openxmlformats.org/officeDocument/2006/relationships/tags"/><Relationship Id="rId23" Target="../tags/tag262.xml" Type="http://schemas.openxmlformats.org/officeDocument/2006/relationships/tags"/><Relationship Id="rId3" Target="../tags/tag242.xml" Type="http://schemas.openxmlformats.org/officeDocument/2006/relationships/tags"/><Relationship Id="rId4" Target="../tags/tag243.xml" Type="http://schemas.openxmlformats.org/officeDocument/2006/relationships/tags"/><Relationship Id="rId5" Target="../tags/tag244.xml" Type="http://schemas.openxmlformats.org/officeDocument/2006/relationships/tags"/><Relationship Id="rId6" Target="../tags/tag245.xml" Type="http://schemas.openxmlformats.org/officeDocument/2006/relationships/tags"/><Relationship Id="rId7" Target="../tags/tag246.xml" Type="http://schemas.openxmlformats.org/officeDocument/2006/relationships/tags"/><Relationship Id="rId8" Target="../tags/tag247.xml" Type="http://schemas.openxmlformats.org/officeDocument/2006/relationships/tags"/><Relationship Id="rId9" Target="../tags/tag248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270.xml" Type="http://schemas.openxmlformats.org/officeDocument/2006/relationships/tags"/><Relationship Id="rId11" Target="../tags/tag271.xml" Type="http://schemas.openxmlformats.org/officeDocument/2006/relationships/tags"/><Relationship Id="rId12" Target="../tags/tag272.xml" Type="http://schemas.openxmlformats.org/officeDocument/2006/relationships/tags"/><Relationship Id="rId13" Target="../tags/tag273.xml" Type="http://schemas.openxmlformats.org/officeDocument/2006/relationships/tags"/><Relationship Id="rId14" Target="../tags/tag274.xml" Type="http://schemas.openxmlformats.org/officeDocument/2006/relationships/tags"/><Relationship Id="rId15" Target="../tags/tag275.xml" Type="http://schemas.openxmlformats.org/officeDocument/2006/relationships/tags"/><Relationship Id="rId16" Target="../tags/tag276.xml" Type="http://schemas.openxmlformats.org/officeDocument/2006/relationships/tags"/><Relationship Id="rId17" Target="../tags/tag277.xml" Type="http://schemas.openxmlformats.org/officeDocument/2006/relationships/tags"/><Relationship Id="rId18" Target="../tags/tag278.xml" Type="http://schemas.openxmlformats.org/officeDocument/2006/relationships/tags"/><Relationship Id="rId19" Target="../tags/tag279.xml" Type="http://schemas.openxmlformats.org/officeDocument/2006/relationships/tags"/><Relationship Id="rId2" Target="../notesSlides/notesSlide23.xml" Type="http://schemas.openxmlformats.org/officeDocument/2006/relationships/notesSlide"/><Relationship Id="rId20" Target="../tags/tag280.xml" Type="http://schemas.openxmlformats.org/officeDocument/2006/relationships/tags"/><Relationship Id="rId21" Target="../tags/tag281.xml" Type="http://schemas.openxmlformats.org/officeDocument/2006/relationships/tags"/><Relationship Id="rId22" Target="../tags/tag282.xml" Type="http://schemas.openxmlformats.org/officeDocument/2006/relationships/tags"/><Relationship Id="rId23" Target="../tags/tag283.xml" Type="http://schemas.openxmlformats.org/officeDocument/2006/relationships/tags"/><Relationship Id="rId24" Target="../tags/tag284.xml" Type="http://schemas.openxmlformats.org/officeDocument/2006/relationships/tags"/><Relationship Id="rId25" Target="../tags/tag285.xml" Type="http://schemas.openxmlformats.org/officeDocument/2006/relationships/tags"/><Relationship Id="rId26" Target="../tags/tag286.xml" Type="http://schemas.openxmlformats.org/officeDocument/2006/relationships/tags"/><Relationship Id="rId27" Target="../tags/tag287.xml" Type="http://schemas.openxmlformats.org/officeDocument/2006/relationships/tags"/><Relationship Id="rId3" Target="../tags/tag263.xml" Type="http://schemas.openxmlformats.org/officeDocument/2006/relationships/tags"/><Relationship Id="rId4" Target="../tags/tag264.xml" Type="http://schemas.openxmlformats.org/officeDocument/2006/relationships/tags"/><Relationship Id="rId5" Target="../tags/tag265.xml" Type="http://schemas.openxmlformats.org/officeDocument/2006/relationships/tags"/><Relationship Id="rId6" Target="../tags/tag266.xml" Type="http://schemas.openxmlformats.org/officeDocument/2006/relationships/tags"/><Relationship Id="rId7" Target="../tags/tag267.xml" Type="http://schemas.openxmlformats.org/officeDocument/2006/relationships/tags"/><Relationship Id="rId8" Target="../tags/tag268.xml" Type="http://schemas.openxmlformats.org/officeDocument/2006/relationships/tags"/><Relationship Id="rId9" Target="../tags/tag269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295.xml" Type="http://schemas.openxmlformats.org/officeDocument/2006/relationships/tags"/><Relationship Id="rId11" Target="../tags/tag296.xml" Type="http://schemas.openxmlformats.org/officeDocument/2006/relationships/tags"/><Relationship Id="rId12" Target="../tags/tag297.xml" Type="http://schemas.openxmlformats.org/officeDocument/2006/relationships/tags"/><Relationship Id="rId13" Target="../tags/tag298.xml" Type="http://schemas.openxmlformats.org/officeDocument/2006/relationships/tags"/><Relationship Id="rId14" Target="../tags/tag299.xml" Type="http://schemas.openxmlformats.org/officeDocument/2006/relationships/tags"/><Relationship Id="rId2" Target="../notesSlides/notesSlide24.xml" Type="http://schemas.openxmlformats.org/officeDocument/2006/relationships/notesSlide"/><Relationship Id="rId3" Target="../tags/tag288.xml" Type="http://schemas.openxmlformats.org/officeDocument/2006/relationships/tags"/><Relationship Id="rId4" Target="../tags/tag289.xml" Type="http://schemas.openxmlformats.org/officeDocument/2006/relationships/tags"/><Relationship Id="rId5" Target="../tags/tag290.xml" Type="http://schemas.openxmlformats.org/officeDocument/2006/relationships/tags"/><Relationship Id="rId6" Target="../tags/tag291.xml" Type="http://schemas.openxmlformats.org/officeDocument/2006/relationships/tags"/><Relationship Id="rId7" Target="../tags/tag292.xml" Type="http://schemas.openxmlformats.org/officeDocument/2006/relationships/tags"/><Relationship Id="rId8" Target="../tags/tag293.xml" Type="http://schemas.openxmlformats.org/officeDocument/2006/relationships/tags"/><Relationship Id="rId9" Target="../tags/tag294.xml" Type="http://schemas.openxmlformats.org/officeDocument/2006/relationships/tags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307.xml" Type="http://schemas.openxmlformats.org/officeDocument/2006/relationships/tags"/><Relationship Id="rId11" Target="../tags/tag308.xml" Type="http://schemas.openxmlformats.org/officeDocument/2006/relationships/tags"/><Relationship Id="rId12" Target="../tags/tag309.xml" Type="http://schemas.openxmlformats.org/officeDocument/2006/relationships/tags"/><Relationship Id="rId13" Target="../tags/tag310.xml" Type="http://schemas.openxmlformats.org/officeDocument/2006/relationships/tags"/><Relationship Id="rId14" Target="../tags/tag311.xml" Type="http://schemas.openxmlformats.org/officeDocument/2006/relationships/tags"/><Relationship Id="rId15" Target="../tags/tag312.xml" Type="http://schemas.openxmlformats.org/officeDocument/2006/relationships/tags"/><Relationship Id="rId16" Target="../tags/tag313.xml" Type="http://schemas.openxmlformats.org/officeDocument/2006/relationships/tags"/><Relationship Id="rId17" Target="../tags/tag314.xml" Type="http://schemas.openxmlformats.org/officeDocument/2006/relationships/tags"/><Relationship Id="rId2" Target="../notesSlides/notesSlide25.xml" Type="http://schemas.openxmlformats.org/officeDocument/2006/relationships/notesSlide"/><Relationship Id="rId3" Target="../tags/tag300.xml" Type="http://schemas.openxmlformats.org/officeDocument/2006/relationships/tags"/><Relationship Id="rId4" Target="../tags/tag301.xml" Type="http://schemas.openxmlformats.org/officeDocument/2006/relationships/tags"/><Relationship Id="rId5" Target="../tags/tag302.xml" Type="http://schemas.openxmlformats.org/officeDocument/2006/relationships/tags"/><Relationship Id="rId6" Target="../tags/tag303.xml" Type="http://schemas.openxmlformats.org/officeDocument/2006/relationships/tags"/><Relationship Id="rId7" Target="../tags/tag304.xml" Type="http://schemas.openxmlformats.org/officeDocument/2006/relationships/tags"/><Relationship Id="rId8" Target="../tags/tag305.xml" Type="http://schemas.openxmlformats.org/officeDocument/2006/relationships/tags"/><Relationship Id="rId9" Target="../tags/tag306.xml" Type="http://schemas.openxmlformats.org/officeDocument/2006/relationships/tags"/></Relationships>
</file>

<file path=ppt/slides/_rels/slide2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322.xml" Type="http://schemas.openxmlformats.org/officeDocument/2006/relationships/tags"/><Relationship Id="rId11" Target="../tags/tag323.xml" Type="http://schemas.openxmlformats.org/officeDocument/2006/relationships/tags"/><Relationship Id="rId12" Target="../tags/tag324.xml" Type="http://schemas.openxmlformats.org/officeDocument/2006/relationships/tags"/><Relationship Id="rId13" Target="../tags/tag325.xml" Type="http://schemas.openxmlformats.org/officeDocument/2006/relationships/tags"/><Relationship Id="rId14" Target="../tags/tag326.xml" Type="http://schemas.openxmlformats.org/officeDocument/2006/relationships/tags"/><Relationship Id="rId15" Target="../tags/tag327.xml" Type="http://schemas.openxmlformats.org/officeDocument/2006/relationships/tags"/><Relationship Id="rId16" Target="../tags/tag328.xml" Type="http://schemas.openxmlformats.org/officeDocument/2006/relationships/tags"/><Relationship Id="rId17" Target="../tags/tag329.xml" Type="http://schemas.openxmlformats.org/officeDocument/2006/relationships/tags"/><Relationship Id="rId18" Target="../tags/tag330.xml" Type="http://schemas.openxmlformats.org/officeDocument/2006/relationships/tags"/><Relationship Id="rId19" Target="../tags/tag331.xml" Type="http://schemas.openxmlformats.org/officeDocument/2006/relationships/tags"/><Relationship Id="rId2" Target="../notesSlides/notesSlide26.xml" Type="http://schemas.openxmlformats.org/officeDocument/2006/relationships/notesSlide"/><Relationship Id="rId20" Target="../tags/tag332.xml" Type="http://schemas.openxmlformats.org/officeDocument/2006/relationships/tags"/><Relationship Id="rId3" Target="../tags/tag315.xml" Type="http://schemas.openxmlformats.org/officeDocument/2006/relationships/tags"/><Relationship Id="rId4" Target="../tags/tag316.xml" Type="http://schemas.openxmlformats.org/officeDocument/2006/relationships/tags"/><Relationship Id="rId5" Target="../tags/tag317.xml" Type="http://schemas.openxmlformats.org/officeDocument/2006/relationships/tags"/><Relationship Id="rId6" Target="../tags/tag318.xml" Type="http://schemas.openxmlformats.org/officeDocument/2006/relationships/tags"/><Relationship Id="rId7" Target="../tags/tag319.xml" Type="http://schemas.openxmlformats.org/officeDocument/2006/relationships/tags"/><Relationship Id="rId8" Target="../tags/tag320.xml" Type="http://schemas.openxmlformats.org/officeDocument/2006/relationships/tags"/><Relationship Id="rId9" Target="../tags/tag321.xml" Type="http://schemas.openxmlformats.org/officeDocument/2006/relationships/tags"/></Relationships>
</file>

<file path=ppt/slides/_rels/slide2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340.xml" Type="http://schemas.openxmlformats.org/officeDocument/2006/relationships/tags"/><Relationship Id="rId11" Target="../tags/tag341.xml" Type="http://schemas.openxmlformats.org/officeDocument/2006/relationships/tags"/><Relationship Id="rId12" Target="../tags/tag342.xml" Type="http://schemas.openxmlformats.org/officeDocument/2006/relationships/tags"/><Relationship Id="rId13" Target="../tags/tag343.xml" Type="http://schemas.openxmlformats.org/officeDocument/2006/relationships/tags"/><Relationship Id="rId14" Target="../tags/tag344.xml" Type="http://schemas.openxmlformats.org/officeDocument/2006/relationships/tags"/><Relationship Id="rId15" Target="../tags/tag345.xml" Type="http://schemas.openxmlformats.org/officeDocument/2006/relationships/tags"/><Relationship Id="rId16" Target="../tags/tag346.xml" Type="http://schemas.openxmlformats.org/officeDocument/2006/relationships/tags"/><Relationship Id="rId17" Target="../tags/tag347.xml" Type="http://schemas.openxmlformats.org/officeDocument/2006/relationships/tags"/><Relationship Id="rId18" Target="../tags/tag348.xml" Type="http://schemas.openxmlformats.org/officeDocument/2006/relationships/tags"/><Relationship Id="rId19" Target="../tags/tag349.xml" Type="http://schemas.openxmlformats.org/officeDocument/2006/relationships/tags"/><Relationship Id="rId2" Target="../notesSlides/notesSlide27.xml" Type="http://schemas.openxmlformats.org/officeDocument/2006/relationships/notesSlide"/><Relationship Id="rId20" Target="../tags/tag350.xml" Type="http://schemas.openxmlformats.org/officeDocument/2006/relationships/tags"/><Relationship Id="rId21" Target="../tags/tag351.xml" Type="http://schemas.openxmlformats.org/officeDocument/2006/relationships/tags"/><Relationship Id="rId22" Target="../tags/tag352.xml" Type="http://schemas.openxmlformats.org/officeDocument/2006/relationships/tags"/><Relationship Id="rId3" Target="../tags/tag333.xml" Type="http://schemas.openxmlformats.org/officeDocument/2006/relationships/tags"/><Relationship Id="rId4" Target="../tags/tag334.xml" Type="http://schemas.openxmlformats.org/officeDocument/2006/relationships/tags"/><Relationship Id="rId5" Target="../tags/tag335.xml" Type="http://schemas.openxmlformats.org/officeDocument/2006/relationships/tags"/><Relationship Id="rId6" Target="../tags/tag336.xml" Type="http://schemas.openxmlformats.org/officeDocument/2006/relationships/tags"/><Relationship Id="rId7" Target="../tags/tag337.xml" Type="http://schemas.openxmlformats.org/officeDocument/2006/relationships/tags"/><Relationship Id="rId8" Target="../tags/tag338.xml" Type="http://schemas.openxmlformats.org/officeDocument/2006/relationships/tags"/><Relationship Id="rId9" Target="../tags/tag339.xml" Type="http://schemas.openxmlformats.org/officeDocument/2006/relationships/tags"/></Relationships>
</file>

<file path=ppt/slides/_rels/slide2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360.xml" Type="http://schemas.openxmlformats.org/officeDocument/2006/relationships/tags"/><Relationship Id="rId11" Target="../tags/tag361.xml" Type="http://schemas.openxmlformats.org/officeDocument/2006/relationships/tags"/><Relationship Id="rId12" Target="../tags/tag362.xml" Type="http://schemas.openxmlformats.org/officeDocument/2006/relationships/tags"/><Relationship Id="rId13" Target="../tags/tag363.xml" Type="http://schemas.openxmlformats.org/officeDocument/2006/relationships/tags"/><Relationship Id="rId14" Target="../tags/tag364.xml" Type="http://schemas.openxmlformats.org/officeDocument/2006/relationships/tags"/><Relationship Id="rId15" Target="../tags/tag365.xml" Type="http://schemas.openxmlformats.org/officeDocument/2006/relationships/tags"/><Relationship Id="rId16" Target="../tags/tag366.xml" Type="http://schemas.openxmlformats.org/officeDocument/2006/relationships/tags"/><Relationship Id="rId17" Target="../tags/tag367.xml" Type="http://schemas.openxmlformats.org/officeDocument/2006/relationships/tags"/><Relationship Id="rId18" Target="../tags/tag368.xml" Type="http://schemas.openxmlformats.org/officeDocument/2006/relationships/tags"/><Relationship Id="rId19" Target="../tags/tag369.xml" Type="http://schemas.openxmlformats.org/officeDocument/2006/relationships/tags"/><Relationship Id="rId2" Target="../notesSlides/notesSlide28.xml" Type="http://schemas.openxmlformats.org/officeDocument/2006/relationships/notesSlide"/><Relationship Id="rId20" Target="../tags/tag370.xml" Type="http://schemas.openxmlformats.org/officeDocument/2006/relationships/tags"/><Relationship Id="rId21" Target="../tags/tag371.xml" Type="http://schemas.openxmlformats.org/officeDocument/2006/relationships/tags"/><Relationship Id="rId22" Target="../tags/tag372.xml" Type="http://schemas.openxmlformats.org/officeDocument/2006/relationships/tags"/><Relationship Id="rId23" Target="../tags/tag373.xml" Type="http://schemas.openxmlformats.org/officeDocument/2006/relationships/tags"/><Relationship Id="rId24" Target="../tags/tag374.xml" Type="http://schemas.openxmlformats.org/officeDocument/2006/relationships/tags"/><Relationship Id="rId25" Target="../tags/tag375.xml" Type="http://schemas.openxmlformats.org/officeDocument/2006/relationships/tags"/><Relationship Id="rId26" Target="../tags/tag376.xml" Type="http://schemas.openxmlformats.org/officeDocument/2006/relationships/tags"/><Relationship Id="rId3" Target="../tags/tag353.xml" Type="http://schemas.openxmlformats.org/officeDocument/2006/relationships/tags"/><Relationship Id="rId4" Target="../tags/tag354.xml" Type="http://schemas.openxmlformats.org/officeDocument/2006/relationships/tags"/><Relationship Id="rId5" Target="../tags/tag355.xml" Type="http://schemas.openxmlformats.org/officeDocument/2006/relationships/tags"/><Relationship Id="rId6" Target="../tags/tag356.xml" Type="http://schemas.openxmlformats.org/officeDocument/2006/relationships/tags"/><Relationship Id="rId7" Target="../tags/tag357.xml" Type="http://schemas.openxmlformats.org/officeDocument/2006/relationships/tags"/><Relationship Id="rId8" Target="../tags/tag358.xml" Type="http://schemas.openxmlformats.org/officeDocument/2006/relationships/tags"/><Relationship Id="rId9" Target="../tags/tag359.xml" Type="http://schemas.openxmlformats.org/officeDocument/2006/relationships/tags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9.xml" Type="http://schemas.openxmlformats.org/officeDocument/2006/relationships/notesSlide"/><Relationship Id="rId3" Target="../tags/tag377.xml" Type="http://schemas.openxmlformats.org/officeDocument/2006/relationships/tags"/><Relationship Id="rId4" Target="../tags/tag378.xml" Type="http://schemas.openxmlformats.org/officeDocument/2006/relationships/tags"/><Relationship Id="rId5" Target="../tags/tag379.xml" Type="http://schemas.openxmlformats.org/officeDocument/2006/relationships/tags"/><Relationship Id="rId6" Target="../tags/tag380.xml" Type="http://schemas.openxmlformats.org/officeDocument/2006/relationships/tags"/><Relationship Id="rId7" Target="../tags/tag381.xml" Type="http://schemas.openxmlformats.org/officeDocument/2006/relationships/tags"/><Relationship Id="rId8" Target="../tags/tag382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9.xml" Type="http://schemas.openxmlformats.org/officeDocument/2006/relationships/tags"/><Relationship Id="rId4" Target="../tags/tag10.xml" Type="http://schemas.openxmlformats.org/officeDocument/2006/relationships/tags"/><Relationship Id="rId5" Target="../tags/tag11.xml" Type="http://schemas.openxmlformats.org/officeDocument/2006/relationships/tags"/><Relationship Id="rId6" Target="../tags/tag12.xml" Type="http://schemas.openxmlformats.org/officeDocument/2006/relationships/tags"/></Relationships>
</file>

<file path=ppt/slides/_rels/slide3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390.xml" Type="http://schemas.openxmlformats.org/officeDocument/2006/relationships/tags"/><Relationship Id="rId2" Target="../notesSlides/notesSlide30.xml" Type="http://schemas.openxmlformats.org/officeDocument/2006/relationships/notesSlide"/><Relationship Id="rId3" Target="../tags/tag383.xml" Type="http://schemas.openxmlformats.org/officeDocument/2006/relationships/tags"/><Relationship Id="rId4" Target="../tags/tag384.xml" Type="http://schemas.openxmlformats.org/officeDocument/2006/relationships/tags"/><Relationship Id="rId5" Target="../tags/tag385.xml" Type="http://schemas.openxmlformats.org/officeDocument/2006/relationships/tags"/><Relationship Id="rId6" Target="../tags/tag386.xml" Type="http://schemas.openxmlformats.org/officeDocument/2006/relationships/tags"/><Relationship Id="rId7" Target="../tags/tag387.xml" Type="http://schemas.openxmlformats.org/officeDocument/2006/relationships/tags"/><Relationship Id="rId8" Target="../tags/tag388.xml" Type="http://schemas.openxmlformats.org/officeDocument/2006/relationships/tags"/><Relationship Id="rId9" Target="../tags/tag389.xml" Type="http://schemas.openxmlformats.org/officeDocument/2006/relationships/tags"/></Relationships>
</file>

<file path=ppt/slides/_rels/slide3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398.xml" Type="http://schemas.openxmlformats.org/officeDocument/2006/relationships/tags"/><Relationship Id="rId11" Target="../tags/tag399.xml" Type="http://schemas.openxmlformats.org/officeDocument/2006/relationships/tags"/><Relationship Id="rId12" Target="../tags/tag400.xml" Type="http://schemas.openxmlformats.org/officeDocument/2006/relationships/tags"/><Relationship Id="rId2" Target="../notesSlides/notesSlide31.xml" Type="http://schemas.openxmlformats.org/officeDocument/2006/relationships/notesSlide"/><Relationship Id="rId3" Target="../tags/tag391.xml" Type="http://schemas.openxmlformats.org/officeDocument/2006/relationships/tags"/><Relationship Id="rId4" Target="../tags/tag392.xml" Type="http://schemas.openxmlformats.org/officeDocument/2006/relationships/tags"/><Relationship Id="rId5" Target="../tags/tag393.xml" Type="http://schemas.openxmlformats.org/officeDocument/2006/relationships/tags"/><Relationship Id="rId6" Target="../tags/tag394.xml" Type="http://schemas.openxmlformats.org/officeDocument/2006/relationships/tags"/><Relationship Id="rId7" Target="../tags/tag395.xml" Type="http://schemas.openxmlformats.org/officeDocument/2006/relationships/tags"/><Relationship Id="rId8" Target="../tags/tag396.xml" Type="http://schemas.openxmlformats.org/officeDocument/2006/relationships/tags"/><Relationship Id="rId9" Target="../tags/tag397.xml" Type="http://schemas.openxmlformats.org/officeDocument/2006/relationships/tags"/></Relationships>
</file>

<file path=ppt/slides/_rels/slide3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408.xml" Type="http://schemas.openxmlformats.org/officeDocument/2006/relationships/tags"/><Relationship Id="rId11" Target="../tags/tag409.xml" Type="http://schemas.openxmlformats.org/officeDocument/2006/relationships/tags"/><Relationship Id="rId12" Target="../tags/tag410.xml" Type="http://schemas.openxmlformats.org/officeDocument/2006/relationships/tags"/><Relationship Id="rId13" Target="../tags/tag411.xml" Type="http://schemas.openxmlformats.org/officeDocument/2006/relationships/tags"/><Relationship Id="rId2" Target="../notesSlides/notesSlide32.xml" Type="http://schemas.openxmlformats.org/officeDocument/2006/relationships/notesSlide"/><Relationship Id="rId3" Target="../tags/tag401.xml" Type="http://schemas.openxmlformats.org/officeDocument/2006/relationships/tags"/><Relationship Id="rId4" Target="../tags/tag402.xml" Type="http://schemas.openxmlformats.org/officeDocument/2006/relationships/tags"/><Relationship Id="rId5" Target="../tags/tag403.xml" Type="http://schemas.openxmlformats.org/officeDocument/2006/relationships/tags"/><Relationship Id="rId6" Target="../tags/tag404.xml" Type="http://schemas.openxmlformats.org/officeDocument/2006/relationships/tags"/><Relationship Id="rId7" Target="../tags/tag405.xml" Type="http://schemas.openxmlformats.org/officeDocument/2006/relationships/tags"/><Relationship Id="rId8" Target="../tags/tag406.xml" Type="http://schemas.openxmlformats.org/officeDocument/2006/relationships/tags"/><Relationship Id="rId9" Target="../tags/tag407.xml" Type="http://schemas.openxmlformats.org/officeDocument/2006/relationships/tags"/></Relationships>
</file>

<file path=ppt/slides/_rels/slide3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10" Target="../tags/tag419.xml" Type="http://schemas.openxmlformats.org/officeDocument/2006/relationships/tags"/><Relationship Id="rId11" Target="../tags/tag420.xml" Type="http://schemas.openxmlformats.org/officeDocument/2006/relationships/tags"/><Relationship Id="rId12" Target="../tags/tag421.xml" Type="http://schemas.openxmlformats.org/officeDocument/2006/relationships/tags"/><Relationship Id="rId13" Target="../tags/tag422.xml" Type="http://schemas.openxmlformats.org/officeDocument/2006/relationships/tags"/><Relationship Id="rId14" Target="../tags/tag423.xml" Type="http://schemas.openxmlformats.org/officeDocument/2006/relationships/tags"/><Relationship Id="rId15" Target="../tags/tag424.xml" Type="http://schemas.openxmlformats.org/officeDocument/2006/relationships/tags"/><Relationship Id="rId2" Target="../notesSlides/notesSlide33.xml" Type="http://schemas.openxmlformats.org/officeDocument/2006/relationships/notesSlide"/><Relationship Id="rId3" Target="../tags/tag412.xml" Type="http://schemas.openxmlformats.org/officeDocument/2006/relationships/tags"/><Relationship Id="rId4" Target="../tags/tag413.xml" Type="http://schemas.openxmlformats.org/officeDocument/2006/relationships/tags"/><Relationship Id="rId5" Target="../tags/tag414.xml" Type="http://schemas.openxmlformats.org/officeDocument/2006/relationships/tags"/><Relationship Id="rId6" Target="../tags/tag415.xml" Type="http://schemas.openxmlformats.org/officeDocument/2006/relationships/tags"/><Relationship Id="rId7" Target="../tags/tag416.xml" Type="http://schemas.openxmlformats.org/officeDocument/2006/relationships/tags"/><Relationship Id="rId8" Target="../tags/tag417.xml" Type="http://schemas.openxmlformats.org/officeDocument/2006/relationships/tags"/><Relationship Id="rId9" Target="../tags/tag418.xml" Type="http://schemas.openxmlformats.org/officeDocument/2006/relationships/tags"/></Relationships>
</file>

<file path=ppt/slides/_rels/slide3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34.xml" Type="http://schemas.openxmlformats.org/officeDocument/2006/relationships/notesSlide"/><Relationship Id="rId3" Target="../tags/tag425.xml" Type="http://schemas.openxmlformats.org/officeDocument/2006/relationships/tags"/><Relationship Id="rId4" Target="../tags/tag426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tags/tag13.xml" Type="http://schemas.openxmlformats.org/officeDocument/2006/relationships/tags"/><Relationship Id="rId4" Target="../tags/tag14.xml" Type="http://schemas.openxmlformats.org/officeDocument/2006/relationships/tags"/><Relationship Id="rId5" Target="../media/image2.jpeg" Type="http://schemas.openxmlformats.org/officeDocument/2006/relationships/image"/><Relationship Id="rId6" Target="../tags/tag15.xml" Type="http://schemas.openxmlformats.org/officeDocument/2006/relationships/tags"/><Relationship Id="rId7" Target="../tags/tag16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tags/tag17.xml" Type="http://schemas.openxmlformats.org/officeDocument/2006/relationships/tags"/><Relationship Id="rId4" Target="../tags/tag18.xml" Type="http://schemas.openxmlformats.org/officeDocument/2006/relationships/tags"/><Relationship Id="rId5" Target="../media/image2.jpeg" Type="http://schemas.openxmlformats.org/officeDocument/2006/relationships/image"/><Relationship Id="rId6" Target="../tags/tag19.xml" Type="http://schemas.openxmlformats.org/officeDocument/2006/relationships/tags"/><Relationship Id="rId7" Target="../tags/tag20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28.xml" Type="http://schemas.openxmlformats.org/officeDocument/2006/relationships/tags"/><Relationship Id="rId11" Target="../tags/tag29.xml" Type="http://schemas.openxmlformats.org/officeDocument/2006/relationships/tags"/><Relationship Id="rId12" Target="../tags/tag30.xml" Type="http://schemas.openxmlformats.org/officeDocument/2006/relationships/tags"/><Relationship Id="rId13" Target="../tags/tag31.xml" Type="http://schemas.openxmlformats.org/officeDocument/2006/relationships/tags"/><Relationship Id="rId14" Target="../tags/tag32.xml" Type="http://schemas.openxmlformats.org/officeDocument/2006/relationships/tags"/><Relationship Id="rId15" Target="../tags/tag33.xml" Type="http://schemas.openxmlformats.org/officeDocument/2006/relationships/tags"/><Relationship Id="rId16" Target="../tags/tag34.xml" Type="http://schemas.openxmlformats.org/officeDocument/2006/relationships/tags"/><Relationship Id="rId17" Target="../tags/tag35.xml" Type="http://schemas.openxmlformats.org/officeDocument/2006/relationships/tags"/><Relationship Id="rId2" Target="../notesSlides/notesSlide6.xml" Type="http://schemas.openxmlformats.org/officeDocument/2006/relationships/notesSlide"/><Relationship Id="rId3" Target="../tags/tag21.xml" Type="http://schemas.openxmlformats.org/officeDocument/2006/relationships/tags"/><Relationship Id="rId4" Target="../tags/tag22.xml" Type="http://schemas.openxmlformats.org/officeDocument/2006/relationships/tags"/><Relationship Id="rId5" Target="../tags/tag23.xml" Type="http://schemas.openxmlformats.org/officeDocument/2006/relationships/tags"/><Relationship Id="rId6" Target="../tags/tag24.xml" Type="http://schemas.openxmlformats.org/officeDocument/2006/relationships/tags"/><Relationship Id="rId7" Target="../tags/tag25.xml" Type="http://schemas.openxmlformats.org/officeDocument/2006/relationships/tags"/><Relationship Id="rId8" Target="../tags/tag26.xml" Type="http://schemas.openxmlformats.org/officeDocument/2006/relationships/tags"/><Relationship Id="rId9" Target="../tags/tag27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43.xml" Type="http://schemas.openxmlformats.org/officeDocument/2006/relationships/tags"/><Relationship Id="rId11" Target="../tags/tag44.xml" Type="http://schemas.openxmlformats.org/officeDocument/2006/relationships/tags"/><Relationship Id="rId12" Target="../tags/tag45.xml" Type="http://schemas.openxmlformats.org/officeDocument/2006/relationships/tags"/><Relationship Id="rId13" Target="../tags/tag46.xml" Type="http://schemas.openxmlformats.org/officeDocument/2006/relationships/tags"/><Relationship Id="rId14" Target="../tags/tag47.xml" Type="http://schemas.openxmlformats.org/officeDocument/2006/relationships/tags"/><Relationship Id="rId15" Target="../tags/tag48.xml" Type="http://schemas.openxmlformats.org/officeDocument/2006/relationships/tags"/><Relationship Id="rId16" Target="../tags/tag49.xml" Type="http://schemas.openxmlformats.org/officeDocument/2006/relationships/tags"/><Relationship Id="rId17" Target="../tags/tag50.xml" Type="http://schemas.openxmlformats.org/officeDocument/2006/relationships/tags"/><Relationship Id="rId18" Target="../tags/tag51.xml" Type="http://schemas.openxmlformats.org/officeDocument/2006/relationships/tags"/><Relationship Id="rId19" Target="../tags/tag52.xml" Type="http://schemas.openxmlformats.org/officeDocument/2006/relationships/tags"/><Relationship Id="rId2" Target="../notesSlides/notesSlide7.xml" Type="http://schemas.openxmlformats.org/officeDocument/2006/relationships/notesSlide"/><Relationship Id="rId20" Target="../tags/tag53.xml" Type="http://schemas.openxmlformats.org/officeDocument/2006/relationships/tags"/><Relationship Id="rId21" Target="../tags/tag54.xml" Type="http://schemas.openxmlformats.org/officeDocument/2006/relationships/tags"/><Relationship Id="rId22" Target="../tags/tag55.xml" Type="http://schemas.openxmlformats.org/officeDocument/2006/relationships/tags"/><Relationship Id="rId3" Target="../tags/tag36.xml" Type="http://schemas.openxmlformats.org/officeDocument/2006/relationships/tags"/><Relationship Id="rId4" Target="../tags/tag37.xml" Type="http://schemas.openxmlformats.org/officeDocument/2006/relationships/tags"/><Relationship Id="rId5" Target="../tags/tag38.xml" Type="http://schemas.openxmlformats.org/officeDocument/2006/relationships/tags"/><Relationship Id="rId6" Target="../tags/tag39.xml" Type="http://schemas.openxmlformats.org/officeDocument/2006/relationships/tags"/><Relationship Id="rId7" Target="../tags/tag40.xml" Type="http://schemas.openxmlformats.org/officeDocument/2006/relationships/tags"/><Relationship Id="rId8" Target="../tags/tag41.xml" Type="http://schemas.openxmlformats.org/officeDocument/2006/relationships/tags"/><Relationship Id="rId9" Target="../tags/tag42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63.xml" Type="http://schemas.openxmlformats.org/officeDocument/2006/relationships/tags"/><Relationship Id="rId11" Target="../tags/tag64.xml" Type="http://schemas.openxmlformats.org/officeDocument/2006/relationships/tags"/><Relationship Id="rId12" Target="../tags/tag65.xml" Type="http://schemas.openxmlformats.org/officeDocument/2006/relationships/tags"/><Relationship Id="rId13" Target="../tags/tag66.xml" Type="http://schemas.openxmlformats.org/officeDocument/2006/relationships/tags"/><Relationship Id="rId14" Target="../tags/tag67.xml" Type="http://schemas.openxmlformats.org/officeDocument/2006/relationships/tags"/><Relationship Id="rId15" Target="../tags/tag68.xml" Type="http://schemas.openxmlformats.org/officeDocument/2006/relationships/tags"/><Relationship Id="rId16" Target="../tags/tag69.xml" Type="http://schemas.openxmlformats.org/officeDocument/2006/relationships/tags"/><Relationship Id="rId17" Target="../tags/tag70.xml" Type="http://schemas.openxmlformats.org/officeDocument/2006/relationships/tags"/><Relationship Id="rId18" Target="../tags/tag71.xml" Type="http://schemas.openxmlformats.org/officeDocument/2006/relationships/tags"/><Relationship Id="rId19" Target="../tags/tag72.xml" Type="http://schemas.openxmlformats.org/officeDocument/2006/relationships/tags"/><Relationship Id="rId2" Target="../notesSlides/notesSlide8.xml" Type="http://schemas.openxmlformats.org/officeDocument/2006/relationships/notesSlide"/><Relationship Id="rId20" Target="../tags/tag73.xml" Type="http://schemas.openxmlformats.org/officeDocument/2006/relationships/tags"/><Relationship Id="rId21" Target="../tags/tag74.xml" Type="http://schemas.openxmlformats.org/officeDocument/2006/relationships/tags"/><Relationship Id="rId22" Target="../tags/tag75.xml" Type="http://schemas.openxmlformats.org/officeDocument/2006/relationships/tags"/><Relationship Id="rId23" Target="../tags/tag76.xml" Type="http://schemas.openxmlformats.org/officeDocument/2006/relationships/tags"/><Relationship Id="rId24" Target="../tags/tag77.xml" Type="http://schemas.openxmlformats.org/officeDocument/2006/relationships/tags"/><Relationship Id="rId25" Target="../tags/tag78.xml" Type="http://schemas.openxmlformats.org/officeDocument/2006/relationships/tags"/><Relationship Id="rId26" Target="../tags/tag79.xml" Type="http://schemas.openxmlformats.org/officeDocument/2006/relationships/tags"/><Relationship Id="rId27" Target="../tags/tag80.xml" Type="http://schemas.openxmlformats.org/officeDocument/2006/relationships/tags"/><Relationship Id="rId3" Target="../tags/tag56.xml" Type="http://schemas.openxmlformats.org/officeDocument/2006/relationships/tags"/><Relationship Id="rId4" Target="../tags/tag57.xml" Type="http://schemas.openxmlformats.org/officeDocument/2006/relationships/tags"/><Relationship Id="rId5" Target="../tags/tag58.xml" Type="http://schemas.openxmlformats.org/officeDocument/2006/relationships/tags"/><Relationship Id="rId6" Target="../tags/tag59.xml" Type="http://schemas.openxmlformats.org/officeDocument/2006/relationships/tags"/><Relationship Id="rId7" Target="../tags/tag60.xml" Type="http://schemas.openxmlformats.org/officeDocument/2006/relationships/tags"/><Relationship Id="rId8" Target="../tags/tag61.xml" Type="http://schemas.openxmlformats.org/officeDocument/2006/relationships/tags"/><Relationship Id="rId9" Target="../tags/tag62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tags/tag88.xml" Type="http://schemas.openxmlformats.org/officeDocument/2006/relationships/tags"/><Relationship Id="rId11" Target="../tags/tag89.xml" Type="http://schemas.openxmlformats.org/officeDocument/2006/relationships/tags"/><Relationship Id="rId12" Target="../tags/tag90.xml" Type="http://schemas.openxmlformats.org/officeDocument/2006/relationships/tags"/><Relationship Id="rId13" Target="../tags/tag91.xml" Type="http://schemas.openxmlformats.org/officeDocument/2006/relationships/tags"/><Relationship Id="rId14" Target="../tags/tag92.xml" Type="http://schemas.openxmlformats.org/officeDocument/2006/relationships/tags"/><Relationship Id="rId15" Target="../tags/tag93.xml" Type="http://schemas.openxmlformats.org/officeDocument/2006/relationships/tags"/><Relationship Id="rId16" Target="../tags/tag94.xml" Type="http://schemas.openxmlformats.org/officeDocument/2006/relationships/tags"/><Relationship Id="rId17" Target="../tags/tag95.xml" Type="http://schemas.openxmlformats.org/officeDocument/2006/relationships/tags"/><Relationship Id="rId18" Target="../tags/tag96.xml" Type="http://schemas.openxmlformats.org/officeDocument/2006/relationships/tags"/><Relationship Id="rId19" Target="../tags/tag97.xml" Type="http://schemas.openxmlformats.org/officeDocument/2006/relationships/tags"/><Relationship Id="rId2" Target="../notesSlides/notesSlide9.xml" Type="http://schemas.openxmlformats.org/officeDocument/2006/relationships/notesSlide"/><Relationship Id="rId20" Target="../tags/tag98.xml" Type="http://schemas.openxmlformats.org/officeDocument/2006/relationships/tags"/><Relationship Id="rId21" Target="../tags/tag99.xml" Type="http://schemas.openxmlformats.org/officeDocument/2006/relationships/tags"/><Relationship Id="rId22" Target="../tags/tag100.xml" Type="http://schemas.openxmlformats.org/officeDocument/2006/relationships/tags"/><Relationship Id="rId23" Target="../tags/tag101.xml" Type="http://schemas.openxmlformats.org/officeDocument/2006/relationships/tags"/><Relationship Id="rId24" Target="../tags/tag102.xml" Type="http://schemas.openxmlformats.org/officeDocument/2006/relationships/tags"/><Relationship Id="rId25" Target="../tags/tag103.xml" Type="http://schemas.openxmlformats.org/officeDocument/2006/relationships/tags"/><Relationship Id="rId26" Target="../tags/tag104.xml" Type="http://schemas.openxmlformats.org/officeDocument/2006/relationships/tags"/><Relationship Id="rId27" Target="../tags/tag105.xml" Type="http://schemas.openxmlformats.org/officeDocument/2006/relationships/tags"/><Relationship Id="rId28" Target="../tags/tag106.xml" Type="http://schemas.openxmlformats.org/officeDocument/2006/relationships/tags"/><Relationship Id="rId29" Target="../tags/tag107.xml" Type="http://schemas.openxmlformats.org/officeDocument/2006/relationships/tags"/><Relationship Id="rId3" Target="../tags/tag81.xml" Type="http://schemas.openxmlformats.org/officeDocument/2006/relationships/tags"/><Relationship Id="rId30" Target="../tags/tag108.xml" Type="http://schemas.openxmlformats.org/officeDocument/2006/relationships/tags"/><Relationship Id="rId31" Target="../tags/tag109.xml" Type="http://schemas.openxmlformats.org/officeDocument/2006/relationships/tags"/><Relationship Id="rId32" Target="../tags/tag110.xml" Type="http://schemas.openxmlformats.org/officeDocument/2006/relationships/tags"/><Relationship Id="rId4" Target="../tags/tag82.xml" Type="http://schemas.openxmlformats.org/officeDocument/2006/relationships/tags"/><Relationship Id="rId5" Target="../tags/tag83.xml" Type="http://schemas.openxmlformats.org/officeDocument/2006/relationships/tags"/><Relationship Id="rId6" Target="../tags/tag84.xml" Type="http://schemas.openxmlformats.org/officeDocument/2006/relationships/tags"/><Relationship Id="rId7" Target="../tags/tag85.xml" Type="http://schemas.openxmlformats.org/officeDocument/2006/relationships/tags"/><Relationship Id="rId8" Target="../tags/tag86.xml" Type="http://schemas.openxmlformats.org/officeDocument/2006/relationships/tags"/><Relationship Id="rId9" Target="../tags/tag87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3" name="Rectangle 3"/>
          <p:cNvSpPr>
            <a:spLocks noChangeArrowheads="1"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1524000" y="2636838"/>
            <a:ext cx="5087938" cy="1219200"/>
          </a:xfrm>
        </p:spPr>
        <p:txBody>
          <a:bodyPr>
            <a:normAutofit/>
          </a:bodyPr>
          <a:lstStyle/>
          <a:p>
            <a:pPr algn="r"/>
            <a:r>
              <a:rPr altLang="en-US" lang="zh-CN" smtClean="0">
                <a:latin typeface="+mj-lt"/>
                <a:ea typeface="+mj-ea"/>
              </a:rPr>
              <a:t>请在此输入您的标题</a:t>
            </a:r>
          </a:p>
        </p:txBody>
      </p:sp>
      <p:sp>
        <p:nvSpPr>
          <p:cNvPr id="5124" name="Rectangle 4"/>
          <p:cNvSpPr>
            <a:spLocks noChangeArrowheads="1" noGrp="1"/>
          </p:cNvSpPr>
          <p:nvPr>
            <p:ph idx="1" type="subTitle"/>
            <p:custDataLst>
              <p:tags r:id="rId4"/>
            </p:custDataLst>
          </p:nvPr>
        </p:nvSpPr>
        <p:spPr>
          <a:xfrm>
            <a:off x="2362200" y="3857625"/>
            <a:ext cx="4249738" cy="1358900"/>
          </a:xfrm>
        </p:spPr>
        <p:txBody>
          <a:bodyPr>
            <a:normAutofit/>
          </a:bodyPr>
          <a:lstStyle/>
          <a:p>
            <a:r>
              <a:rPr altLang="en-US" lang="zh-CN" smtClean="0">
                <a:latin typeface="+mn-lt"/>
                <a:ea typeface="+mn-ea"/>
              </a:rPr>
              <a:t>请在此输入您的副标题</a:t>
            </a:r>
          </a:p>
        </p:txBody>
      </p:sp>
      <p:sp>
        <p:nvSpPr>
          <p:cNvPr descr="#wm#_10_01_*Z" id="4" name="Text Box 5"/>
          <p:cNvSpPr txBox="1">
            <a:spLocks noChangeArrowheads="1"/>
          </p:cNvSpPr>
          <p:nvPr/>
        </p:nvSpPr>
        <p:spPr bwMode="auto">
          <a:xfrm>
            <a:off x="6769100" y="2597151"/>
            <a:ext cx="3361267" cy="131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b="1" i="1" lang="en-AU" smtClean="0" sz="8000">
                <a:solidFill>
                  <a:srgbClr val="8FC226"/>
                </a:solidFill>
                <a:ea charset="-122" pitchFamily="49" typeface="黑体"/>
              </a:rPr>
              <a:t>2015</a:t>
            </a:r>
          </a:p>
        </p:txBody>
      </p:sp>
    </p:spTree>
    <p:custDataLst>
      <p:tags r:id="rId5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43" name="Group 3"/>
          <p:cNvGrpSpPr/>
          <p:nvPr>
            <p:custDataLst>
              <p:tags r:id="rId3"/>
            </p:custDataLst>
          </p:nvPr>
        </p:nvGrpSpPr>
        <p:grpSpPr>
          <a:xfrm>
            <a:off x="1329240" y="2392363"/>
            <a:ext cx="576262" cy="708031"/>
            <a:chExt cx="907" cy="1114"/>
          </a:xfrm>
        </p:grpSpPr>
        <p:sp>
          <p:nvSpPr>
            <p:cNvPr id="10244" name="Text Box 1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1</a:t>
              </a:r>
            </a:p>
          </p:txBody>
        </p:sp>
        <p:sp>
          <p:nvSpPr>
            <p:cNvPr id="10245" name="Line 1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585" y="317"/>
              <a:ext cx="322" cy="580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10246" name="Group 6"/>
          <p:cNvGrpSpPr/>
          <p:nvPr>
            <p:custDataLst>
              <p:tags r:id="rId6"/>
            </p:custDataLst>
          </p:nvPr>
        </p:nvGrpSpPr>
        <p:grpSpPr>
          <a:xfrm>
            <a:off x="6367464" y="2392363"/>
            <a:ext cx="585787" cy="707710"/>
            <a:chExt cx="922" cy="1114"/>
          </a:xfrm>
        </p:grpSpPr>
        <p:sp>
          <p:nvSpPr>
            <p:cNvPr id="10247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2</a:t>
              </a:r>
            </a:p>
          </p:txBody>
        </p:sp>
        <p:sp>
          <p:nvSpPr>
            <p:cNvPr id="10248" name="Line 14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600" y="312"/>
              <a:ext cx="322" cy="578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10249" name="Group 9"/>
          <p:cNvGrpSpPr/>
          <p:nvPr>
            <p:custDataLst>
              <p:tags r:id="rId9"/>
            </p:custDataLst>
          </p:nvPr>
        </p:nvGrpSpPr>
        <p:grpSpPr>
          <a:xfrm>
            <a:off x="1329240" y="3766483"/>
            <a:ext cx="576262" cy="707710"/>
            <a:chExt cx="907" cy="1114"/>
          </a:xfrm>
        </p:grpSpPr>
        <p:sp>
          <p:nvSpPr>
            <p:cNvPr id="10250" name="Text Box 16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3</a:t>
              </a:r>
            </a:p>
          </p:txBody>
        </p:sp>
        <p:sp>
          <p:nvSpPr>
            <p:cNvPr id="10251" name="Line 17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585" y="307"/>
              <a:ext cx="322" cy="578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10253" name="Group 13"/>
          <p:cNvGrpSpPr/>
          <p:nvPr>
            <p:custDataLst>
              <p:tags r:id="rId12"/>
            </p:custDataLst>
          </p:nvPr>
        </p:nvGrpSpPr>
        <p:grpSpPr>
          <a:xfrm>
            <a:off x="6367464" y="3709334"/>
            <a:ext cx="585787" cy="707710"/>
            <a:chExt cx="922" cy="1114"/>
          </a:xfrm>
        </p:grpSpPr>
        <p:sp>
          <p:nvSpPr>
            <p:cNvPr id="10254" name="Text Box 13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4</a:t>
              </a:r>
            </a:p>
          </p:txBody>
        </p:sp>
        <p:sp>
          <p:nvSpPr>
            <p:cNvPr id="10255" name="Line 14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600" y="312"/>
              <a:ext cx="322" cy="578"/>
            </a:xfrm>
            <a:prstGeom prst="line">
              <a:avLst/>
            </a:prstGeom>
            <a:noFill/>
            <a:ln cap="flat"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10257" name="Group 17"/>
          <p:cNvGrpSpPr/>
          <p:nvPr>
            <p:custDataLst>
              <p:tags r:id="rId15"/>
            </p:custDataLst>
          </p:nvPr>
        </p:nvGrpSpPr>
        <p:grpSpPr>
          <a:xfrm>
            <a:off x="1329240" y="5112029"/>
            <a:ext cx="576262" cy="707710"/>
            <a:chExt cx="907" cy="1114"/>
          </a:xfrm>
        </p:grpSpPr>
        <p:sp>
          <p:nvSpPr>
            <p:cNvPr id="10258" name="Text Box 16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5</a:t>
              </a:r>
            </a:p>
          </p:txBody>
        </p:sp>
        <p:sp>
          <p:nvSpPr>
            <p:cNvPr id="10259" name="Line 1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V="1">
              <a:off x="585" y="307"/>
              <a:ext cx="322" cy="578"/>
            </a:xfrm>
            <a:prstGeom prst="line">
              <a:avLst/>
            </a:prstGeom>
            <a:noFill/>
            <a:ln cap="flat"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10261" name="Group 21"/>
          <p:cNvGrpSpPr/>
          <p:nvPr>
            <p:custDataLst>
              <p:tags r:id="rId18"/>
            </p:custDataLst>
          </p:nvPr>
        </p:nvGrpSpPr>
        <p:grpSpPr>
          <a:xfrm>
            <a:off x="6367464" y="5054880"/>
            <a:ext cx="585787" cy="707710"/>
            <a:chExt cx="922" cy="1114"/>
          </a:xfrm>
        </p:grpSpPr>
        <p:sp>
          <p:nvSpPr>
            <p:cNvPr id="10262" name="Text Box 13"/>
            <p:cNvSpPr txBox="1"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6</a:t>
              </a:r>
            </a:p>
          </p:txBody>
        </p:sp>
        <p:sp>
          <p:nvSpPr>
            <p:cNvPr id="10263" name="Line 14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flipV="1">
              <a:off x="600" y="312"/>
              <a:ext cx="322" cy="578"/>
            </a:xfrm>
            <a:prstGeom prst="line">
              <a:avLst/>
            </a:prstGeom>
            <a:noFill/>
            <a:ln cap="flat"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sp>
        <p:nvSpPr>
          <p:cNvPr id="10264" name="Text Box 24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868989" y="2949575"/>
            <a:ext cx="438284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68989" y="4317346"/>
            <a:ext cx="438284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878637" y="2949576"/>
            <a:ext cx="438284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878637" y="4317347"/>
            <a:ext cx="438284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878637" y="5672418"/>
            <a:ext cx="438284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868989" y="5672417"/>
            <a:ext cx="438284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grpSp>
        <p:nvGrpSpPr>
          <p:cNvPr id="41" name="组合 40"/>
          <p:cNvGrpSpPr/>
          <p:nvPr>
            <p:custDataLst>
              <p:tags r:id="rId27"/>
            </p:custDataLst>
          </p:nvPr>
        </p:nvGrpSpPr>
        <p:grpSpPr>
          <a:xfrm>
            <a:off x="1292400" y="668338"/>
            <a:ext cx="1341437" cy="1318574"/>
            <a:chOff x="903288" y="668338"/>
            <a:chExt cx="1341437" cy="1318574"/>
          </a:xfrm>
        </p:grpSpPr>
        <p:sp>
          <p:nvSpPr>
            <p:cNvPr id="42" name="Oval 6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903288" y="668338"/>
              <a:ext cx="1341437" cy="1318257"/>
            </a:xfrm>
            <a:prstGeom prst="ellipse">
              <a:avLst/>
            </a:prstGeom>
            <a:solidFill>
              <a:srgbClr val="8FC226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endParaRPr altLang="en-US" lang="zh-CN">
                <a:solidFill>
                  <a:schemeClr val="tx2"/>
                </a:solidFill>
                <a:ea charset="-122" pitchFamily="49" typeface="黑体"/>
                <a:sym charset="0" pitchFamily="34" typeface="Arial"/>
              </a:endParaRPr>
            </a:p>
          </p:txBody>
        </p:sp>
        <p:sp>
          <p:nvSpPr>
            <p:cNvPr id="43" name="弦形 5"/>
            <p:cNvSpPr/>
            <p:nvPr>
              <p:custDataLst>
                <p:tags r:id="rId29"/>
              </p:custDataLst>
            </p:nvPr>
          </p:nvSpPr>
          <p:spPr bwMode="auto">
            <a:xfrm rot="7500000">
              <a:off x="914561" y="677391"/>
              <a:ext cx="1310633" cy="1308409"/>
            </a:xfrm>
            <a:custGeom>
              <a:gdLst>
                <a:gd fmla="*/ 1045534 w 1309043" name="T0"/>
                <a:gd fmla="*/ 1179410 h 1309043" name="T1"/>
                <a:gd fmla="*/ 387739 w 1309043" name="T2"/>
                <a:gd fmla="*/ 1252206 h 1309043" name="T3"/>
                <a:gd fmla="*/ 2701 w 1309043" name="T4"/>
                <a:gd fmla="*/ 713931 h 1309043" name="T5"/>
                <a:gd fmla="*/ 284082 w 1309043" name="T6"/>
                <a:gd fmla="*/ 114916 h 1309043" name="T7"/>
                <a:gd fmla="*/ 1045534 w 1309043" name="T8"/>
                <a:gd fmla="*/ 1179410 h 13090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09043" w="1309043">
                  <a:moveTo>
                    <a:pt x="1045534" y="1179410"/>
                  </a:moveTo>
                  <a:cubicBezTo>
                    <a:pt x="855591" y="1320907"/>
                    <a:pt x="604024" y="1348747"/>
                    <a:pt x="387739" y="1252206"/>
                  </a:cubicBezTo>
                  <a:cubicBezTo>
                    <a:pt x="171454" y="1155665"/>
                    <a:pt x="24200" y="949807"/>
                    <a:pt x="2701" y="713931"/>
                  </a:cubicBezTo>
                  <a:cubicBezTo>
                    <a:pt x="-18798" y="478055"/>
                    <a:pt x="88814" y="248968"/>
                    <a:pt x="284082" y="114916"/>
                  </a:cubicBezTo>
                  <a:lnTo>
                    <a:pt x="1045534" y="1179410"/>
                  </a:lnTo>
                  <a:close/>
                </a:path>
              </a:pathLst>
            </a:custGeom>
            <a:solidFill>
              <a:srgbClr val="D7F1B8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/>
            <a:p>
              <a:endParaRPr altLang="en-US" lang="zh-CN">
                <a:solidFill>
                  <a:schemeClr val="tx2"/>
                </a:solidFill>
              </a:endParaRPr>
            </a:p>
          </p:txBody>
        </p:sp>
      </p:grpSp>
      <p:sp>
        <p:nvSpPr>
          <p:cNvPr id="44" name="矩形 5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329240" y="1052063"/>
            <a:ext cx="1269665" cy="27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 bIns="0" lIns="0" rIns="0" tIns="0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r>
              <a:rPr altLang="zh-CN" b="1" lang="en-US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CONTENTS</a:t>
            </a:r>
          </a:p>
        </p:txBody>
      </p:sp>
      <p:sp>
        <p:nvSpPr>
          <p:cNvPr id="2" name="文本框 1"/>
          <p:cNvSpPr txBox="1"/>
          <p:nvPr>
            <p:custDataLst>
              <p:tags r:id="rId31"/>
            </p:custDataLst>
          </p:nvPr>
        </p:nvSpPr>
        <p:spPr>
          <a:xfrm>
            <a:off x="6878637" y="3815697"/>
            <a:ext cx="438284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32"/>
            </p:custDataLst>
          </p:nvPr>
        </p:nvSpPr>
        <p:spPr>
          <a:xfrm>
            <a:off x="1868989" y="5178705"/>
            <a:ext cx="438284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3175" marL="317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33"/>
            </p:custDataLst>
          </p:nvPr>
        </p:nvSpPr>
        <p:spPr>
          <a:xfrm>
            <a:off x="6878637" y="5178706"/>
            <a:ext cx="438284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5" name="文本框 4"/>
          <p:cNvSpPr txBox="1"/>
          <p:nvPr>
            <p:custDataLst>
              <p:tags r:id="rId34"/>
            </p:custDataLst>
          </p:nvPr>
        </p:nvSpPr>
        <p:spPr>
          <a:xfrm>
            <a:off x="1868989" y="2449513"/>
            <a:ext cx="438284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defPPr>
              <a:defRPr lang="zh-CN"/>
            </a:defPPr>
            <a:lvl1pPr indent="-34925" marL="349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6" name="文本框 5"/>
          <p:cNvSpPr txBox="1"/>
          <p:nvPr>
            <p:custDataLst>
              <p:tags r:id="rId35"/>
            </p:custDataLst>
          </p:nvPr>
        </p:nvSpPr>
        <p:spPr>
          <a:xfrm>
            <a:off x="6878637" y="2449514"/>
            <a:ext cx="438284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7" name="文本框 6"/>
          <p:cNvSpPr txBox="1"/>
          <p:nvPr>
            <p:custDataLst>
              <p:tags r:id="rId36"/>
            </p:custDataLst>
          </p:nvPr>
        </p:nvSpPr>
        <p:spPr>
          <a:xfrm>
            <a:off x="1868989" y="3815696"/>
            <a:ext cx="438284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3175" marL="317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</p:spTree>
    <p:custDataLst>
      <p:tags r:id="rId37"/>
    </p:custData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507" name="Rectangle 3"/>
          <p:cNvSpPr>
            <a:spLocks noChangeArrowheads="1"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indent="-377825" marL="377825">
              <a:buFont charset="2" pitchFamily="2" typeface="Wingdings"/>
              <a:buChar char="l"/>
            </a:pPr>
            <a:r>
              <a:rPr altLang="en-US" lang="zh-CN" sz="2000">
                <a:latin typeface="+mn-lt"/>
                <a:ea typeface="+mn-ea"/>
              </a:rPr>
              <a:t>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r>
              <a:rPr altLang="en-US" lang="zh-CN" smtClean="0">
                <a:solidFill>
                  <a:schemeClr val="tx1"/>
                </a:solidFill>
                <a:latin typeface="+mj-lt"/>
                <a:ea typeface="+mj-ea"/>
              </a:rPr>
              <a:t>请在此输入您的标题</a:t>
            </a:r>
          </a:p>
        </p:txBody>
      </p:sp>
    </p:spTree>
    <p:custDataLst>
      <p:tags r:id="rId5"/>
    </p:custData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1" name="Rectangle 3"/>
          <p:cNvSpPr>
            <a:spLocks noChangeArrowheads="1"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altLang="en-US" lang="zh-CN" smtClean="0">
                <a:solidFill>
                  <a:schemeClr val="tx1"/>
                </a:solidFill>
                <a:latin typeface="+mj-lt"/>
                <a:ea typeface="+mj-ea"/>
              </a:rPr>
              <a:t>请在此输入您的标题</a:t>
            </a:r>
          </a:p>
        </p:txBody>
      </p:sp>
      <p:sp>
        <p:nvSpPr>
          <p:cNvPr id="22532" name="Rectangle 4"/>
          <p:cNvSpPr>
            <a:spLocks noChangeArrowheads="1" noGrp="1"/>
          </p:cNvSpPr>
          <p:nvPr>
            <p:ph idx="1" sz="half"/>
            <p:custDataLst>
              <p:tags r:id="rId4"/>
            </p:custDataLst>
          </p:nvPr>
        </p:nvSpPr>
        <p:spPr/>
        <p:txBody>
          <a:bodyPr>
            <a:normAutofit/>
          </a:bodyPr>
          <a:lstStyle/>
          <a:p>
            <a:pPr indent="-377825" marL="377825">
              <a:buFont charset="2" pitchFamily="2" typeface="Wingdings"/>
              <a:buChar char="l"/>
            </a:pPr>
            <a:r>
              <a:rPr altLang="en-US" lang="zh-CN" sz="2000">
                <a:latin typeface="+mn-lt"/>
                <a:ea typeface="+mn-ea"/>
              </a:rPr>
              <a:t>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22533" name="Rectangle 5"/>
          <p:cNvSpPr>
            <a:spLocks noChangeArrowheads="1" noGrp="1"/>
          </p:cNvSpPr>
          <p:nvPr>
            <p:ph idx="2" sz="half"/>
            <p:custDataLst>
              <p:tags r:id="rId5"/>
            </p:custDataLst>
          </p:nvPr>
        </p:nvSpPr>
        <p:spPr/>
        <p:txBody>
          <a:bodyPr>
            <a:normAutofit/>
          </a:bodyPr>
          <a:lstStyle/>
          <a:p>
            <a:pPr indent="-377825" marL="377825">
              <a:buFont charset="2" pitchFamily="2" typeface="Wingdings"/>
              <a:buChar char="l"/>
            </a:pPr>
            <a:r>
              <a:rPr altLang="en-US" lang="zh-CN" sz="2000">
                <a:latin typeface="+mn-lt"/>
                <a:ea typeface="+mn-ea"/>
              </a:rPr>
              <a:t>请在此输入您的文本。请在此输入您的文本。请在此输入您的文本。请在此输入您的文本。请在此输入您的文本。</a:t>
            </a:r>
          </a:p>
        </p:txBody>
      </p:sp>
    </p:spTree>
    <p:custDataLst>
      <p:tags r:id="rId6"/>
    </p:custData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altLang="en-US" lang="zh-CN" smtClean="0">
                <a:solidFill>
                  <a:schemeClr val="tx1"/>
                </a:solidFill>
                <a:latin typeface="+mj-lt"/>
                <a:ea typeface="+mj-ea"/>
              </a:rPr>
              <a:t>请在此输入您的标题</a:t>
            </a:r>
          </a:p>
        </p:txBody>
      </p:sp>
      <p:pic>
        <p:nvPicPr>
          <p:cNvPr id="5" name="图片占位符 4"/>
          <p:cNvPicPr>
            <a:picLocks noChangeAspect="1" noGrp="1"/>
          </p:cNvPicPr>
          <p:nvPr>
            <p:ph idx="1" type="pic"/>
            <p:custDataLst>
              <p:tags r:id="rId5"/>
            </p:custDataLst>
          </p:nvPr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16" t="16"/>
          <a:stretch>
            <a:fillRect/>
          </a:stretch>
        </p:blipFill>
        <p:spPr/>
      </p:pic>
      <p:sp>
        <p:nvSpPr>
          <p:cNvPr id="24579" name="Rectangle 3"/>
          <p:cNvSpPr>
            <a:spLocks noChangeArrowheads="1" noGrp="1"/>
          </p:cNvSpPr>
          <p:nvPr>
            <p:ph idx="2" sz="half" type="body"/>
            <p:custDataLst>
              <p:tags r:id="rId6"/>
            </p:custDataLst>
          </p:nvPr>
        </p:nvSpPr>
        <p:spPr/>
        <p:txBody>
          <a:bodyPr>
            <a:normAutofit/>
          </a:bodyPr>
          <a:lstStyle/>
          <a:p>
            <a:pPr indent="-377825" marL="377825">
              <a:buFont charset="2" pitchFamily="2" typeface="Wingdings"/>
              <a:buChar char="l"/>
            </a:pPr>
            <a:r>
              <a:rPr altLang="en-US" lang="zh-CN" sz="2000">
                <a:latin typeface="+mn-lt"/>
                <a:ea typeface="+mn-ea"/>
              </a:rPr>
              <a:t>请在此输入您的文本。请在此输入您的文本。请在此输入您的文本。请在此输入您的文本。请在此输入您的文本。</a:t>
            </a:r>
          </a:p>
        </p:txBody>
      </p:sp>
    </p:spTree>
    <p:custDataLst>
      <p:tags r:id="rId7"/>
    </p:custData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8675" name="Picture 3"/>
          <p:cNvPicPr>
            <a:picLocks noChangeArrowheads="1" noChangeAspect="1" noGrp="1"/>
          </p:cNvPicPr>
          <p:nvPr>
            <p:ph idx="1"/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48241" y="1436223"/>
            <a:ext cx="7383780" cy="2185416"/>
          </a:xfrm>
          <a:noFill/>
        </p:spPr>
      </p:pic>
      <p:grpSp>
        <p:nvGrpSpPr>
          <p:cNvPr id="28677" name="Group 5"/>
          <p:cNvGrpSpPr/>
          <p:nvPr>
            <p:custDataLst>
              <p:tags r:id="rId5"/>
            </p:custDataLst>
          </p:nvPr>
        </p:nvGrpSpPr>
        <p:grpSpPr>
          <a:xfrm>
            <a:off x="1764116" y="3674800"/>
            <a:ext cx="603250" cy="707711"/>
            <a:chExt cx="950" cy="1114"/>
          </a:xfrm>
        </p:grpSpPr>
        <p:sp>
          <p:nvSpPr>
            <p:cNvPr id="28678" name="Text Box 8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solidFill>
                    <a:srgbClr val="67841A"/>
                  </a:solidFill>
                  <a:latin typeface="+mn-lt"/>
                  <a:ea typeface="+mn-ea"/>
                  <a:sym charset="0" pitchFamily="34" typeface="Arial"/>
                </a:rPr>
                <a:t>1</a:t>
              </a:r>
            </a:p>
          </p:txBody>
        </p:sp>
        <p:sp>
          <p:nvSpPr>
            <p:cNvPr id="28679" name="Line 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630" y="318"/>
              <a:ext cx="320" cy="580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28680" name="Group 8"/>
          <p:cNvGrpSpPr/>
          <p:nvPr>
            <p:custDataLst>
              <p:tags r:id="rId8"/>
            </p:custDataLst>
          </p:nvPr>
        </p:nvGrpSpPr>
        <p:grpSpPr>
          <a:xfrm>
            <a:off x="1764116" y="4678100"/>
            <a:ext cx="615950" cy="701675"/>
            <a:chExt cx="970" cy="1104"/>
          </a:xfrm>
        </p:grpSpPr>
        <p:sp>
          <p:nvSpPr>
            <p:cNvPr id="28681" name="Text Box 11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0" y="0"/>
              <a:ext cx="735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solidFill>
                    <a:srgbClr val="67841A"/>
                  </a:solidFill>
                  <a:latin typeface="+mn-lt"/>
                  <a:ea typeface="+mn-ea"/>
                  <a:sym charset="0" pitchFamily="34" typeface="Arial"/>
                </a:rPr>
                <a:t>2</a:t>
              </a:r>
            </a:p>
          </p:txBody>
        </p:sp>
        <p:sp>
          <p:nvSpPr>
            <p:cNvPr id="28682" name="Line 12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650" y="313"/>
              <a:ext cx="320" cy="577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28684" name="Group 12"/>
          <p:cNvGrpSpPr/>
          <p:nvPr>
            <p:custDataLst>
              <p:tags r:id="rId11"/>
            </p:custDataLst>
          </p:nvPr>
        </p:nvGrpSpPr>
        <p:grpSpPr>
          <a:xfrm>
            <a:off x="1748241" y="5665525"/>
            <a:ext cx="615950" cy="701675"/>
            <a:chExt cx="970" cy="1104"/>
          </a:xfrm>
        </p:grpSpPr>
        <p:sp>
          <p:nvSpPr>
            <p:cNvPr id="28685" name="Text Box 1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0" y="0"/>
              <a:ext cx="735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solidFill>
                    <a:srgbClr val="67841A"/>
                  </a:solidFill>
                  <a:latin typeface="+mn-lt"/>
                  <a:ea typeface="+mn-ea"/>
                  <a:sym charset="0" pitchFamily="34" typeface="Arial"/>
                </a:rPr>
                <a:t>3</a:t>
              </a:r>
            </a:p>
          </p:txBody>
        </p:sp>
        <p:sp>
          <p:nvSpPr>
            <p:cNvPr id="28686" name="Line 12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650" y="313"/>
              <a:ext cx="320" cy="577"/>
            </a:xfrm>
            <a:prstGeom prst="line">
              <a:avLst/>
            </a:prstGeom>
            <a:noFill/>
            <a:ln cap="flat"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sp>
        <p:nvSpPr>
          <p:cNvPr id="28687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365780" y="4203437"/>
            <a:ext cx="67849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6990" lIns="90170" rIns="90170" tIns="46990" wrap="square">
            <a:normAutofit/>
          </a:bodyPr>
          <a:lstStyle>
            <a:lvl1pPr indent="-193675" marL="1936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marL="6508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marL="11080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marL="15652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marL="20224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marL="24796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marL="29368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marL="33940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marL="38512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365780" y="5211499"/>
            <a:ext cx="67849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lvl1pPr indent="-193675" marL="1936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marL="6508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marL="11080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marL="15652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marL="20224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marL="24796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marL="29368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marL="33940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marL="38512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365780" y="6198924"/>
            <a:ext cx="67849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lvl1pPr indent="-193675" marL="1936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marL="6508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marL="11080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marL="15652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marL="20224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marL="24796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marL="29368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marL="33940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marL="38512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sp>
        <p:nvSpPr>
          <p:cNvPr id="20" name="文本框 19"/>
          <p:cNvSpPr txBox="1"/>
          <p:nvPr>
            <p:custDataLst>
              <p:tags r:id="rId17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" name="文本框 1"/>
          <p:cNvSpPr txBox="1"/>
          <p:nvPr>
            <p:custDataLst>
              <p:tags r:id="rId18"/>
            </p:custDataLst>
          </p:nvPr>
        </p:nvSpPr>
        <p:spPr>
          <a:xfrm>
            <a:off x="2364192" y="5827450"/>
            <a:ext cx="67849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fontScale="92500" lnSpcReduction="10000"/>
          </a:bodyPr>
          <a:lstStyle>
            <a:defPPr>
              <a:defRPr lang="zh-CN"/>
            </a:defPPr>
            <a:lvl1pPr indent="-3175" marL="3175">
              <a:buSzPct val="125000"/>
              <a:buFontTx/>
              <a:buNone/>
              <a:defRPr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19"/>
            </p:custDataLst>
          </p:nvPr>
        </p:nvSpPr>
        <p:spPr>
          <a:xfrm>
            <a:off x="2364192" y="3844662"/>
            <a:ext cx="678497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fontScale="97500" lnSpcReduction="10000"/>
          </a:bodyPr>
          <a:lstStyle>
            <a:defPPr>
              <a:defRPr lang="zh-CN"/>
            </a:defPPr>
            <a:lvl1pPr indent="-12700" marL="12700">
              <a:lnSpc>
                <a:spcPct val="90000"/>
              </a:lnSpc>
              <a:buSzPct val="125000"/>
              <a:buFontTx/>
              <a:buNone/>
              <a:defRPr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20"/>
            </p:custDataLst>
          </p:nvPr>
        </p:nvSpPr>
        <p:spPr>
          <a:xfrm>
            <a:off x="2364192" y="4849550"/>
            <a:ext cx="6784975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fontScale="97500" lnSpcReduction="10000"/>
          </a:bodyPr>
          <a:lstStyle>
            <a:defPPr>
              <a:defRPr lang="zh-CN"/>
            </a:defPPr>
            <a:lvl1pPr indent="-3175" marL="3175">
              <a:lnSpc>
                <a:spcPct val="90000"/>
              </a:lnSpc>
              <a:buSzPct val="125000"/>
              <a:buFontTx/>
              <a:buNone/>
              <a:defRPr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</p:spTree>
    <p:custDataLst>
      <p:tags r:id="rId21"/>
    </p:custData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>
            <a:defPPr>
              <a:defRPr lang="zh-CN"/>
            </a:defPPr>
            <a:lvl1pPr>
              <a:defRPr sz="3200"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13" name="文本框 12"/>
          <p:cNvSpPr txBox="1"/>
          <p:nvPr>
            <p:custDataLst>
              <p:tags r:id="rId4"/>
            </p:custDataLst>
          </p:nvPr>
        </p:nvSpPr>
        <p:spPr>
          <a:xfrm>
            <a:off x="2476385" y="2031726"/>
            <a:ext cx="3383281" cy="2187575"/>
          </a:xfrm>
          <a:prstGeom prst="rect">
            <a:avLst/>
          </a:prstGeom>
          <a:noFill/>
        </p:spPr>
        <p:txBody>
          <a:bodyPr rtlCol="0" wrap="square">
            <a:normAutofit/>
          </a:bodyPr>
          <a:lstStyle/>
          <a:p>
            <a:pPr indent="-291465" marL="291465">
              <a:buFont charset="2" pitchFamily="2" typeface="Wingdings"/>
              <a:buChar char="l"/>
            </a:pPr>
            <a:r>
              <a:rPr altLang="en-US" lang="zh-CN" sz="2000">
                <a:solidFill>
                  <a:schemeClr val="bg2"/>
                </a:solidFill>
              </a:rPr>
              <a:t>请在此输入您的文本。请在此输入您的文本。</a:t>
            </a:r>
          </a:p>
        </p:txBody>
      </p:sp>
      <p:sp>
        <p:nvSpPr>
          <p:cNvPr id="14" name="文本框 13"/>
          <p:cNvSpPr txBox="1"/>
          <p:nvPr>
            <p:custDataLst>
              <p:tags r:id="rId5"/>
            </p:custDataLst>
          </p:nvPr>
        </p:nvSpPr>
        <p:spPr>
          <a:xfrm>
            <a:off x="6292258" y="4362329"/>
            <a:ext cx="3383280" cy="2187575"/>
          </a:xfrm>
          <a:prstGeom prst="rect">
            <a:avLst/>
          </a:prstGeom>
          <a:noFill/>
        </p:spPr>
        <p:txBody>
          <a:bodyPr rtlCol="0" wrap="square">
            <a:normAutofit/>
          </a:bodyPr>
          <a:lstStyle/>
          <a:p>
            <a:pPr indent="-291465" marL="291465">
              <a:buFont charset="2" pitchFamily="2" typeface="Wingdings"/>
              <a:buChar char="l"/>
            </a:pPr>
            <a:r>
              <a:rPr altLang="en-US" lang="zh-CN" sz="2000">
                <a:solidFill>
                  <a:schemeClr val="bg2"/>
                </a:solidFill>
              </a:rPr>
              <a:t>请在此输入您的文本。请在此输入您的文本。</a:t>
            </a: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476386" y="4362329"/>
            <a:ext cx="3383280" cy="21823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292258" y="2031726"/>
            <a:ext cx="3383280" cy="2182368"/>
          </a:xfrm>
          <a:prstGeom prst="rect">
            <a:avLst/>
          </a:prstGeom>
        </p:spPr>
      </p:pic>
    </p:spTree>
    <p:custDataLst>
      <p:tags r:id="rId9"/>
    </p:custData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6051433" y="4451538"/>
            <a:ext cx="3383280" cy="2187575"/>
          </a:xfrm>
          <a:prstGeom prst="rect">
            <a:avLst/>
          </a:prstGeom>
          <a:noFill/>
        </p:spPr>
        <p:txBody>
          <a:bodyPr rtlCol="0" wrap="square">
            <a:normAutofit/>
          </a:bodyPr>
          <a:lstStyle/>
          <a:p>
            <a:pPr indent="-291465" marL="291465">
              <a:buFont charset="2" pitchFamily="2" typeface="Wingdings"/>
              <a:buChar char="l"/>
            </a:pPr>
            <a:r>
              <a:rPr altLang="en-US" lang="zh-CN" sz="2000">
                <a:solidFill>
                  <a:schemeClr val="bg2"/>
                </a:solidFill>
              </a:rPr>
              <a:t>请在此输入您的文本。请在此输入您的文本。</a:t>
            </a: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337443" y="1834856"/>
            <a:ext cx="3279648" cy="218236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289566" y="4456744"/>
            <a:ext cx="3383280" cy="218236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051433" y="1834856"/>
            <a:ext cx="3383280" cy="2182368"/>
          </a:xfrm>
          <a:prstGeom prst="rect">
            <a:avLst/>
          </a:prstGeom>
        </p:spPr>
      </p:pic>
    </p:spTree>
    <p:custDataLst>
      <p:tags r:id="rId10"/>
    </p:custData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7653" name="Picture 5"/>
          <p:cNvPicPr>
            <a:picLocks noChangeArrowheads="1" noChangeAspect="1"/>
          </p:cNvPicPr>
          <p:nvPr>
            <p:custDataLst>
              <p:tags r:id="rId4"/>
            </p:custDataLst>
          </p:nvPr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981307" y="2115302"/>
            <a:ext cx="2874539" cy="191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4" name="Picture 6"/>
          <p:cNvPicPr>
            <a:picLocks noChangeArrowheads="1" noChangeAspect="1"/>
          </p:cNvPicPr>
          <p:nvPr>
            <p:custDataLst>
              <p:tags r:id="rId5"/>
            </p:custDataLst>
          </p:nvPr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06340" y="2115302"/>
            <a:ext cx="2874539" cy="191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5" name="Picture 7"/>
          <p:cNvPicPr>
            <a:picLocks noChangeArrowheads="1" noChangeAspect="1"/>
          </p:cNvPicPr>
          <p:nvPr>
            <p:custDataLst>
              <p:tags r:id="rId7"/>
            </p:custDataLst>
          </p:nvPr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42236" y="2115302"/>
            <a:ext cx="2874539" cy="1915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656" name="Text Box 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978132" y="4522512"/>
            <a:ext cx="2877714" cy="206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lvl1pPr indent="-8255" marL="825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marL="6508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marL="11080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marL="15652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marL="20224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marL="24796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marL="29368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marL="33940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marL="38512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39061" y="4520924"/>
            <a:ext cx="2877714" cy="206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lvl1pPr indent="-8255" marL="825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marL="6508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marL="11080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marL="15652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marL="20224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marL="24796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marL="29368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marL="33940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marL="38512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703165" y="4522512"/>
            <a:ext cx="2877714" cy="206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lvl1pPr indent="-8255" marL="825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marL="6508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marL="11080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marL="15652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marL="2022475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marL="24796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marL="29368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marL="33940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marL="3851275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sp>
        <p:nvSpPr>
          <p:cNvPr id="13" name="文本框 12"/>
          <p:cNvSpPr txBox="1"/>
          <p:nvPr>
            <p:custDataLst>
              <p:tags r:id="rId11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" name="文本框 1"/>
          <p:cNvSpPr txBox="1"/>
          <p:nvPr>
            <p:custDataLst>
              <p:tags r:id="rId12"/>
            </p:custDataLst>
          </p:nvPr>
        </p:nvSpPr>
        <p:spPr>
          <a:xfrm>
            <a:off x="981307" y="4030387"/>
            <a:ext cx="2874539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indent="-12700" marL="12700">
              <a:lnSpc>
                <a:spcPct val="90000"/>
              </a:lnSpc>
              <a:buSzPct val="125000"/>
              <a:buNone/>
              <a:defRPr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13"/>
            </p:custDataLst>
          </p:nvPr>
        </p:nvSpPr>
        <p:spPr>
          <a:xfrm>
            <a:off x="4342236" y="4031975"/>
            <a:ext cx="2874539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indent="-12700" marL="12700">
              <a:lnSpc>
                <a:spcPct val="90000"/>
              </a:lnSpc>
              <a:buSzPct val="125000"/>
              <a:buFontTx/>
              <a:buNone/>
              <a:defRPr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14"/>
            </p:custDataLst>
          </p:nvPr>
        </p:nvSpPr>
        <p:spPr>
          <a:xfrm>
            <a:off x="7706340" y="4031975"/>
            <a:ext cx="2874539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indent="-12700" marL="12700">
              <a:lnSpc>
                <a:spcPct val="90000"/>
              </a:lnSpc>
              <a:buSzPct val="125000"/>
              <a:buFontTx/>
              <a:buNone/>
              <a:defRPr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</p:spTree>
    <p:custDataLst>
      <p:tags r:id="rId15"/>
    </p:custData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15" name="文本框 14"/>
          <p:cNvSpPr txBox="1"/>
          <p:nvPr>
            <p:custDataLst>
              <p:tags r:id="rId4"/>
            </p:custDataLst>
          </p:nvPr>
        </p:nvSpPr>
        <p:spPr>
          <a:xfrm>
            <a:off x="1206000" y="2023945"/>
            <a:ext cx="5148335" cy="4525963"/>
          </a:xfrm>
          <a:prstGeom prst="rect">
            <a:avLst/>
          </a:prstGeom>
          <a:noFill/>
        </p:spPr>
        <p:txBody>
          <a:bodyPr rtlCol="0" wrap="square">
            <a:normAutofit/>
          </a:bodyPr>
          <a:lstStyle/>
          <a:p>
            <a:pPr indent="-342900" marL="342900">
              <a:buFont charset="2" pitchFamily="2" typeface="Wingdings"/>
              <a:buChar char="l"/>
            </a:pPr>
            <a:r>
              <a:rPr altLang="en-US" lang="zh-CN" sz="2000">
                <a:solidFill>
                  <a:schemeClr val="bg2"/>
                </a:solidFill>
              </a:rPr>
              <a:t>请在此输入您的文本。请在此输入您的文本。请在此输入您的文本。请在此输入您的文本。请在此输入您的文本。</a:t>
            </a:r>
          </a:p>
        </p:txBody>
      </p:sp>
      <p:pic>
        <p:nvPicPr>
          <p:cNvPr id="13" name="图片 1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66805" y="2035095"/>
            <a:ext cx="3273552" cy="218236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66805" y="4356594"/>
            <a:ext cx="3279648" cy="2188464"/>
          </a:xfrm>
          <a:prstGeom prst="rect">
            <a:avLst/>
          </a:prstGeom>
        </p:spPr>
      </p:pic>
    </p:spTree>
    <p:custDataLst>
      <p:tags r:id="rId9"/>
    </p:custData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8" name="等腰三角形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005389" y="4676783"/>
            <a:ext cx="295275" cy="19685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1269" name="同心圆 2"/>
          <p:cNvSpPr/>
          <p:nvPr>
            <p:custDataLst>
              <p:tags r:id="rId4"/>
            </p:custDataLst>
          </p:nvPr>
        </p:nvSpPr>
        <p:spPr bwMode="auto">
          <a:xfrm>
            <a:off x="4343400" y="2984508"/>
            <a:ext cx="1619250" cy="1619250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A</a:t>
            </a:r>
          </a:p>
        </p:txBody>
      </p:sp>
      <p:sp>
        <p:nvSpPr>
          <p:cNvPr id="11270" name="同心圆 29"/>
          <p:cNvSpPr/>
          <p:nvPr>
            <p:custDataLst>
              <p:tags r:id="rId5"/>
            </p:custDataLst>
          </p:nvPr>
        </p:nvSpPr>
        <p:spPr bwMode="auto">
          <a:xfrm>
            <a:off x="5880100" y="2984508"/>
            <a:ext cx="1619250" cy="1619250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B</a:t>
            </a:r>
          </a:p>
        </p:txBody>
      </p:sp>
      <p:sp>
        <p:nvSpPr>
          <p:cNvPr id="11271" name="等腰三角形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10800000">
            <a:off x="6542089" y="2540008"/>
            <a:ext cx="295275" cy="19685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840289" y="1882783"/>
            <a:ext cx="36988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pPr algn="ct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5" name="Text Box 1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305176" y="5430847"/>
            <a:ext cx="36988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pPr algn="ct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2" name="文本框 1"/>
          <p:cNvSpPr txBox="1"/>
          <p:nvPr>
            <p:custDataLst>
              <p:tags r:id="rId9"/>
            </p:custDataLst>
          </p:nvPr>
        </p:nvSpPr>
        <p:spPr>
          <a:xfrm>
            <a:off x="4840289" y="1403359"/>
            <a:ext cx="3698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defPPr>
              <a:defRPr lang="zh-CN"/>
            </a:defPPr>
            <a:lvl1pPr algn="ctr" indent="-3175" marL="3175">
              <a:lnSpc>
                <a:spcPct val="110000"/>
              </a:lnSpc>
              <a:buSzPct val="125000"/>
              <a:defRPr b="1" sz="2000">
                <a:latin typeface="+mj-lt"/>
                <a:ea typeface="+mj-ea"/>
                <a:cs typeface="+mj-cs"/>
              </a:defRPr>
            </a:lvl1pPr>
            <a:lvl2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2pPr>
            <a:lvl3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3pPr>
            <a:lvl4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4pPr>
            <a:lvl5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3303589" y="4951422"/>
            <a:ext cx="3698875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defPPr>
              <a:defRPr lang="zh-CN"/>
            </a:defPPr>
            <a:lvl1pPr algn="ctr" indent="-3175" marL="3175">
              <a:lnSpc>
                <a:spcPct val="110000"/>
              </a:lnSpc>
              <a:buSzPct val="125000"/>
              <a:defRPr b="1" sz="2000">
                <a:latin typeface="+mj-lt"/>
                <a:ea typeface="+mj-ea"/>
                <a:cs typeface="+mj-cs"/>
              </a:defRPr>
            </a:lvl1pPr>
            <a:lvl2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2pPr>
            <a:lvl3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3pPr>
            <a:lvl4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4pPr>
            <a:lvl5pPr algn="ctr" eaLnBrk="0" hangingPunct="0">
              <a:spcBef>
                <a:spcPct val="20000"/>
              </a:spcBef>
              <a:buSzPct val="125000"/>
              <a:defRPr>
                <a:solidFill>
                  <a:schemeClr val="bg2"/>
                </a:solidFill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defRPr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</p:spTree>
    <p:custDataLst>
      <p:tags r:id="rId11"/>
    </p:custData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838800" y="363600"/>
            <a:ext cx="10515600" cy="132480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defPPr>
              <a:defRPr lang="zh-CN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mtClean="0" sz="4000"/>
              <a:t>请在此输入您的标题</a:t>
            </a: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838800" y="1825200"/>
            <a:ext cx="10515600" cy="43524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zh-CN"/>
            </a:defPPr>
            <a:lvl1pPr indent="-228600" lvl="0" marL="228600"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/>
            </a:lvl1pPr>
            <a:lvl2pPr indent="-228600" lvl="1" marL="685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/>
            </a:lvl2pPr>
            <a:lvl3pPr indent="-228600" lvl="2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/>
            </a:lvl3pPr>
            <a:lvl4pPr indent="-228600" lvl="3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4pPr>
            <a:lvl5pPr indent="-228600" lvl="4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9pPr>
          </a:lstStyle>
          <a:p>
            <a:r>
              <a:rPr altLang="en-US" lang="zh-CN" smtClean="0" sz="2400">
                <a:solidFill>
                  <a:schemeClr val="bg2"/>
                </a:solidFill>
              </a:rPr>
              <a:t>请在此输入您的文本。请在此输入您的文本。请在此输入您的文本。请在此输入您的文本。请在此输入您的文本。</a:t>
            </a:r>
          </a:p>
        </p:txBody>
      </p:sp>
    </p:spTree>
    <p:custDataLst>
      <p:tags r:id="rId5"/>
    </p:custData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1" name="等腰三角形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59476" y="4629151"/>
            <a:ext cx="263525" cy="174625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2292" name="同心圆 30"/>
          <p:cNvSpPr/>
          <p:nvPr>
            <p:custDataLst>
              <p:tags r:id="rId4"/>
            </p:custDataLst>
          </p:nvPr>
        </p:nvSpPr>
        <p:spPr bwMode="auto">
          <a:xfrm>
            <a:off x="5372101" y="2990851"/>
            <a:ext cx="1438275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noFill/>
          <a:ln cap="flat" cmpd="sng" w="19050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solidFill>
                  <a:srgbClr val="00CC66">
                    <a:alpha val="50000"/>
                  </a:srgbClr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C</a:t>
            </a:r>
          </a:p>
        </p:txBody>
      </p:sp>
      <p:sp>
        <p:nvSpPr>
          <p:cNvPr id="12294" name="等腰三角形 5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rot="5400000">
            <a:off x="4300538" y="2581276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2295" name="等腰三角形 5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flipH="1" rot="16200000">
            <a:off x="7563645" y="2582070"/>
            <a:ext cx="263525" cy="176213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2297" name="同心圆 2"/>
          <p:cNvSpPr/>
          <p:nvPr>
            <p:custDataLst>
              <p:tags r:id="rId7"/>
            </p:custDataLst>
          </p:nvPr>
        </p:nvSpPr>
        <p:spPr bwMode="auto">
          <a:xfrm>
            <a:off x="4740276" y="1951038"/>
            <a:ext cx="1438275" cy="1439862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noFill/>
          <a:ln cap="flat" cmpd="sng" w="19050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solidFill>
                  <a:srgbClr val="00CC66">
                    <a:alpha val="50000"/>
                  </a:srgbClr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A</a:t>
            </a:r>
          </a:p>
        </p:txBody>
      </p:sp>
      <p:sp>
        <p:nvSpPr>
          <p:cNvPr id="12299" name="同心圆 29"/>
          <p:cNvSpPr/>
          <p:nvPr>
            <p:custDataLst>
              <p:tags r:id="rId8"/>
            </p:custDataLst>
          </p:nvPr>
        </p:nvSpPr>
        <p:spPr bwMode="auto">
          <a:xfrm>
            <a:off x="5988051" y="1951038"/>
            <a:ext cx="1438275" cy="1439862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noFill/>
          <a:ln cap="flat" cmpd="sng" w="19050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solidFill>
                  <a:srgbClr val="00CC66">
                    <a:alpha val="50000"/>
                  </a:srgbClr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B</a:t>
            </a:r>
          </a:p>
        </p:txBody>
      </p:sp>
      <p:sp>
        <p:nvSpPr>
          <p:cNvPr id="16" name="Text Box 1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631950" y="2695576"/>
            <a:ext cx="2573338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>
            <a:normAutofit/>
          </a:bodyPr>
          <a:lstStyle/>
          <a:p>
            <a:pPr algn="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7" name="Text Box 13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897814" y="2695576"/>
            <a:ext cx="257333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18" name="Text Box 14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06801" y="5403850"/>
            <a:ext cx="496887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>
            <a:normAutofit/>
          </a:bodyPr>
          <a:lstStyle/>
          <a:p>
            <a:pPr algn="ct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2" name="文本框 1"/>
          <p:cNvSpPr txBox="1"/>
          <p:nvPr>
            <p:custDataLst>
              <p:tags r:id="rId12"/>
            </p:custDataLst>
          </p:nvPr>
        </p:nvSpPr>
        <p:spPr>
          <a:xfrm>
            <a:off x="1631950" y="2230439"/>
            <a:ext cx="25733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defPPr>
              <a:defRPr lang="zh-CN"/>
            </a:defPPr>
            <a:lvl1pPr algn="r" indent="-11430" marL="11430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13"/>
            </p:custDataLst>
          </p:nvPr>
        </p:nvSpPr>
        <p:spPr>
          <a:xfrm>
            <a:off x="7899400" y="2230439"/>
            <a:ext cx="257333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>
            <a:normAutofit/>
          </a:bodyPr>
          <a:lstStyle>
            <a:defPPr>
              <a:defRPr lang="zh-CN"/>
            </a:defPPr>
            <a:lvl1pPr indent="-1905" marL="190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14"/>
            </p:custDataLst>
          </p:nvPr>
        </p:nvSpPr>
        <p:spPr>
          <a:xfrm>
            <a:off x="3606801" y="4938714"/>
            <a:ext cx="49688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>
            <a:normAutofit/>
          </a:bodyPr>
          <a:lstStyle>
            <a:defPPr>
              <a:defRPr lang="zh-CN"/>
            </a:defPPr>
            <a:lvl1pPr algn="ctr" indent="-3175" marL="317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</p:spTree>
    <p:custDataLst>
      <p:tags r:id="rId15"/>
    </p:custData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5" name="同心圆 30"/>
          <p:cNvSpPr/>
          <p:nvPr>
            <p:custDataLst>
              <p:tags r:id="rId3"/>
            </p:custDataLst>
          </p:nvPr>
        </p:nvSpPr>
        <p:spPr bwMode="auto">
          <a:xfrm>
            <a:off x="4727576" y="3667859"/>
            <a:ext cx="1438275" cy="1439862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C</a:t>
            </a:r>
          </a:p>
        </p:txBody>
      </p:sp>
      <p:sp>
        <p:nvSpPr>
          <p:cNvPr id="13317" name="等腰三角形 5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5400000">
            <a:off x="4211638" y="3058259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3318" name="等腰三角形 5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 rot="16200000">
            <a:off x="7618413" y="3058259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3320" name="同心圆 2"/>
          <p:cNvSpPr/>
          <p:nvPr>
            <p:custDataLst>
              <p:tags r:id="rId6"/>
            </p:custDataLst>
          </p:nvPr>
        </p:nvSpPr>
        <p:spPr bwMode="auto">
          <a:xfrm>
            <a:off x="4727576" y="2428022"/>
            <a:ext cx="1438275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A</a:t>
            </a:r>
          </a:p>
        </p:txBody>
      </p:sp>
      <p:sp>
        <p:nvSpPr>
          <p:cNvPr id="13322" name="同心圆 29"/>
          <p:cNvSpPr/>
          <p:nvPr>
            <p:custDataLst>
              <p:tags r:id="rId7"/>
            </p:custDataLst>
          </p:nvPr>
        </p:nvSpPr>
        <p:spPr bwMode="auto">
          <a:xfrm>
            <a:off x="5929313" y="2428022"/>
            <a:ext cx="1439862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B</a:t>
            </a:r>
          </a:p>
        </p:txBody>
      </p:sp>
      <p:sp>
        <p:nvSpPr>
          <p:cNvPr id="13323" name="同心圆 30"/>
          <p:cNvSpPr/>
          <p:nvPr>
            <p:custDataLst>
              <p:tags r:id="rId8"/>
            </p:custDataLst>
          </p:nvPr>
        </p:nvSpPr>
        <p:spPr bwMode="auto">
          <a:xfrm>
            <a:off x="5930901" y="3667859"/>
            <a:ext cx="1438275" cy="1439862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D</a:t>
            </a:r>
          </a:p>
        </p:txBody>
      </p:sp>
      <p:sp>
        <p:nvSpPr>
          <p:cNvPr id="13327" name="等腰三角形 5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 rot="5400000">
            <a:off x="4211638" y="4298097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3328" name="等腰三角形 5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 rot="16200000">
            <a:off x="7618413" y="4298097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97025" y="3139221"/>
            <a:ext cx="257333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pPr algn="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23" name="Text Box 18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597025" y="4544160"/>
            <a:ext cx="25733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pPr algn="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24" name="Text Box 19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953375" y="3139221"/>
            <a:ext cx="257333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25" name="Text Box 2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953375" y="4544160"/>
            <a:ext cx="25733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2" name="文本框 1"/>
          <p:cNvSpPr txBox="1"/>
          <p:nvPr>
            <p:custDataLst>
              <p:tags r:id="rId15"/>
            </p:custDataLst>
          </p:nvPr>
        </p:nvSpPr>
        <p:spPr>
          <a:xfrm>
            <a:off x="7953375" y="2675671"/>
            <a:ext cx="25733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defPPr>
              <a:defRPr lang="zh-CN"/>
            </a:defPPr>
            <a:lvl1pPr indent="-1905" marL="190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16"/>
            </p:custDataLst>
          </p:nvPr>
        </p:nvSpPr>
        <p:spPr>
          <a:xfrm>
            <a:off x="1597025" y="2675671"/>
            <a:ext cx="25733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defPPr>
              <a:defRPr lang="zh-CN"/>
            </a:defPPr>
            <a:lvl1pPr algn="r" indent="-11430" marL="11430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17"/>
            </p:custDataLst>
          </p:nvPr>
        </p:nvSpPr>
        <p:spPr>
          <a:xfrm>
            <a:off x="1597025" y="4069496"/>
            <a:ext cx="25733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defPPr>
              <a:defRPr lang="zh-CN"/>
            </a:defPPr>
            <a:lvl1pPr algn="r" indent="-11430" marL="11430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5" name="文本框 4"/>
          <p:cNvSpPr txBox="1"/>
          <p:nvPr>
            <p:custDataLst>
              <p:tags r:id="rId18"/>
            </p:custDataLst>
          </p:nvPr>
        </p:nvSpPr>
        <p:spPr>
          <a:xfrm>
            <a:off x="7953375" y="4069496"/>
            <a:ext cx="25733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defPPr>
              <a:defRPr lang="zh-CN"/>
            </a:defPPr>
            <a:lvl1pPr indent="-1905" marL="190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</p:spTree>
    <p:custDataLst>
      <p:tags r:id="rId19"/>
    </p:custData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9" name="任意多边形 231"/>
          <p:cNvSpPr/>
          <p:nvPr>
            <p:custDataLst>
              <p:tags r:id="rId3"/>
            </p:custDataLst>
          </p:nvPr>
        </p:nvSpPr>
        <p:spPr bwMode="auto">
          <a:xfrm>
            <a:off x="7259639" y="2013683"/>
            <a:ext cx="319087" cy="403225"/>
          </a:xfrm>
          <a:custGeom>
            <a:gdLst>
              <a:gd fmla="*/ 0 w 21600" name="T0"/>
              <a:gd fmla="*/ 21600 h 21600" name="T1"/>
              <a:gd fmla="*/ 0 w 21600" name="T2"/>
              <a:gd fmla="*/ 147 h 21600" name="T3"/>
              <a:gd fmla="*/ 20964 w 21600" name="T4"/>
              <a:gd fmla="*/ 147 h 21600" name="T5"/>
              <a:gd fmla="*/ 21600 w 21600" name="T6"/>
              <a:gd fmla="*/ 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0" y="21600"/>
                </a:moveTo>
                <a:lnTo>
                  <a:pt x="0" y="147"/>
                </a:lnTo>
                <a:lnTo>
                  <a:pt x="20964" y="147"/>
                </a:lnTo>
                <a:lnTo>
                  <a:pt x="21600" y="0"/>
                </a:lnTo>
              </a:path>
            </a:pathLst>
          </a:custGeom>
          <a:noFill/>
          <a:ln cmpd="sng" w="9525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14351" name="同心圆 2"/>
          <p:cNvSpPr/>
          <p:nvPr>
            <p:custDataLst>
              <p:tags r:id="rId4"/>
            </p:custDataLst>
          </p:nvPr>
        </p:nvSpPr>
        <p:spPr bwMode="auto">
          <a:xfrm>
            <a:off x="3613151" y="2502633"/>
            <a:ext cx="1439863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A</a:t>
            </a:r>
          </a:p>
        </p:txBody>
      </p:sp>
      <p:sp>
        <p:nvSpPr>
          <p:cNvPr id="14353" name="同心圆 2"/>
          <p:cNvSpPr/>
          <p:nvPr>
            <p:custDataLst>
              <p:tags r:id="rId5"/>
            </p:custDataLst>
          </p:nvPr>
        </p:nvSpPr>
        <p:spPr bwMode="auto">
          <a:xfrm>
            <a:off x="5072063" y="2502633"/>
            <a:ext cx="1439862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B</a:t>
            </a:r>
          </a:p>
        </p:txBody>
      </p:sp>
      <p:sp>
        <p:nvSpPr>
          <p:cNvPr id="14355" name="同心圆 2"/>
          <p:cNvSpPr/>
          <p:nvPr>
            <p:custDataLst>
              <p:tags r:id="rId6"/>
            </p:custDataLst>
          </p:nvPr>
        </p:nvSpPr>
        <p:spPr bwMode="auto">
          <a:xfrm>
            <a:off x="6529388" y="2502633"/>
            <a:ext cx="1439862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C</a:t>
            </a:r>
          </a:p>
        </p:txBody>
      </p:sp>
      <p:sp>
        <p:nvSpPr>
          <p:cNvPr id="14357" name="同心圆 2"/>
          <p:cNvSpPr/>
          <p:nvPr>
            <p:custDataLst>
              <p:tags r:id="rId7"/>
            </p:custDataLst>
          </p:nvPr>
        </p:nvSpPr>
        <p:spPr bwMode="auto">
          <a:xfrm>
            <a:off x="4341813" y="3509108"/>
            <a:ext cx="1439862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D</a:t>
            </a:r>
          </a:p>
        </p:txBody>
      </p:sp>
      <p:sp>
        <p:nvSpPr>
          <p:cNvPr id="14359" name="同心圆 2"/>
          <p:cNvSpPr/>
          <p:nvPr>
            <p:custDataLst>
              <p:tags r:id="rId8"/>
            </p:custDataLst>
          </p:nvPr>
        </p:nvSpPr>
        <p:spPr bwMode="auto">
          <a:xfrm>
            <a:off x="5800726" y="3509108"/>
            <a:ext cx="1439863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E</a:t>
            </a:r>
          </a:p>
        </p:txBody>
      </p:sp>
      <p:sp>
        <p:nvSpPr>
          <p:cNvPr id="14360" name="曲线 530"/>
          <p:cNvSpPr/>
          <p:nvPr>
            <p:custDataLst>
              <p:tags r:id="rId9"/>
            </p:custDataLst>
          </p:nvPr>
        </p:nvSpPr>
        <p:spPr bwMode="auto">
          <a:xfrm>
            <a:off x="3943351" y="5090257"/>
            <a:ext cx="1069975" cy="527050"/>
          </a:xfrm>
          <a:custGeom>
            <a:gdLst>
              <a:gd fmla="*/ 21600 w 21600" name="T0"/>
              <a:gd fmla="*/ 0 h 21600" name="T1"/>
              <a:gd fmla="*/ 21600 w 21600" name="T2"/>
              <a:gd fmla="*/ 21306 h 21600" name="T3"/>
              <a:gd fmla="*/ 0 w 21600" name="T4"/>
              <a:gd fmla="*/ 21600 h 21600" name="T5"/>
              <a:gd fmla="*/ 192 w 21600" name="T6"/>
              <a:gd fmla="*/ 216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21600" y="0"/>
                </a:moveTo>
                <a:lnTo>
                  <a:pt x="21600" y="21306"/>
                </a:lnTo>
                <a:lnTo>
                  <a:pt x="0" y="21600"/>
                </a:lnTo>
                <a:lnTo>
                  <a:pt x="192" y="21600"/>
                </a:lnTo>
              </a:path>
            </a:pathLst>
          </a:custGeom>
          <a:noFill/>
          <a:ln cap="flat" cmpd="sng" w="9525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14361" name="曲线 530"/>
          <p:cNvSpPr/>
          <p:nvPr>
            <p:custDataLst>
              <p:tags r:id="rId10"/>
            </p:custDataLst>
          </p:nvPr>
        </p:nvSpPr>
        <p:spPr bwMode="auto">
          <a:xfrm flipH="1">
            <a:off x="6529389" y="5091844"/>
            <a:ext cx="854075" cy="641350"/>
          </a:xfrm>
          <a:custGeom>
            <a:gdLst>
              <a:gd fmla="*/ 21600 w 21600" name="T0"/>
              <a:gd fmla="*/ 0 h 21600" name="T1"/>
              <a:gd fmla="*/ 21600 w 21600" name="T2"/>
              <a:gd fmla="*/ 21306 h 21600" name="T3"/>
              <a:gd fmla="*/ 0 w 21600" name="T4"/>
              <a:gd fmla="*/ 21600 h 21600" name="T5"/>
              <a:gd fmla="*/ 192 w 21600" name="T6"/>
              <a:gd fmla="*/ 216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21600" y="0"/>
                </a:moveTo>
                <a:lnTo>
                  <a:pt x="21600" y="21306"/>
                </a:lnTo>
                <a:lnTo>
                  <a:pt x="0" y="21600"/>
                </a:lnTo>
                <a:lnTo>
                  <a:pt x="192" y="21600"/>
                </a:lnTo>
              </a:path>
            </a:pathLst>
          </a:custGeom>
          <a:noFill/>
          <a:ln cap="flat" cmpd="sng" w="9525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14362" name="Line 26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5781675" y="1864457"/>
            <a:ext cx="12700" cy="552450"/>
          </a:xfrm>
          <a:prstGeom prst="line">
            <a:avLst/>
          </a:prstGeom>
          <a:noFill/>
          <a:ln cap="flat" cmpd="sng" w="9525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14363" name="曲线 548"/>
          <p:cNvSpPr/>
          <p:nvPr>
            <p:custDataLst>
              <p:tags r:id="rId12"/>
            </p:custDataLst>
          </p:nvPr>
        </p:nvSpPr>
        <p:spPr bwMode="auto">
          <a:xfrm>
            <a:off x="1876425" y="1465995"/>
            <a:ext cx="1549400" cy="1806575"/>
          </a:xfrm>
          <a:custGeom>
            <a:gdLst>
              <a:gd fmla="*/ 21600 w 21600" name="T0"/>
              <a:gd fmla="*/ 21600 h 21600" name="T1"/>
              <a:gd fmla="*/ 0 w 21600" name="T2"/>
              <a:gd fmla="*/ 21478 h 21600" name="T3"/>
              <a:gd fmla="*/ 0 w 21600" name="T4"/>
              <a:gd fmla="*/ 0 h 21600" name="T5"/>
              <a:gd fmla="*/ 3806 w 21600" name="T6"/>
              <a:gd fmla="*/ 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21600" y="21600"/>
                </a:moveTo>
                <a:lnTo>
                  <a:pt x="0" y="21478"/>
                </a:lnTo>
                <a:lnTo>
                  <a:pt x="0" y="0"/>
                </a:lnTo>
                <a:lnTo>
                  <a:pt x="3806" y="0"/>
                </a:lnTo>
              </a:path>
            </a:pathLst>
          </a:custGeom>
          <a:noFill/>
          <a:ln cap="flat" cmpd="sng" w="9525">
            <a:solidFill>
              <a:srgbClr val="8FC226"/>
            </a:solidFill>
            <a:round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24" name="文本框 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786064" y="5736369"/>
            <a:ext cx="25733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20000"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5" name="文本框 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392864" y="5750657"/>
            <a:ext cx="25733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20000"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6" name="文本框 7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117725" y="1221519"/>
            <a:ext cx="25733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20000"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7" name="文本框 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810125" y="837344"/>
            <a:ext cx="25733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20000"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8" name="文本框 7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794625" y="1808894"/>
            <a:ext cx="25733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20000"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altLang="en-US" b="1" lang="zh-CN" sz="2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9" name="Text Box 9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117726" y="1591408"/>
            <a:ext cx="257492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0" name="Text Box 1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810125" y="1208819"/>
            <a:ext cx="2573338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1" name="Text Box 11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794625" y="2180369"/>
            <a:ext cx="2573338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2" name="Text Box 12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786064" y="6106258"/>
            <a:ext cx="2573337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3" name="Text Box 13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392864" y="6122133"/>
            <a:ext cx="2573337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</p:spTree>
    <p:custDataLst>
      <p:tags r:id="rId23"/>
    </p:custDataLst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3" name="同心圆 30"/>
          <p:cNvSpPr/>
          <p:nvPr>
            <p:custDataLst>
              <p:tags r:id="rId3"/>
            </p:custDataLst>
          </p:nvPr>
        </p:nvSpPr>
        <p:spPr bwMode="auto">
          <a:xfrm>
            <a:off x="4673601" y="3190797"/>
            <a:ext cx="1439863" cy="1439863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C</a:t>
            </a:r>
          </a:p>
        </p:txBody>
      </p:sp>
      <p:sp>
        <p:nvSpPr>
          <p:cNvPr id="15365" name="等腰三角形 5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5400000">
            <a:off x="4227513" y="2565322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366" name="等腰三角形 5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 flipH="1" rot="16200000">
            <a:off x="7634288" y="2565322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368" name="同心圆 2"/>
          <p:cNvSpPr/>
          <p:nvPr>
            <p:custDataLst>
              <p:tags r:id="rId6"/>
            </p:custDataLst>
          </p:nvPr>
        </p:nvSpPr>
        <p:spPr bwMode="auto">
          <a:xfrm>
            <a:off x="4673601" y="1935085"/>
            <a:ext cx="1438275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A</a:t>
            </a:r>
          </a:p>
        </p:txBody>
      </p:sp>
      <p:sp>
        <p:nvSpPr>
          <p:cNvPr id="15370" name="同心圆 29"/>
          <p:cNvSpPr/>
          <p:nvPr>
            <p:custDataLst>
              <p:tags r:id="rId7"/>
            </p:custDataLst>
          </p:nvPr>
        </p:nvSpPr>
        <p:spPr bwMode="auto">
          <a:xfrm>
            <a:off x="5948363" y="1935085"/>
            <a:ext cx="1439862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B</a:t>
            </a:r>
          </a:p>
        </p:txBody>
      </p:sp>
      <p:sp>
        <p:nvSpPr>
          <p:cNvPr id="15371" name="同心圆 30"/>
          <p:cNvSpPr/>
          <p:nvPr>
            <p:custDataLst>
              <p:tags r:id="rId8"/>
            </p:custDataLst>
          </p:nvPr>
        </p:nvSpPr>
        <p:spPr bwMode="auto">
          <a:xfrm>
            <a:off x="5948364" y="3174922"/>
            <a:ext cx="1438275" cy="1439863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D</a:t>
            </a:r>
          </a:p>
        </p:txBody>
      </p:sp>
      <p:sp>
        <p:nvSpPr>
          <p:cNvPr id="15375" name="等腰三角形 5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 rot="5400000">
            <a:off x="4227513" y="3821034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376" name="等腰三角形 5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 rot="16200000">
            <a:off x="7634288" y="3805159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377" name="同心圆 30"/>
          <p:cNvSpPr/>
          <p:nvPr>
            <p:custDataLst>
              <p:tags r:id="rId11"/>
            </p:custDataLst>
          </p:nvPr>
        </p:nvSpPr>
        <p:spPr bwMode="auto">
          <a:xfrm>
            <a:off x="4673601" y="4465560"/>
            <a:ext cx="1438275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E</a:t>
            </a:r>
          </a:p>
        </p:txBody>
      </p:sp>
      <p:sp>
        <p:nvSpPr>
          <p:cNvPr id="15379" name="同心圆 30"/>
          <p:cNvSpPr/>
          <p:nvPr>
            <p:custDataLst>
              <p:tags r:id="rId12"/>
            </p:custDataLst>
          </p:nvPr>
        </p:nvSpPr>
        <p:spPr bwMode="auto">
          <a:xfrm>
            <a:off x="5948363" y="4449685"/>
            <a:ext cx="1439862" cy="1438275"/>
          </a:xfrm>
          <a:custGeom>
            <a:gdLst>
              <a:gd fmla="*/ 0 w 2133600" name="T0"/>
              <a:gd fmla="*/ 1066800 h 2133600" name="T1"/>
              <a:gd fmla="*/ 1066800 w 2133600" name="T2"/>
              <a:gd fmla="*/ 0 h 2133600" name="T3"/>
              <a:gd fmla="*/ 2133600 w 2133600" name="T4"/>
              <a:gd fmla="*/ 1066800 h 2133600" name="T5"/>
              <a:gd fmla="*/ 1066800 w 2133600" name="T6"/>
              <a:gd fmla="*/ 2133600 h 2133600" name="T7"/>
              <a:gd fmla="*/ 0 w 2133600" name="T8"/>
              <a:gd fmla="*/ 1066800 h 2133600" name="T9"/>
              <a:gd fmla="*/ 0 w 2133600" name="T10"/>
              <a:gd fmla="*/ 1066800 h 2133600" name="T11"/>
              <a:gd fmla="*/ 1066800 w 2133600" name="T12"/>
              <a:gd fmla="*/ 2133600 h 2133600" name="T13"/>
              <a:gd fmla="*/ 2133600 w 2133600" name="T14"/>
              <a:gd fmla="*/ 1066800 h 2133600" name="T15"/>
              <a:gd fmla="*/ 1066800 w 2133600" name="T16"/>
              <a:gd fmla="*/ 0 h 2133600" name="T17"/>
              <a:gd fmla="*/ 0 w 2133600" name="T18"/>
              <a:gd fmla="*/ 1066800 h 213360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133600" w="2133600">
                <a:moveTo>
                  <a:pt x="0" y="1066800"/>
                </a:moveTo>
                <a:cubicBezTo>
                  <a:pt x="0" y="477623"/>
                  <a:pt x="477623" y="0"/>
                  <a:pt x="1066800" y="0"/>
                </a:cubicBezTo>
                <a:cubicBezTo>
                  <a:pt x="1655977" y="0"/>
                  <a:pt x="2133600" y="477623"/>
                  <a:pt x="2133600" y="1066800"/>
                </a:cubicBezTo>
                <a:cubicBezTo>
                  <a:pt x="2133600" y="1655977"/>
                  <a:pt x="1655977" y="2133600"/>
                  <a:pt x="1066800" y="2133600"/>
                </a:cubicBezTo>
                <a:cubicBezTo>
                  <a:pt x="477623" y="2133600"/>
                  <a:pt x="0" y="1655977"/>
                  <a:pt x="0" y="1066800"/>
                </a:cubicBezTo>
                <a:close/>
                <a:moveTo>
                  <a:pt x="0" y="1066800"/>
                </a:moveTo>
                <a:cubicBezTo>
                  <a:pt x="0" y="1655977"/>
                  <a:pt x="477623" y="2133600"/>
                  <a:pt x="1066800" y="2133600"/>
                </a:cubicBezTo>
                <a:cubicBezTo>
                  <a:pt x="1655977" y="2133600"/>
                  <a:pt x="2133600" y="1655977"/>
                  <a:pt x="2133600" y="1066800"/>
                </a:cubicBezTo>
                <a:cubicBezTo>
                  <a:pt x="2133600" y="477623"/>
                  <a:pt x="1655977" y="0"/>
                  <a:pt x="1066800" y="0"/>
                </a:cubicBezTo>
                <a:cubicBezTo>
                  <a:pt x="477623" y="0"/>
                  <a:pt x="0" y="477623"/>
                  <a:pt x="0" y="1066800"/>
                </a:cubicBezTo>
                <a:close/>
              </a:path>
            </a:pathLst>
          </a:custGeom>
          <a:solidFill>
            <a:schemeClr val="accent1"/>
          </a:solidFill>
          <a:ln cap="flat" cmpd="sng" w="190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/>
          <a:p>
            <a:pPr algn="ctr"/>
            <a:r>
              <a:rPr altLang="zh-CN" lang="en-US" sz="6600">
                <a:solidFill>
                  <a:schemeClr val="tx2"/>
                </a:solidFill>
                <a:sym charset="0" pitchFamily="34" typeface="Arial"/>
              </a:rPr>
              <a:t>F</a:t>
            </a:r>
          </a:p>
        </p:txBody>
      </p:sp>
      <p:sp>
        <p:nvSpPr>
          <p:cNvPr id="15383" name="等腰三角形 5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 rot="5400000">
            <a:off x="4227513" y="5095797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384" name="等腰三角形 59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 flipH="1" rot="16200000">
            <a:off x="7634288" y="5079922"/>
            <a:ext cx="263525" cy="177800"/>
          </a:xfrm>
          <a:prstGeom prst="triangle">
            <a:avLst>
              <a:gd fmla="val 50000" name="adj"/>
            </a:avLst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endParaRPr altLang="zh-CN" lang="zh-CN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956550" y="2663747"/>
            <a:ext cx="25717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3" name="Text Box 26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956550" y="3924222"/>
            <a:ext cx="25717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4" name="Text Box 27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956550" y="5208510"/>
            <a:ext cx="25717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5" name="Text Box 28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590675" y="5208510"/>
            <a:ext cx="25717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pPr algn="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6" name="Text Box 29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590675" y="3924222"/>
            <a:ext cx="25717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pPr algn="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37" name="Text Box 3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590675" y="2663747"/>
            <a:ext cx="25717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pPr algn="r"/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2" name="文本框 1"/>
          <p:cNvSpPr txBox="1"/>
          <p:nvPr>
            <p:custDataLst>
              <p:tags r:id="rId21"/>
            </p:custDataLst>
          </p:nvPr>
        </p:nvSpPr>
        <p:spPr>
          <a:xfrm>
            <a:off x="1590675" y="3471784"/>
            <a:ext cx="257175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defPPr>
              <a:defRPr lang="zh-CN"/>
            </a:defPPr>
            <a:lvl1pPr algn="r" indent="-11430" marL="11430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22"/>
            </p:custDataLst>
          </p:nvPr>
        </p:nvSpPr>
        <p:spPr>
          <a:xfrm>
            <a:off x="7956550" y="3471784"/>
            <a:ext cx="257175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defPPr>
              <a:defRPr lang="zh-CN"/>
            </a:defPPr>
            <a:lvl1pPr indent="-1905" marL="190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23"/>
            </p:custDataLst>
          </p:nvPr>
        </p:nvSpPr>
        <p:spPr>
          <a:xfrm>
            <a:off x="1590675" y="4765597"/>
            <a:ext cx="25717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defPPr>
              <a:defRPr lang="zh-CN"/>
            </a:defPPr>
            <a:lvl1pPr algn="r" indent="-11430" marL="11430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5" name="文本框 4"/>
          <p:cNvSpPr txBox="1"/>
          <p:nvPr>
            <p:custDataLst>
              <p:tags r:id="rId24"/>
            </p:custDataLst>
          </p:nvPr>
        </p:nvSpPr>
        <p:spPr>
          <a:xfrm>
            <a:off x="7956550" y="4765597"/>
            <a:ext cx="25717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10000"/>
          </a:bodyPr>
          <a:lstStyle>
            <a:defPPr>
              <a:defRPr lang="zh-CN"/>
            </a:defPPr>
            <a:lvl1pPr indent="-1905" marL="190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6" name="文本框 5"/>
          <p:cNvSpPr txBox="1"/>
          <p:nvPr>
            <p:custDataLst>
              <p:tags r:id="rId25"/>
            </p:custDataLst>
          </p:nvPr>
        </p:nvSpPr>
        <p:spPr>
          <a:xfrm>
            <a:off x="1590675" y="2212897"/>
            <a:ext cx="25717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10000"/>
          </a:bodyPr>
          <a:lstStyle>
            <a:defPPr>
              <a:defRPr lang="zh-CN"/>
            </a:defPPr>
            <a:lvl1pPr algn="r" indent="-11430" marL="11430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7" name="文本框 6"/>
          <p:cNvSpPr txBox="1"/>
          <p:nvPr>
            <p:custDataLst>
              <p:tags r:id="rId26"/>
            </p:custDataLst>
          </p:nvPr>
        </p:nvSpPr>
        <p:spPr>
          <a:xfrm>
            <a:off x="7956550" y="2212897"/>
            <a:ext cx="25717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 lnSpcReduction="10000"/>
          </a:bodyPr>
          <a:lstStyle>
            <a:defPPr>
              <a:defRPr lang="zh-CN"/>
            </a:defPPr>
            <a:lvl1pPr indent="-1905" marL="190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</p:spTree>
    <p:custDataLst>
      <p:tags r:id="rId27"/>
    </p:custDataLst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387" name="Group 3"/>
          <p:cNvGrpSpPr/>
          <p:nvPr>
            <p:custDataLst>
              <p:tags r:id="rId3"/>
            </p:custDataLst>
          </p:nvPr>
        </p:nvGrpSpPr>
        <p:grpSpPr>
          <a:xfrm>
            <a:off x="3068639" y="1501178"/>
            <a:ext cx="6199187" cy="1758950"/>
            <a:chExt cx="9764" cy="2769"/>
          </a:xfrm>
        </p:grpSpPr>
        <p:grpSp>
          <p:nvGrpSpPr>
            <p:cNvPr id="16388" name="Group 4"/>
            <p:cNvGrpSpPr/>
            <p:nvPr/>
          </p:nvGrpSpPr>
          <p:grpSpPr>
            <a:xfrm>
              <a:off x="0" y="1523"/>
              <a:ext cx="9765" cy="1247"/>
              <a:chExt cx="9765" cy="1247"/>
            </a:xfrm>
          </p:grpSpPr>
          <p:cxnSp>
            <p:nvCxnSpPr>
              <p:cNvPr id="16389" name="AutoShape 20"/>
              <p:cNvCxnSpPr>
                <a:cxnSpLocks noChangeShapeType="1"/>
              </p:cNvCxnSpPr>
              <p:nvPr>
                <p:custDataLst>
                  <p:tags r:id="rId4"/>
                </p:custDataLst>
              </p:nvPr>
            </p:nvCxnSpPr>
            <p:spPr bwMode="auto">
              <a:xfrm>
                <a:off x="0" y="515"/>
                <a:ext cx="9765" cy="0"/>
              </a:xfrm>
              <a:prstGeom prst="straightConnector1">
                <a:avLst/>
              </a:prstGeom>
              <a:noFill/>
              <a:ln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0" name="直接连接符 28"/>
              <p:cNvCxnSpPr>
                <a:cxnSpLocks noChangeShapeType="1"/>
              </p:cNvCxnSpPr>
              <p:nvPr>
                <p:custDataLst>
                  <p:tags r:id="rId5"/>
                </p:custDataLst>
              </p:nvPr>
            </p:nvCxnSpPr>
            <p:spPr bwMode="auto">
              <a:xfrm flipH="1">
                <a:off x="0" y="512"/>
                <a:ext cx="0" cy="733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1" name="直接连接符 31"/>
              <p:cNvCxnSpPr>
                <a:cxnSpLocks noChangeShapeType="1"/>
              </p:cNvCxnSpPr>
              <p:nvPr>
                <p:custDataLst>
                  <p:tags r:id="rId6"/>
                </p:custDataLst>
              </p:nvPr>
            </p:nvCxnSpPr>
            <p:spPr bwMode="auto">
              <a:xfrm flipH="1">
                <a:off x="9765" y="515"/>
                <a:ext cx="0" cy="732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92" name="直接连接符 32"/>
              <p:cNvCxnSpPr>
                <a:cxnSpLocks noChangeShapeType="1"/>
              </p:cNvCxnSpPr>
              <p:nvPr>
                <p:custDataLst>
                  <p:tags r:id="rId7"/>
                </p:custDataLst>
              </p:nvPr>
            </p:nvCxnSpPr>
            <p:spPr bwMode="auto">
              <a:xfrm flipH="1">
                <a:off x="4883" y="0"/>
                <a:ext cx="0" cy="512"/>
              </a:xfrm>
              <a:prstGeom prst="line">
                <a:avLst/>
              </a:prstGeom>
              <a:noFill/>
              <a:ln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6393" name="矩形 3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096" y="0"/>
              <a:ext cx="5545" cy="1523"/>
            </a:xfrm>
            <a:prstGeom prst="rect">
              <a:avLst/>
            </a:prstGeom>
            <a:noFill/>
            <a:ln cmpd="sng" w="19050">
              <a:solidFill>
                <a:srgbClr val="8FC22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spcBef>
                  <a:spcPct val="20000"/>
                </a:spcBef>
                <a:buSzPct val="125000"/>
                <a:buChar char="•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1pPr>
              <a:lvl2pPr eaLnBrk="0" hangingPunct="0" indent="-285750" marL="742950">
                <a:spcBef>
                  <a:spcPct val="20000"/>
                </a:spcBef>
                <a:buSzPct val="125000"/>
                <a:buChar char="–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2pPr>
              <a:lvl3pPr eaLnBrk="0" hangingPunct="0" indent="-228600" marL="1143000">
                <a:spcBef>
                  <a:spcPct val="20000"/>
                </a:spcBef>
                <a:buSzPct val="125000"/>
                <a:buChar char="•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3pPr>
              <a:lvl4pPr eaLnBrk="0" hangingPunct="0" indent="-228600" marL="1600200">
                <a:spcBef>
                  <a:spcPct val="20000"/>
                </a:spcBef>
                <a:buSzPct val="125000"/>
                <a:buChar char="–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4pPr>
              <a:lvl5pPr eaLnBrk="0" hangingPunct="0" indent="-228600" marL="2057400">
                <a:spcBef>
                  <a:spcPct val="20000"/>
                </a:spcBef>
                <a:buSzPct val="125000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9pPr>
            </a:lstStyle>
            <a:p>
              <a:pPr algn="ctr">
                <a:spcBef>
                  <a:spcPct val="0"/>
                </a:spcBef>
                <a:buFont charset="0" pitchFamily="34" typeface="Arial"/>
                <a:buNone/>
              </a:pPr>
              <a:endParaRPr altLang="zh-CN" lang="zh-CN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16395" name="矩形 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54250" y="3260129"/>
            <a:ext cx="3606800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SzTx/>
              <a:buNone/>
            </a:pPr>
            <a:r>
              <a:rPr altLang="en-US" lang="zh-CN">
                <a:solidFill>
                  <a:schemeClr val="bg1"/>
                </a:solidFill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16396" name="矩形 1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397625" y="3260129"/>
            <a:ext cx="3587750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SzTx/>
              <a:buNone/>
            </a:pPr>
            <a:r>
              <a:rPr altLang="en-US" lang="zh-CN">
                <a:solidFill>
                  <a:schemeClr val="bg1"/>
                </a:solidFill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2" name="文本框 1"/>
          <p:cNvSpPr txBox="1"/>
          <p:nvPr>
            <p:custDataLst>
              <p:tags r:id="rId11"/>
            </p:custDataLst>
          </p:nvPr>
        </p:nvSpPr>
        <p:spPr>
          <a:xfrm>
            <a:off x="4505166" y="1591658"/>
            <a:ext cx="3327400" cy="796925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normAutofit/>
          </a:bodyPr>
          <a:lstStyle>
            <a:defPPr>
              <a:defRPr lang="zh-CN"/>
            </a:defPPr>
            <a:lvl1pPr algn="ctr" eaLnBrk="1" hangingPunct="1">
              <a:defRPr sz="2800">
                <a:solidFill>
                  <a:schemeClr val="bg1"/>
                </a:solidFill>
                <a:latin typeface="+mn-lt"/>
                <a:ea typeface="+mn-ea"/>
              </a:defRPr>
            </a:lvl1pPr>
            <a:lvl2pPr eaLnBrk="0" hangingPunct="0">
              <a:defRPr sz="3200">
                <a:solidFill>
                  <a:srgbClr val="6F8A1B"/>
                </a:solidFill>
              </a:defRPr>
            </a:lvl2pPr>
            <a:lvl3pPr eaLnBrk="0" hangingPunct="0">
              <a:defRPr sz="3200">
                <a:solidFill>
                  <a:srgbClr val="6F8A1B"/>
                </a:solidFill>
              </a:defRPr>
            </a:lvl3pPr>
            <a:lvl4pPr eaLnBrk="0" hangingPunct="0">
              <a:defRPr sz="3200">
                <a:solidFill>
                  <a:srgbClr val="6F8A1B"/>
                </a:solidFill>
              </a:defRPr>
            </a:lvl4pPr>
            <a:lvl5pPr eaLnBrk="0" hangingPunct="0">
              <a:defRPr sz="3200">
                <a:solidFill>
                  <a:srgbClr val="6F8A1B"/>
                </a:solidFill>
              </a:defRPr>
            </a:lvl5pPr>
            <a:lvl6pPr eaLnBrk="0" fontAlgn="base" hangingPunct="0" marL="4572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6pPr>
            <a:lvl7pPr eaLnBrk="0" fontAlgn="base" hangingPunct="0" marL="9144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7pPr>
            <a:lvl8pPr eaLnBrk="0" fontAlgn="base" hangingPunct="0" marL="13716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8pPr>
            <a:lvl9pPr eaLnBrk="0" fontAlgn="base" hangingPunct="0" marL="18288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9pPr>
          </a:lstStyle>
          <a:p>
            <a:r>
              <a:rPr altLang="en-US" lang="zh-CN"/>
              <a:t>请在此输入您的文本</a:t>
            </a:r>
          </a:p>
        </p:txBody>
      </p:sp>
      <p:sp>
        <p:nvSpPr>
          <p:cNvPr id="3" name="文本框 2"/>
          <p:cNvSpPr txBox="1"/>
          <p:nvPr>
            <p:custDataLst>
              <p:tags r:id="rId12"/>
            </p:custDataLst>
          </p:nvPr>
        </p:nvSpPr>
        <p:spPr>
          <a:xfrm>
            <a:off x="2254250" y="3669704"/>
            <a:ext cx="3606800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请在此输入您的文本。请在此输入您的文本。</a:t>
            </a:r>
          </a:p>
        </p:txBody>
      </p:sp>
      <p:sp>
        <p:nvSpPr>
          <p:cNvPr id="4" name="文本框 3"/>
          <p:cNvSpPr txBox="1"/>
          <p:nvPr>
            <p:custDataLst>
              <p:tags r:id="rId13"/>
            </p:custDataLst>
          </p:nvPr>
        </p:nvSpPr>
        <p:spPr>
          <a:xfrm>
            <a:off x="6397625" y="3669704"/>
            <a:ext cx="3587750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请在此输入您的文本。请在此输入您的文本。</a:t>
            </a:r>
          </a:p>
        </p:txBody>
      </p:sp>
    </p:spTree>
    <p:custDataLst>
      <p:tags r:id="rId14"/>
    </p:custDataLst>
  </p:cSld>
  <p:clrMapOvr>
    <a:masterClrMapping/>
  </p:clrMapOvr>
  <p:transition/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411" name="Group 3"/>
          <p:cNvGrpSpPr/>
          <p:nvPr>
            <p:custDataLst>
              <p:tags r:id="rId3"/>
            </p:custDataLst>
          </p:nvPr>
        </p:nvGrpSpPr>
        <p:grpSpPr>
          <a:xfrm>
            <a:off x="2269740" y="1340882"/>
            <a:ext cx="7652521" cy="1746250"/>
            <a:chExt cx="9764" cy="2748"/>
          </a:xfrm>
        </p:grpSpPr>
        <p:grpSp>
          <p:nvGrpSpPr>
            <p:cNvPr id="17412" name="Group 4"/>
            <p:cNvGrpSpPr/>
            <p:nvPr/>
          </p:nvGrpSpPr>
          <p:grpSpPr>
            <a:xfrm>
              <a:off x="0" y="1502"/>
              <a:ext cx="9765" cy="1247"/>
              <a:chExt cx="9765" cy="1247"/>
            </a:xfrm>
          </p:grpSpPr>
          <p:cxnSp>
            <p:nvCxnSpPr>
              <p:cNvPr id="17413" name="AutoShape 20"/>
              <p:cNvCxnSpPr>
                <a:cxnSpLocks noChangeShapeType="1"/>
              </p:cNvCxnSpPr>
              <p:nvPr>
                <p:custDataLst>
                  <p:tags r:id="rId4"/>
                </p:custDataLst>
              </p:nvPr>
            </p:nvCxnSpPr>
            <p:spPr bwMode="auto">
              <a:xfrm>
                <a:off x="0" y="515"/>
                <a:ext cx="9765" cy="0"/>
              </a:xfrm>
              <a:prstGeom prst="straightConnector1">
                <a:avLst/>
              </a:prstGeom>
              <a:noFill/>
              <a:ln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414" name="直接连接符 28"/>
              <p:cNvCxnSpPr>
                <a:cxnSpLocks noChangeShapeType="1"/>
              </p:cNvCxnSpPr>
              <p:nvPr>
                <p:custDataLst>
                  <p:tags r:id="rId5"/>
                </p:custDataLst>
              </p:nvPr>
            </p:nvCxnSpPr>
            <p:spPr bwMode="auto">
              <a:xfrm flipH="1">
                <a:off x="0" y="512"/>
                <a:ext cx="0" cy="733"/>
              </a:xfrm>
              <a:prstGeom prst="line">
                <a:avLst/>
              </a:prstGeom>
              <a:noFill/>
              <a:ln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415" name="直接连接符 29"/>
              <p:cNvCxnSpPr>
                <a:cxnSpLocks noChangeShapeType="1"/>
              </p:cNvCxnSpPr>
              <p:nvPr>
                <p:custDataLst>
                  <p:tags r:id="rId6"/>
                </p:custDataLst>
              </p:nvPr>
            </p:nvCxnSpPr>
            <p:spPr bwMode="auto">
              <a:xfrm flipH="1">
                <a:off x="4965" y="512"/>
                <a:ext cx="0" cy="733"/>
              </a:xfrm>
              <a:prstGeom prst="line">
                <a:avLst/>
              </a:prstGeom>
              <a:noFill/>
              <a:ln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416" name="直接连接符 31"/>
              <p:cNvCxnSpPr>
                <a:cxnSpLocks noChangeShapeType="1"/>
              </p:cNvCxnSpPr>
              <p:nvPr>
                <p:custDataLst>
                  <p:tags r:id="rId7"/>
                </p:custDataLst>
              </p:nvPr>
            </p:nvCxnSpPr>
            <p:spPr bwMode="auto">
              <a:xfrm flipH="1">
                <a:off x="9765" y="515"/>
                <a:ext cx="0" cy="732"/>
              </a:xfrm>
              <a:prstGeom prst="line">
                <a:avLst/>
              </a:prstGeom>
              <a:noFill/>
              <a:ln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417" name="直接连接符 32"/>
              <p:cNvCxnSpPr>
                <a:cxnSpLocks noChangeShapeType="1"/>
              </p:cNvCxnSpPr>
              <p:nvPr>
                <p:custDataLst>
                  <p:tags r:id="rId8"/>
                </p:custDataLst>
              </p:nvPr>
            </p:nvCxnSpPr>
            <p:spPr bwMode="auto">
              <a:xfrm flipH="1">
                <a:off x="4965" y="0"/>
                <a:ext cx="0" cy="512"/>
              </a:xfrm>
              <a:prstGeom prst="line">
                <a:avLst/>
              </a:prstGeom>
              <a:noFill/>
              <a:ln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7418" name="矩形 38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207" y="0"/>
              <a:ext cx="5545" cy="1523"/>
            </a:xfrm>
            <a:prstGeom prst="rect">
              <a:avLst/>
            </a:prstGeom>
            <a:noFill/>
            <a:ln cmpd="sng" w="19050">
              <a:solidFill>
                <a:srgbClr val="8FC22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spcBef>
                  <a:spcPct val="20000"/>
                </a:spcBef>
                <a:buSzPct val="125000"/>
                <a:buChar char="•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1pPr>
              <a:lvl2pPr eaLnBrk="0" hangingPunct="0" indent="-285750" marL="742950">
                <a:spcBef>
                  <a:spcPct val="20000"/>
                </a:spcBef>
                <a:buSzPct val="125000"/>
                <a:buChar char="–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2pPr>
              <a:lvl3pPr eaLnBrk="0" hangingPunct="0" indent="-228600" marL="1143000">
                <a:spcBef>
                  <a:spcPct val="20000"/>
                </a:spcBef>
                <a:buSzPct val="125000"/>
                <a:buChar char="•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3pPr>
              <a:lvl4pPr eaLnBrk="0" hangingPunct="0" indent="-228600" marL="1600200">
                <a:spcBef>
                  <a:spcPct val="20000"/>
                </a:spcBef>
                <a:buSzPct val="125000"/>
                <a:buChar char="–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4pPr>
              <a:lvl5pPr eaLnBrk="0" hangingPunct="0" indent="-228600" marL="2057400">
                <a:spcBef>
                  <a:spcPct val="20000"/>
                </a:spcBef>
                <a:buSzPct val="125000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SzPct val="125000"/>
                <a:buFont charset="0" pitchFamily="34" typeface="Arial"/>
                <a:buChar char="»"/>
                <a:defRPr>
                  <a:solidFill>
                    <a:schemeClr val="bg2"/>
                  </a:solidFill>
                  <a:latin charset="0" pitchFamily="34" typeface="Arial"/>
                  <a:ea charset="-122" pitchFamily="49" typeface="黑体"/>
                  <a:sym charset="0" pitchFamily="34" typeface="Arial"/>
                </a:defRPr>
              </a:lvl9pPr>
            </a:lstStyle>
            <a:p>
              <a:pPr algn="ctr">
                <a:spcBef>
                  <a:spcPct val="0"/>
                </a:spcBef>
                <a:buFont charset="0" pitchFamily="34" typeface="Arial"/>
                <a:buNone/>
              </a:pPr>
              <a:endParaRPr altLang="zh-CN" lang="zh-CN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17423" name="矩形 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1354" y="3087133"/>
            <a:ext cx="3009913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SzTx/>
              <a:buNone/>
            </a:pPr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在此编辑标题</a:t>
            </a:r>
          </a:p>
        </p:txBody>
      </p:sp>
      <p:sp>
        <p:nvSpPr>
          <p:cNvPr id="17424" name="矩形 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655540" y="3087133"/>
            <a:ext cx="3009913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SzTx/>
              <a:buNone/>
            </a:pPr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在此编辑标题</a:t>
            </a:r>
          </a:p>
        </p:txBody>
      </p:sp>
      <p:sp>
        <p:nvSpPr>
          <p:cNvPr id="17425" name="矩形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424568" y="3087133"/>
            <a:ext cx="3009914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SzTx/>
              <a:buNone/>
            </a:pPr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在此编辑标题</a:t>
            </a:r>
          </a:p>
        </p:txBody>
      </p:sp>
      <p:sp>
        <p:nvSpPr>
          <p:cNvPr id="2" name="文本框 1"/>
          <p:cNvSpPr txBox="1"/>
          <p:nvPr>
            <p:custDataLst>
              <p:tags r:id="rId13"/>
            </p:custDataLst>
          </p:nvPr>
        </p:nvSpPr>
        <p:spPr>
          <a:xfrm>
            <a:off x="4069492" y="1426324"/>
            <a:ext cx="4201297" cy="796925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normAutofit/>
          </a:bodyPr>
          <a:lstStyle>
            <a:defPPr>
              <a:defRPr lang="zh-CN"/>
            </a:defPPr>
            <a:lvl1pPr algn="ctr" eaLnBrk="1" hangingPunct="1">
              <a:defRPr sz="2800">
                <a:solidFill>
                  <a:schemeClr val="bg1"/>
                </a:solidFill>
                <a:latin typeface="+mn-lt"/>
                <a:ea typeface="+mn-ea"/>
              </a:defRPr>
            </a:lvl1pPr>
            <a:lvl2pPr eaLnBrk="0" hangingPunct="0">
              <a:defRPr sz="3200">
                <a:solidFill>
                  <a:srgbClr val="6F8A1B"/>
                </a:solidFill>
              </a:defRPr>
            </a:lvl2pPr>
            <a:lvl3pPr eaLnBrk="0" hangingPunct="0">
              <a:defRPr sz="3200">
                <a:solidFill>
                  <a:srgbClr val="6F8A1B"/>
                </a:solidFill>
              </a:defRPr>
            </a:lvl3pPr>
            <a:lvl4pPr eaLnBrk="0" hangingPunct="0">
              <a:defRPr sz="3200">
                <a:solidFill>
                  <a:srgbClr val="6F8A1B"/>
                </a:solidFill>
              </a:defRPr>
            </a:lvl4pPr>
            <a:lvl5pPr eaLnBrk="0" hangingPunct="0">
              <a:defRPr sz="3200">
                <a:solidFill>
                  <a:srgbClr val="6F8A1B"/>
                </a:solidFill>
              </a:defRPr>
            </a:lvl5pPr>
            <a:lvl6pPr eaLnBrk="0" fontAlgn="base" hangingPunct="0" marL="4572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6pPr>
            <a:lvl7pPr eaLnBrk="0" fontAlgn="base" hangingPunct="0" marL="9144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7pPr>
            <a:lvl8pPr eaLnBrk="0" fontAlgn="base" hangingPunct="0" marL="13716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8pPr>
            <a:lvl9pPr eaLnBrk="0" fontAlgn="base" hangingPunct="0" marL="18288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9pPr>
          </a:lstStyle>
          <a:p>
            <a:r>
              <a:rPr altLang="en-US" lang="zh-CN"/>
              <a:t>请在此输入您的文本</a:t>
            </a:r>
          </a:p>
        </p:txBody>
      </p:sp>
      <p:sp>
        <p:nvSpPr>
          <p:cNvPr id="3" name="文本框 2"/>
          <p:cNvSpPr txBox="1"/>
          <p:nvPr>
            <p:custDataLst>
              <p:tags r:id="rId14"/>
            </p:custDataLst>
          </p:nvPr>
        </p:nvSpPr>
        <p:spPr>
          <a:xfrm>
            <a:off x="8434107" y="3498296"/>
            <a:ext cx="3009913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请在此输入您的文本。请在此输入您的文本。</a:t>
            </a:r>
          </a:p>
        </p:txBody>
      </p:sp>
      <p:sp>
        <p:nvSpPr>
          <p:cNvPr id="4" name="文本框 3"/>
          <p:cNvSpPr txBox="1"/>
          <p:nvPr>
            <p:custDataLst>
              <p:tags r:id="rId15"/>
            </p:custDataLst>
          </p:nvPr>
        </p:nvSpPr>
        <p:spPr>
          <a:xfrm>
            <a:off x="761352" y="3498296"/>
            <a:ext cx="3009914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请在此输入您的文本。请在此输入您的文本。</a:t>
            </a:r>
          </a:p>
        </p:txBody>
      </p:sp>
      <p:sp>
        <p:nvSpPr>
          <p:cNvPr id="5" name="文本框 4"/>
          <p:cNvSpPr txBox="1"/>
          <p:nvPr>
            <p:custDataLst>
              <p:tags r:id="rId16"/>
            </p:custDataLst>
          </p:nvPr>
        </p:nvSpPr>
        <p:spPr>
          <a:xfrm>
            <a:off x="4659515" y="3498296"/>
            <a:ext cx="3009913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请在此输入您的文本。请在此输入您的文本。</a:t>
            </a:r>
          </a:p>
        </p:txBody>
      </p:sp>
    </p:spTree>
    <p:custDataLst>
      <p:tags r:id="rId17"/>
    </p:custDataLst>
  </p:cSld>
  <p:clrMapOvr>
    <a:masterClrMapping/>
  </p:clrMapOvr>
  <p:transition/>
  <p:timing/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435" name="Group 3"/>
          <p:cNvGrpSpPr/>
          <p:nvPr>
            <p:custDataLst>
              <p:tags r:id="rId3"/>
            </p:custDataLst>
          </p:nvPr>
        </p:nvGrpSpPr>
        <p:grpSpPr>
          <a:xfrm>
            <a:off x="1874108" y="1344657"/>
            <a:ext cx="8443784" cy="1758950"/>
            <a:chExt cx="9764" cy="2769"/>
          </a:xfrm>
        </p:grpSpPr>
        <p:sp>
          <p:nvSpPr>
            <p:cNvPr id="18436" name="矩形 3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178" y="0"/>
              <a:ext cx="5545" cy="1523"/>
            </a:xfrm>
            <a:prstGeom prst="rect">
              <a:avLst/>
            </a:prstGeom>
            <a:noFill/>
            <a:ln cap="flat" cmpd="sng" w="19050">
              <a:solidFill>
                <a:srgbClr val="8FC22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pPr algn="ctr"/>
              <a:endParaRPr altLang="en-US" lang="zh-CN">
                <a:solidFill>
                  <a:schemeClr val="bg1"/>
                </a:solidFill>
                <a:latin typeface="+mn-lt"/>
                <a:ea typeface="+mn-ea"/>
                <a:sym charset="0" pitchFamily="34" typeface="Arial"/>
              </a:endParaRPr>
            </a:p>
          </p:txBody>
        </p:sp>
        <p:grpSp>
          <p:nvGrpSpPr>
            <p:cNvPr id="18437" name="Group 5"/>
            <p:cNvGrpSpPr/>
            <p:nvPr/>
          </p:nvGrpSpPr>
          <p:grpSpPr>
            <a:xfrm>
              <a:off x="0" y="1523"/>
              <a:ext cx="9765" cy="1247"/>
              <a:chExt cx="9765" cy="1247"/>
            </a:xfrm>
          </p:grpSpPr>
          <p:cxnSp>
            <p:nvCxnSpPr>
              <p:cNvPr id="18438" name="AutoShape 6"/>
              <p:cNvCxnSpPr>
                <a:cxnSpLocks noChangeShapeType="1"/>
              </p:cNvCxnSpPr>
              <p:nvPr>
                <p:custDataLst>
                  <p:tags r:id="rId5"/>
                </p:custDataLst>
              </p:nvPr>
            </p:nvCxnSpPr>
            <p:spPr bwMode="auto">
              <a:xfrm>
                <a:off x="0" y="515"/>
                <a:ext cx="9765" cy="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439" name="直接连接符 28"/>
              <p:cNvCxnSpPr>
                <a:cxnSpLocks noChangeShapeType="1"/>
              </p:cNvCxnSpPr>
              <p:nvPr>
                <p:custDataLst>
                  <p:tags r:id="rId6"/>
                </p:custDataLst>
              </p:nvPr>
            </p:nvCxnSpPr>
            <p:spPr bwMode="auto">
              <a:xfrm flipH="1">
                <a:off x="0" y="512"/>
                <a:ext cx="0" cy="733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440" name="直接连接符 29"/>
              <p:cNvCxnSpPr>
                <a:cxnSpLocks noChangeShapeType="1"/>
              </p:cNvCxnSpPr>
              <p:nvPr>
                <p:custDataLst>
                  <p:tags r:id="rId7"/>
                </p:custDataLst>
              </p:nvPr>
            </p:nvCxnSpPr>
            <p:spPr bwMode="auto">
              <a:xfrm flipH="1">
                <a:off x="3185" y="512"/>
                <a:ext cx="0" cy="733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441" name="直接连接符 30"/>
              <p:cNvCxnSpPr>
                <a:cxnSpLocks noChangeShapeType="1"/>
              </p:cNvCxnSpPr>
              <p:nvPr>
                <p:custDataLst>
                  <p:tags r:id="rId8"/>
                </p:custDataLst>
              </p:nvPr>
            </p:nvCxnSpPr>
            <p:spPr bwMode="auto">
              <a:xfrm flipH="1">
                <a:off x="6868" y="512"/>
                <a:ext cx="0" cy="733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442" name="直接连接符 31"/>
              <p:cNvCxnSpPr>
                <a:cxnSpLocks noChangeShapeType="1"/>
              </p:cNvCxnSpPr>
              <p:nvPr>
                <p:custDataLst>
                  <p:tags r:id="rId9"/>
                </p:custDataLst>
              </p:nvPr>
            </p:nvCxnSpPr>
            <p:spPr bwMode="auto">
              <a:xfrm flipH="1">
                <a:off x="9765" y="515"/>
                <a:ext cx="0" cy="732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443" name="直接连接符 32"/>
              <p:cNvCxnSpPr>
                <a:cxnSpLocks noChangeShapeType="1"/>
              </p:cNvCxnSpPr>
              <p:nvPr>
                <p:custDataLst>
                  <p:tags r:id="rId10"/>
                </p:custDataLst>
              </p:nvPr>
            </p:nvCxnSpPr>
            <p:spPr bwMode="auto">
              <a:xfrm flipH="1">
                <a:off x="4951" y="0"/>
                <a:ext cx="0" cy="512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0" name="矩形 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40398" y="3102971"/>
            <a:ext cx="2256765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22" name="矩形 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485971" y="3103608"/>
            <a:ext cx="2256766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23" name="矩形 1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671661" y="3103608"/>
            <a:ext cx="2256765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24" name="矩形 14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9190083" y="3103608"/>
            <a:ext cx="2254451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2" name="文本框 1"/>
          <p:cNvSpPr txBox="1"/>
          <p:nvPr>
            <p:custDataLst>
              <p:tags r:id="rId15"/>
            </p:custDataLst>
          </p:nvPr>
        </p:nvSpPr>
        <p:spPr>
          <a:xfrm>
            <a:off x="9194845" y="3492546"/>
            <a:ext cx="2247506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3" name="文本框 2"/>
          <p:cNvSpPr txBox="1"/>
          <p:nvPr>
            <p:custDataLst>
              <p:tags r:id="rId16"/>
            </p:custDataLst>
          </p:nvPr>
        </p:nvSpPr>
        <p:spPr>
          <a:xfrm>
            <a:off x="3489145" y="3495721"/>
            <a:ext cx="2247506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4" name="文本框 3"/>
          <p:cNvSpPr txBox="1"/>
          <p:nvPr>
            <p:custDataLst>
              <p:tags r:id="rId17"/>
            </p:custDataLst>
          </p:nvPr>
        </p:nvSpPr>
        <p:spPr>
          <a:xfrm>
            <a:off x="737224" y="3495084"/>
            <a:ext cx="2247507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5" name="文本框 4"/>
          <p:cNvSpPr txBox="1"/>
          <p:nvPr>
            <p:custDataLst>
              <p:tags r:id="rId18"/>
            </p:custDataLst>
          </p:nvPr>
        </p:nvSpPr>
        <p:spPr>
          <a:xfrm>
            <a:off x="6679601" y="3495721"/>
            <a:ext cx="2247507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algn="just" indent="-8255" marL="8255">
              <a:lnSpc>
                <a:spcPct val="120000"/>
              </a:lnSpc>
              <a:spcBef>
                <a:spcPct val="20000"/>
              </a:spcBef>
              <a:buSzPct val="125000"/>
              <a:buNone/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6" name="文本框 5"/>
          <p:cNvSpPr txBox="1"/>
          <p:nvPr>
            <p:custDataLst>
              <p:tags r:id="rId19"/>
            </p:custDataLst>
          </p:nvPr>
        </p:nvSpPr>
        <p:spPr>
          <a:xfrm>
            <a:off x="3833428" y="1429096"/>
            <a:ext cx="4648200" cy="796925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normAutofit/>
          </a:bodyPr>
          <a:lstStyle>
            <a:defPPr>
              <a:defRPr lang="zh-CN"/>
            </a:defPPr>
            <a:lvl1pPr algn="ctr" eaLnBrk="1" hangingPunct="1">
              <a:defRPr sz="2800">
                <a:solidFill>
                  <a:schemeClr val="bg1"/>
                </a:solidFill>
                <a:latin typeface="+mn-lt"/>
                <a:ea typeface="+mn-ea"/>
              </a:defRPr>
            </a:lvl1pPr>
            <a:lvl2pPr eaLnBrk="0" hangingPunct="0">
              <a:defRPr sz="3200">
                <a:solidFill>
                  <a:srgbClr val="6F8A1B"/>
                </a:solidFill>
              </a:defRPr>
            </a:lvl2pPr>
            <a:lvl3pPr eaLnBrk="0" hangingPunct="0">
              <a:defRPr sz="3200">
                <a:solidFill>
                  <a:srgbClr val="6F8A1B"/>
                </a:solidFill>
              </a:defRPr>
            </a:lvl3pPr>
            <a:lvl4pPr eaLnBrk="0" hangingPunct="0">
              <a:defRPr sz="3200">
                <a:solidFill>
                  <a:srgbClr val="6F8A1B"/>
                </a:solidFill>
              </a:defRPr>
            </a:lvl4pPr>
            <a:lvl5pPr eaLnBrk="0" hangingPunct="0">
              <a:defRPr sz="3200">
                <a:solidFill>
                  <a:srgbClr val="6F8A1B"/>
                </a:solidFill>
              </a:defRPr>
            </a:lvl5pPr>
            <a:lvl6pPr eaLnBrk="0" fontAlgn="base" hangingPunct="0" marL="4572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6pPr>
            <a:lvl7pPr eaLnBrk="0" fontAlgn="base" hangingPunct="0" marL="9144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7pPr>
            <a:lvl8pPr eaLnBrk="0" fontAlgn="base" hangingPunct="0" marL="13716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8pPr>
            <a:lvl9pPr eaLnBrk="0" fontAlgn="base" hangingPunct="0" marL="18288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9pPr>
          </a:lstStyle>
          <a:p>
            <a:r>
              <a:rPr altLang="en-US" lang="zh-CN"/>
              <a:t>请在此输入您的文本</a:t>
            </a:r>
          </a:p>
        </p:txBody>
      </p:sp>
    </p:spTree>
    <p:custDataLst>
      <p:tags r:id="rId20"/>
    </p:custDataLst>
  </p:cSld>
  <p:clrMapOvr>
    <a:masterClrMapping/>
  </p:clrMapOvr>
  <p:transition/>
  <p:timing/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459" name="Group 3"/>
          <p:cNvGrpSpPr/>
          <p:nvPr>
            <p:custDataLst>
              <p:tags r:id="rId3"/>
            </p:custDataLst>
          </p:nvPr>
        </p:nvGrpSpPr>
        <p:grpSpPr>
          <a:xfrm>
            <a:off x="1815286" y="1616506"/>
            <a:ext cx="8561429" cy="1758950"/>
            <a:chExt cx="11538" cy="2769"/>
          </a:xfrm>
        </p:grpSpPr>
        <p:sp>
          <p:nvSpPr>
            <p:cNvPr id="19460" name="矩形 3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966" y="0"/>
              <a:ext cx="5545" cy="1523"/>
            </a:xfrm>
            <a:prstGeom prst="rect">
              <a:avLst/>
            </a:prstGeom>
            <a:noFill/>
            <a:ln cap="flat" cmpd="sng" w="19050">
              <a:solidFill>
                <a:srgbClr val="8FC22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pPr algn="ctr"/>
              <a:endParaRPr altLang="en-US" lang="zh-CN">
                <a:solidFill>
                  <a:schemeClr val="bg1"/>
                </a:solidFill>
                <a:latin typeface="+mn-lt"/>
                <a:ea typeface="+mn-ea"/>
                <a:sym charset="0" pitchFamily="34" typeface="Arial"/>
              </a:endParaRPr>
            </a:p>
          </p:txBody>
        </p:sp>
        <p:grpSp>
          <p:nvGrpSpPr>
            <p:cNvPr id="19461" name="Group 5"/>
            <p:cNvGrpSpPr/>
            <p:nvPr/>
          </p:nvGrpSpPr>
          <p:grpSpPr>
            <a:xfrm>
              <a:off x="0" y="1523"/>
              <a:ext cx="11538" cy="1247"/>
              <a:chExt cx="11538" cy="1247"/>
            </a:xfrm>
          </p:grpSpPr>
          <p:cxnSp>
            <p:nvCxnSpPr>
              <p:cNvPr id="19462" name="AutoShape 6"/>
              <p:cNvCxnSpPr>
                <a:cxnSpLocks noChangeShapeType="1"/>
              </p:cNvCxnSpPr>
              <p:nvPr>
                <p:custDataLst>
                  <p:tags r:id="rId5"/>
                </p:custDataLst>
              </p:nvPr>
            </p:nvCxnSpPr>
            <p:spPr bwMode="auto">
              <a:xfrm>
                <a:off x="0" y="515"/>
                <a:ext cx="11538" cy="0"/>
              </a:xfrm>
              <a:prstGeom prst="straightConnector1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63" name="直接连接符 28"/>
              <p:cNvCxnSpPr>
                <a:cxnSpLocks noChangeShapeType="1"/>
              </p:cNvCxnSpPr>
              <p:nvPr>
                <p:custDataLst>
                  <p:tags r:id="rId6"/>
                </p:custDataLst>
              </p:nvPr>
            </p:nvCxnSpPr>
            <p:spPr bwMode="auto">
              <a:xfrm flipH="1">
                <a:off x="0" y="512"/>
                <a:ext cx="0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64" name="直接连接符 29"/>
              <p:cNvCxnSpPr>
                <a:cxnSpLocks noChangeShapeType="1"/>
              </p:cNvCxnSpPr>
              <p:nvPr>
                <p:custDataLst>
                  <p:tags r:id="rId7"/>
                </p:custDataLst>
              </p:nvPr>
            </p:nvCxnSpPr>
            <p:spPr bwMode="auto">
              <a:xfrm>
                <a:off x="2995" y="512"/>
                <a:ext cx="3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65" name="直接连接符 30"/>
              <p:cNvCxnSpPr>
                <a:cxnSpLocks noChangeShapeType="1"/>
              </p:cNvCxnSpPr>
              <p:nvPr>
                <p:custDataLst>
                  <p:tags r:id="rId8"/>
                </p:custDataLst>
              </p:nvPr>
            </p:nvCxnSpPr>
            <p:spPr bwMode="auto">
              <a:xfrm flipH="1">
                <a:off x="8481" y="512"/>
                <a:ext cx="0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466" name="直接连接符 31"/>
              <p:cNvCxnSpPr>
                <a:cxnSpLocks noChangeShapeType="1"/>
              </p:cNvCxnSpPr>
              <p:nvPr>
                <p:custDataLst>
                  <p:tags r:id="rId9"/>
                </p:custDataLst>
              </p:nvPr>
            </p:nvCxnSpPr>
            <p:spPr bwMode="auto">
              <a:xfrm flipH="1">
                <a:off x="11538" y="515"/>
                <a:ext cx="0" cy="732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sp>
            <p:nvSpPr>
              <p:cNvPr id="19467" name="Line 11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5738" y="0"/>
                <a:ext cx="1" cy="1222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square">
                <a:normAutofit/>
              </a:bodyPr>
              <a:lstStyle/>
              <a:p>
                <a:endParaRPr altLang="en-US" lang="zh-CN">
                  <a:sym charset="0" pitchFamily="34" typeface="Arial"/>
                </a:endParaRPr>
              </a:p>
            </p:txBody>
          </p:sp>
        </p:grpSp>
      </p:grpSp>
      <p:sp>
        <p:nvSpPr>
          <p:cNvPr id="2" name="文本框 1"/>
          <p:cNvSpPr txBox="1"/>
          <p:nvPr>
            <p:custDataLst>
              <p:tags r:id="rId11"/>
            </p:custDataLst>
          </p:nvPr>
        </p:nvSpPr>
        <p:spPr>
          <a:xfrm>
            <a:off x="4110681" y="1700945"/>
            <a:ext cx="3937687" cy="796925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normAutofit/>
          </a:bodyPr>
          <a:lstStyle>
            <a:defPPr>
              <a:defRPr lang="zh-CN"/>
            </a:defPPr>
            <a:lvl1pPr algn="ctr" eaLnBrk="1" hangingPunct="1">
              <a:defRPr sz="2800">
                <a:solidFill>
                  <a:schemeClr val="bg1"/>
                </a:solidFill>
                <a:latin typeface="+mn-lt"/>
                <a:ea typeface="+mn-ea"/>
              </a:defRPr>
            </a:lvl1pPr>
            <a:lvl2pPr eaLnBrk="0" hangingPunct="0">
              <a:defRPr sz="3200">
                <a:solidFill>
                  <a:srgbClr val="6F8A1B"/>
                </a:solidFill>
              </a:defRPr>
            </a:lvl2pPr>
            <a:lvl3pPr eaLnBrk="0" hangingPunct="0">
              <a:defRPr sz="3200">
                <a:solidFill>
                  <a:srgbClr val="6F8A1B"/>
                </a:solidFill>
              </a:defRPr>
            </a:lvl3pPr>
            <a:lvl4pPr eaLnBrk="0" hangingPunct="0">
              <a:defRPr sz="3200">
                <a:solidFill>
                  <a:srgbClr val="6F8A1B"/>
                </a:solidFill>
              </a:defRPr>
            </a:lvl4pPr>
            <a:lvl5pPr eaLnBrk="0" hangingPunct="0">
              <a:defRPr sz="3200">
                <a:solidFill>
                  <a:srgbClr val="6F8A1B"/>
                </a:solidFill>
              </a:defRPr>
            </a:lvl5pPr>
            <a:lvl6pPr eaLnBrk="0" fontAlgn="base" hangingPunct="0" marL="4572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6pPr>
            <a:lvl7pPr eaLnBrk="0" fontAlgn="base" hangingPunct="0" marL="9144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7pPr>
            <a:lvl8pPr eaLnBrk="0" fontAlgn="base" hangingPunct="0" marL="13716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8pPr>
            <a:lvl9pPr eaLnBrk="0" fontAlgn="base" hangingPunct="0" marL="18288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9pPr>
          </a:lstStyle>
          <a:p>
            <a:r>
              <a:rPr altLang="en-US" lang="zh-CN"/>
              <a:t>请在此输入您的文本</a:t>
            </a:r>
          </a:p>
        </p:txBody>
      </p:sp>
      <p:sp>
        <p:nvSpPr>
          <p:cNvPr id="3" name="文本框 2"/>
          <p:cNvSpPr txBox="1"/>
          <p:nvPr>
            <p:custDataLst>
              <p:tags r:id="rId12"/>
            </p:custDataLst>
          </p:nvPr>
        </p:nvSpPr>
        <p:spPr>
          <a:xfrm>
            <a:off x="5173875" y="3764318"/>
            <a:ext cx="1788720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4" name="文本框 3"/>
          <p:cNvSpPr txBox="1"/>
          <p:nvPr>
            <p:custDataLst>
              <p:tags r:id="rId13"/>
            </p:custDataLst>
          </p:nvPr>
        </p:nvSpPr>
        <p:spPr>
          <a:xfrm>
            <a:off x="3144064" y="3764318"/>
            <a:ext cx="1788720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5" name="文本框 4"/>
          <p:cNvSpPr txBox="1"/>
          <p:nvPr>
            <p:custDataLst>
              <p:tags r:id="rId14"/>
            </p:custDataLst>
          </p:nvPr>
        </p:nvSpPr>
        <p:spPr>
          <a:xfrm>
            <a:off x="908302" y="3765905"/>
            <a:ext cx="1788720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6" name="文本框 5"/>
          <p:cNvSpPr txBox="1"/>
          <p:nvPr>
            <p:custDataLst>
              <p:tags r:id="rId15"/>
            </p:custDataLst>
          </p:nvPr>
        </p:nvSpPr>
        <p:spPr>
          <a:xfrm>
            <a:off x="908302" y="3375457"/>
            <a:ext cx="1788720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 smtClean="0"/>
              <a:t>编辑标题</a:t>
            </a:r>
          </a:p>
        </p:txBody>
      </p:sp>
      <p:sp>
        <p:nvSpPr>
          <p:cNvPr id="7" name="文本框 6"/>
          <p:cNvSpPr txBox="1"/>
          <p:nvPr>
            <p:custDataLst>
              <p:tags r:id="rId16"/>
            </p:custDataLst>
          </p:nvPr>
        </p:nvSpPr>
        <p:spPr>
          <a:xfrm>
            <a:off x="3144064" y="3375457"/>
            <a:ext cx="1788720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 smtClean="0"/>
              <a:t>编辑标题</a:t>
            </a:r>
          </a:p>
        </p:txBody>
      </p:sp>
      <p:sp>
        <p:nvSpPr>
          <p:cNvPr id="8" name="文本框 7"/>
          <p:cNvSpPr txBox="1"/>
          <p:nvPr>
            <p:custDataLst>
              <p:tags r:id="rId17"/>
            </p:custDataLst>
          </p:nvPr>
        </p:nvSpPr>
        <p:spPr>
          <a:xfrm>
            <a:off x="5173875" y="3375457"/>
            <a:ext cx="1788720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 smtClean="0"/>
              <a:t>编辑标题</a:t>
            </a:r>
          </a:p>
        </p:txBody>
      </p:sp>
      <p:sp>
        <p:nvSpPr>
          <p:cNvPr id="9" name="文本框 8"/>
          <p:cNvSpPr txBox="1"/>
          <p:nvPr>
            <p:custDataLst>
              <p:tags r:id="rId18"/>
            </p:custDataLst>
          </p:nvPr>
        </p:nvSpPr>
        <p:spPr>
          <a:xfrm>
            <a:off x="9480641" y="3748443"/>
            <a:ext cx="1788720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10" name="文本框 9"/>
          <p:cNvSpPr txBox="1"/>
          <p:nvPr>
            <p:custDataLst>
              <p:tags r:id="rId19"/>
            </p:custDataLst>
          </p:nvPr>
        </p:nvSpPr>
        <p:spPr>
          <a:xfrm>
            <a:off x="7211930" y="3748443"/>
            <a:ext cx="1788720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defPPr>
              <a:defRPr lang="zh-CN"/>
            </a:defPPr>
            <a:lvl1pPr>
              <a:defRPr>
                <a:solidFill>
                  <a:schemeClr val="bg2"/>
                </a:solidFill>
                <a:latin typeface="+mn-lt"/>
                <a:ea typeface="+mn-ea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/>
              <a:t>请在此输入您的文本。</a:t>
            </a:r>
          </a:p>
        </p:txBody>
      </p:sp>
      <p:sp>
        <p:nvSpPr>
          <p:cNvPr id="11" name="文本框 10"/>
          <p:cNvSpPr txBox="1"/>
          <p:nvPr>
            <p:custDataLst>
              <p:tags r:id="rId20"/>
            </p:custDataLst>
          </p:nvPr>
        </p:nvSpPr>
        <p:spPr>
          <a:xfrm>
            <a:off x="7211930" y="3359582"/>
            <a:ext cx="1788720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 smtClean="0"/>
              <a:t>编辑标题</a:t>
            </a:r>
          </a:p>
        </p:txBody>
      </p:sp>
      <p:sp>
        <p:nvSpPr>
          <p:cNvPr id="12" name="文本框 11"/>
          <p:cNvSpPr txBox="1"/>
          <p:nvPr>
            <p:custDataLst>
              <p:tags r:id="rId21"/>
            </p:custDataLst>
          </p:nvPr>
        </p:nvSpPr>
        <p:spPr>
          <a:xfrm>
            <a:off x="9480641" y="3359582"/>
            <a:ext cx="1788720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defPPr>
              <a:defRPr lang="zh-CN"/>
            </a:defPPr>
            <a:lvl1pPr algn="ctr">
              <a:defRPr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indent="-285750" marL="742950">
              <a:defRPr>
                <a:ea charset="-122" pitchFamily="2" typeface="宋体"/>
              </a:defRPr>
            </a:lvl2pPr>
            <a:lvl3pPr indent="-228600" marL="1143000">
              <a:defRPr>
                <a:ea charset="-122" pitchFamily="2" typeface="宋体"/>
              </a:defRPr>
            </a:lvl3pPr>
            <a:lvl4pPr indent="-228600" marL="1600200">
              <a:defRPr>
                <a:ea charset="-122" pitchFamily="2" typeface="宋体"/>
              </a:defRPr>
            </a:lvl4pPr>
            <a:lvl5pPr indent="-228600" marL="2057400">
              <a:defRPr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ea charset="-122" pitchFamily="2" typeface="宋体"/>
              </a:defRPr>
            </a:lvl9pPr>
          </a:lstStyle>
          <a:p>
            <a:r>
              <a:rPr altLang="en-US" lang="zh-CN" smtClean="0"/>
              <a:t>编辑标题</a:t>
            </a:r>
          </a:p>
        </p:txBody>
      </p:sp>
    </p:spTree>
    <p:custDataLst>
      <p:tags r:id="rId22"/>
    </p:custDataLst>
  </p:cSld>
  <p:clrMapOvr>
    <a:masterClrMapping/>
  </p:clrMapOvr>
  <p:transition/>
  <p:timing/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0483" name="Group 3"/>
          <p:cNvGrpSpPr/>
          <p:nvPr>
            <p:custDataLst>
              <p:tags r:id="rId3"/>
            </p:custDataLst>
          </p:nvPr>
        </p:nvGrpSpPr>
        <p:grpSpPr>
          <a:xfrm>
            <a:off x="1798381" y="1550602"/>
            <a:ext cx="8595239" cy="1758950"/>
            <a:chExt cx="11584" cy="2771"/>
          </a:xfrm>
        </p:grpSpPr>
        <p:sp>
          <p:nvSpPr>
            <p:cNvPr id="20484" name="矩形 38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093" y="0"/>
              <a:ext cx="5545" cy="1523"/>
            </a:xfrm>
            <a:prstGeom prst="rect">
              <a:avLst/>
            </a:prstGeom>
            <a:noFill/>
            <a:ln cap="flat" cmpd="sng" w="19050">
              <a:solidFill>
                <a:srgbClr val="8FC226"/>
              </a:solidFill>
              <a:miter lim="800000"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pPr algn="ctr"/>
              <a:endParaRPr altLang="en-US" lang="zh-CN">
                <a:solidFill>
                  <a:schemeClr val="bg1"/>
                </a:solidFill>
                <a:latin typeface="+mn-lt"/>
                <a:ea typeface="+mn-ea"/>
                <a:sym charset="0" pitchFamily="34" typeface="Arial"/>
              </a:endParaRPr>
            </a:p>
          </p:txBody>
        </p:sp>
        <p:grpSp>
          <p:nvGrpSpPr>
            <p:cNvPr id="20485" name="Group 5"/>
            <p:cNvGrpSpPr/>
            <p:nvPr/>
          </p:nvGrpSpPr>
          <p:grpSpPr>
            <a:xfrm>
              <a:off x="0" y="1523"/>
              <a:ext cx="11585" cy="1249"/>
              <a:chExt cx="11585" cy="1249"/>
            </a:xfrm>
          </p:grpSpPr>
          <p:cxnSp>
            <p:nvCxnSpPr>
              <p:cNvPr id="20486" name="AutoShape 6"/>
              <p:cNvCxnSpPr>
                <a:cxnSpLocks noChangeShapeType="1"/>
              </p:cNvCxnSpPr>
              <p:nvPr>
                <p:custDataLst>
                  <p:tags r:id="rId5"/>
                </p:custDataLst>
              </p:nvPr>
            </p:nvCxnSpPr>
            <p:spPr bwMode="auto">
              <a:xfrm>
                <a:off x="0" y="515"/>
                <a:ext cx="11585" cy="3"/>
              </a:xfrm>
              <a:prstGeom prst="straightConnector1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87" name="直接连接符 28"/>
              <p:cNvCxnSpPr>
                <a:cxnSpLocks noChangeShapeType="1"/>
              </p:cNvCxnSpPr>
              <p:nvPr>
                <p:custDataLst>
                  <p:tags r:id="rId6"/>
                </p:custDataLst>
              </p:nvPr>
            </p:nvCxnSpPr>
            <p:spPr bwMode="auto">
              <a:xfrm flipH="1">
                <a:off x="0" y="515"/>
                <a:ext cx="0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88" name="直接连接符 29"/>
              <p:cNvCxnSpPr>
                <a:cxnSpLocks noChangeShapeType="1"/>
              </p:cNvCxnSpPr>
              <p:nvPr>
                <p:custDataLst>
                  <p:tags r:id="rId7"/>
                </p:custDataLst>
              </p:nvPr>
            </p:nvCxnSpPr>
            <p:spPr bwMode="auto">
              <a:xfrm>
                <a:off x="2419" y="515"/>
                <a:ext cx="3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89" name="直接连接符 30"/>
              <p:cNvCxnSpPr>
                <a:cxnSpLocks noChangeShapeType="1"/>
              </p:cNvCxnSpPr>
              <p:nvPr>
                <p:custDataLst>
                  <p:tags r:id="rId8"/>
                </p:custDataLst>
              </p:nvPr>
            </p:nvCxnSpPr>
            <p:spPr bwMode="auto">
              <a:xfrm flipH="1">
                <a:off x="9153" y="515"/>
                <a:ext cx="0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90" name="直接连接符 31"/>
              <p:cNvCxnSpPr>
                <a:cxnSpLocks noChangeShapeType="1"/>
              </p:cNvCxnSpPr>
              <p:nvPr>
                <p:custDataLst>
                  <p:tags r:id="rId9"/>
                </p:custDataLst>
              </p:nvPr>
            </p:nvCxnSpPr>
            <p:spPr bwMode="auto">
              <a:xfrm flipH="1">
                <a:off x="11585" y="515"/>
                <a:ext cx="0" cy="732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91" name="直接连接符 32"/>
              <p:cNvCxnSpPr>
                <a:cxnSpLocks noChangeShapeType="1"/>
              </p:cNvCxnSpPr>
              <p:nvPr>
                <p:custDataLst>
                  <p:tags r:id="rId10"/>
                </p:custDataLst>
              </p:nvPr>
            </p:nvCxnSpPr>
            <p:spPr bwMode="auto">
              <a:xfrm flipH="1">
                <a:off x="5866" y="0"/>
                <a:ext cx="0" cy="512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92" name="直接连接符 29"/>
              <p:cNvCxnSpPr>
                <a:cxnSpLocks noChangeShapeType="1"/>
              </p:cNvCxnSpPr>
              <p:nvPr>
                <p:custDataLst>
                  <p:tags r:id="rId11"/>
                </p:custDataLst>
              </p:nvPr>
            </p:nvCxnSpPr>
            <p:spPr bwMode="auto">
              <a:xfrm>
                <a:off x="4666" y="515"/>
                <a:ext cx="3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93" name="直接连接符 29"/>
              <p:cNvCxnSpPr>
                <a:cxnSpLocks noChangeShapeType="1"/>
              </p:cNvCxnSpPr>
              <p:nvPr>
                <p:custDataLst>
                  <p:tags r:id="rId12"/>
                </p:custDataLst>
              </p:nvPr>
            </p:nvCxnSpPr>
            <p:spPr bwMode="auto">
              <a:xfrm>
                <a:off x="6909" y="515"/>
                <a:ext cx="3" cy="735"/>
              </a:xfrm>
              <a:prstGeom prst="line">
                <a:avLst/>
              </a:prstGeom>
              <a:noFill/>
              <a:ln cap="flat" cmpd="sng" w="12700">
                <a:solidFill>
                  <a:srgbClr val="8FC226"/>
                </a:solidFill>
                <a:round/>
              </a:ln>
              <a:effectLst/>
              <a:extLst>
                <a:ext uri="{909E8E84-426E-40DD-AFC4-6F175D3DCCD1}">
                  <a14:hiddenFill>
                    <a:noFill/>
                  </a14:hiddenFill>
                </a:ext>
                <a:ext uri="{AF507438-7753-43E0-B8FC-AC1667EBCBE1}">
                  <a14:hiddenEffects>
                    <a:effectLst>
                      <a:outerShdw algn="ctr" dir="2700000" dist="35921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6" name="矩形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143026" y="3688889"/>
            <a:ext cx="1561666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28" name="矩形 1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481724" y="3688889"/>
            <a:ext cx="1559777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29" name="矩形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802360" y="3688889"/>
            <a:ext cx="1561665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0" name="矩形 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007673" y="3688889"/>
            <a:ext cx="1561666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1" name="矩形 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007673" y="3293678"/>
            <a:ext cx="1561666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32" name="矩形 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805535" y="3293678"/>
            <a:ext cx="1561665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33" name="矩形 1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488074" y="3293678"/>
            <a:ext cx="1559777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34" name="矩形 14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150962" y="3293678"/>
            <a:ext cx="1561665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35" name="矩形 15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9617079" y="3688889"/>
            <a:ext cx="1561666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6" name="矩形 1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7805914" y="3688889"/>
            <a:ext cx="1561665" cy="2441575"/>
          </a:xfrm>
          <a:prstGeom prst="rect">
            <a:avLst/>
          </a:prstGeom>
          <a:solidFill>
            <a:srgbClr val="B6E682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36195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7" name="矩形 12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7813853" y="3293678"/>
            <a:ext cx="1559777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38" name="矩形 14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9617079" y="3293678"/>
            <a:ext cx="1561666" cy="392113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 smtClean="0">
                <a:solidFill>
                  <a:schemeClr val="bg1"/>
                </a:solidFill>
                <a:latin typeface="+mj-lt"/>
                <a:ea typeface="+mj-ea"/>
                <a:cs typeface="+mj-cs"/>
                <a:sym charset="0" pitchFamily="34" typeface="Arial"/>
              </a:rPr>
              <a:t>编辑标题</a:t>
            </a:r>
          </a:p>
        </p:txBody>
      </p:sp>
      <p:sp>
        <p:nvSpPr>
          <p:cNvPr id="2" name="文本框 1"/>
          <p:cNvSpPr txBox="1"/>
          <p:nvPr>
            <p:custDataLst>
              <p:tags r:id="rId25"/>
            </p:custDataLst>
          </p:nvPr>
        </p:nvSpPr>
        <p:spPr>
          <a:xfrm>
            <a:off x="4176584" y="1635041"/>
            <a:ext cx="3954162" cy="796925"/>
          </a:xfrm>
          <a:prstGeom prst="rect">
            <a:avLst/>
          </a:pr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normAutofit/>
          </a:bodyPr>
          <a:lstStyle>
            <a:defPPr>
              <a:defRPr lang="zh-CN"/>
            </a:defPPr>
            <a:lvl1pPr algn="ctr" eaLnBrk="1" hangingPunct="1">
              <a:defRPr sz="2800">
                <a:solidFill>
                  <a:schemeClr val="bg1"/>
                </a:solidFill>
                <a:latin typeface="+mn-lt"/>
                <a:ea typeface="+mn-ea"/>
              </a:defRPr>
            </a:lvl1pPr>
            <a:lvl2pPr eaLnBrk="0" hangingPunct="0">
              <a:defRPr sz="3200">
                <a:solidFill>
                  <a:srgbClr val="6F8A1B"/>
                </a:solidFill>
              </a:defRPr>
            </a:lvl2pPr>
            <a:lvl3pPr eaLnBrk="0" hangingPunct="0">
              <a:defRPr sz="3200">
                <a:solidFill>
                  <a:srgbClr val="6F8A1B"/>
                </a:solidFill>
              </a:defRPr>
            </a:lvl3pPr>
            <a:lvl4pPr eaLnBrk="0" hangingPunct="0">
              <a:defRPr sz="3200">
                <a:solidFill>
                  <a:srgbClr val="6F8A1B"/>
                </a:solidFill>
              </a:defRPr>
            </a:lvl4pPr>
            <a:lvl5pPr eaLnBrk="0" hangingPunct="0">
              <a:defRPr sz="3200">
                <a:solidFill>
                  <a:srgbClr val="6F8A1B"/>
                </a:solidFill>
              </a:defRPr>
            </a:lvl5pPr>
            <a:lvl6pPr eaLnBrk="0" fontAlgn="base" hangingPunct="0" marL="4572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6pPr>
            <a:lvl7pPr eaLnBrk="0" fontAlgn="base" hangingPunct="0" marL="9144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7pPr>
            <a:lvl8pPr eaLnBrk="0" fontAlgn="base" hangingPunct="0" marL="13716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8pPr>
            <a:lvl9pPr eaLnBrk="0" fontAlgn="base" hangingPunct="0" marL="1828800">
              <a:spcBef>
                <a:spcPct val="0"/>
              </a:spcBef>
              <a:spcAft>
                <a:spcPct val="0"/>
              </a:spcAft>
              <a:buFont charset="0" pitchFamily="34" typeface="Arial"/>
              <a:defRPr sz="3200">
                <a:solidFill>
                  <a:srgbClr val="6F8A1B"/>
                </a:solidFill>
              </a:defRPr>
            </a:lvl9pPr>
          </a:lstStyle>
          <a:p>
            <a:r>
              <a:rPr altLang="en-US" lang="zh-CN"/>
              <a:t>请在此输入您的文本</a:t>
            </a:r>
          </a:p>
        </p:txBody>
      </p:sp>
    </p:spTree>
    <p:custDataLst>
      <p:tags r:id="rId26"/>
    </p:custDataLst>
  </p:cSld>
  <p:clrMapOvr>
    <a:masterClrMapping/>
  </p:clrMapOvr>
  <p:transition/>
  <p:timing/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699" name="上弧形箭头 1"/>
          <p:cNvSpPr/>
          <p:nvPr>
            <p:custDataLst>
              <p:tags r:id="rId3"/>
            </p:custDataLst>
          </p:nvPr>
        </p:nvSpPr>
        <p:spPr bwMode="auto">
          <a:xfrm rot="18145692">
            <a:off x="5537995" y="3402595"/>
            <a:ext cx="796925" cy="884237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29700" name="椭圆 1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523038" y="3684376"/>
            <a:ext cx="1871662" cy="1871663"/>
          </a:xfrm>
          <a:prstGeom prst="ellipse">
            <a:avLst/>
          </a:prstGeom>
          <a:noFill/>
          <a:ln cmpd="sng" w="158750">
            <a:solidFill>
              <a:srgbClr val="8FC226"/>
            </a:solidFill>
            <a:round/>
          </a:ln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</a:extLst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29702" name="椭圆 2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71863" y="3684376"/>
            <a:ext cx="1871662" cy="1871663"/>
          </a:xfrm>
          <a:prstGeom prst="ellipse">
            <a:avLst/>
          </a:prstGeom>
          <a:noFill/>
          <a:ln cmpd="sng" w="158750">
            <a:solidFill>
              <a:srgbClr val="8FC226"/>
            </a:solidFill>
            <a:round/>
          </a:ln>
          <a:extLst>
            <a:ext uri="{909E8E84-426E-40DD-AFC4-6F175D3DCCD1}">
              <a14:hiddenFill>
                <a:solidFill>
                  <a:schemeClr val="bg1"/>
                </a:solidFill>
              </a14:hiddenFill>
            </a:ext>
          </a:extLst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29704" name="文本框 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206000" y="1745395"/>
            <a:ext cx="9453762" cy="94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indent="-12700" marL="127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>
              <a:lnSpc>
                <a:spcPct val="11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</p:spTree>
    <p:custDataLst>
      <p:tags r:id="rId8"/>
    </p:custData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739726" y="363600"/>
            <a:ext cx="10614074" cy="13248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altLang="en-US" lang="zh-CN" smtClean="0" sz="4000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739726" y="1756533"/>
            <a:ext cx="5180400" cy="43524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indent="-228600" marL="228600"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400"/>
            </a:lvl1pPr>
            <a:lvl2pPr indent="-228600" lvl="1" marL="685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200"/>
            </a:lvl2pPr>
            <a:lvl3pPr indent="-228600" lvl="2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/>
            </a:lvl3pPr>
            <a:lvl4pPr indent="-228600" lvl="3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4pPr>
            <a:lvl5pPr indent="-228600" lvl="4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9pPr>
          </a:lstStyle>
          <a:p>
            <a:r>
              <a:rPr altLang="en-US" lang="zh-CN" smtClean="0">
                <a:solidFill>
                  <a:schemeClr val="bg2"/>
                </a:solidFill>
              </a:rPr>
              <a:t>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4" name="文本框 3"/>
          <p:cNvSpPr txBox="1"/>
          <p:nvPr>
            <p:custDataLst>
              <p:tags r:id="rId5"/>
            </p:custDataLst>
          </p:nvPr>
        </p:nvSpPr>
        <p:spPr>
          <a:xfrm>
            <a:off x="6172200" y="1756533"/>
            <a:ext cx="51816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lvl1pPr indent="-228600" lvl="0" marL="228600"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/>
            </a:lvl1pPr>
            <a:lvl2pPr indent="-228600" lvl="1" marL="685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/>
            </a:lvl2pPr>
            <a:lvl3pPr indent="-228600" lvl="2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/>
            </a:lvl3pPr>
            <a:lvl4pPr indent="-228600" lvl="3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4pPr>
            <a:lvl5pPr indent="-228600" lvl="4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</a:lvl9pPr>
          </a:lstStyle>
          <a:p>
            <a:r>
              <a:rPr altLang="en-US" lang="zh-CN" smtClean="0" sz="2400">
                <a:solidFill>
                  <a:schemeClr val="bg2"/>
                </a:solidFill>
              </a:rPr>
              <a:t>请在此输入您的文本。请在此输入您的文本。请在此输入您的文本。请在此输入您的文本。请在此输入您的文本。</a:t>
            </a:r>
          </a:p>
        </p:txBody>
      </p:sp>
    </p:spTree>
    <p:custDataLst>
      <p:tags r:id="rId6"/>
    </p:custDataLst>
  </p:cSld>
  <p:clrMapOvr>
    <a:masterClrMapping/>
  </p:clrMapOvr>
  <p:transition/>
  <p:timing/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23" name="上弧形箭头 1"/>
          <p:cNvSpPr/>
          <p:nvPr>
            <p:custDataLst>
              <p:tags r:id="rId3"/>
            </p:custDataLst>
          </p:nvPr>
        </p:nvSpPr>
        <p:spPr bwMode="auto">
          <a:xfrm rot="18145692">
            <a:off x="4447956" y="3624462"/>
            <a:ext cx="815359" cy="903560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0724" name="上弧形箭头 1"/>
          <p:cNvSpPr/>
          <p:nvPr>
            <p:custDataLst>
              <p:tags r:id="rId4"/>
            </p:custDataLst>
          </p:nvPr>
        </p:nvSpPr>
        <p:spPr bwMode="auto">
          <a:xfrm rot="18145692">
            <a:off x="7359292" y="3623634"/>
            <a:ext cx="813400" cy="903560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0725" name="椭圆 1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40351" y="3826103"/>
            <a:ext cx="1940399" cy="1940399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1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0727" name="椭圆 2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401669" y="3836989"/>
            <a:ext cx="1940399" cy="1940399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/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0729" name="椭圆 1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188416" y="3836989"/>
            <a:ext cx="1940399" cy="1940399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0732" name="文本框 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206000" y="1746000"/>
            <a:ext cx="9453600" cy="94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-12700" marL="127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>
              <a:lnSpc>
                <a:spcPct val="11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</p:spTree>
    <p:custDataLst>
      <p:tags r:id="rId10"/>
    </p:custDataLst>
  </p:cSld>
  <p:clrMapOvr>
    <a:masterClrMapping/>
  </p:clrMapOvr>
  <p:transition/>
  <p:timing/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747" name="上弧形箭头 1"/>
          <p:cNvSpPr/>
          <p:nvPr>
            <p:custDataLst>
              <p:tags r:id="rId3"/>
            </p:custDataLst>
          </p:nvPr>
        </p:nvSpPr>
        <p:spPr bwMode="auto">
          <a:xfrm rot="18145692">
            <a:off x="3134787" y="3689880"/>
            <a:ext cx="776272" cy="860243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1748" name="上弧形箭头 1"/>
          <p:cNvSpPr/>
          <p:nvPr>
            <p:custDataLst>
              <p:tags r:id="rId4"/>
            </p:custDataLst>
          </p:nvPr>
        </p:nvSpPr>
        <p:spPr bwMode="auto">
          <a:xfrm rot="18145692">
            <a:off x="5847341" y="3690667"/>
            <a:ext cx="774406" cy="860243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1749" name="上弧形箭头 1"/>
          <p:cNvSpPr/>
          <p:nvPr>
            <p:custDataLst>
              <p:tags r:id="rId5"/>
            </p:custDataLst>
          </p:nvPr>
        </p:nvSpPr>
        <p:spPr bwMode="auto">
          <a:xfrm rot="18145692">
            <a:off x="8596864" y="3689525"/>
            <a:ext cx="774406" cy="858377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1750" name="椭圆 1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925322" y="3977033"/>
            <a:ext cx="1847377" cy="1847377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1752" name="椭圆 2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219053" y="3977032"/>
            <a:ext cx="1847377" cy="1847377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1754" name="椭圆 1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631591" y="3977035"/>
            <a:ext cx="1847377" cy="1847377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1756" name="椭圆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9364320" y="3977034"/>
            <a:ext cx="1847377" cy="1847377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1759" name="文本框 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206000" y="1746000"/>
            <a:ext cx="9453600" cy="94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-12700" marL="127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>
              <a:lnSpc>
                <a:spcPct val="11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12" name="文本框 11"/>
          <p:cNvSpPr txBox="1"/>
          <p:nvPr>
            <p:custDataLst>
              <p:tags r:id="rId11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</p:spTree>
    <p:custDataLst>
      <p:tags r:id="rId12"/>
    </p:custDataLst>
  </p:cSld>
  <p:clrMapOvr>
    <a:masterClrMapping/>
  </p:clrMapOvr>
  <p:transition/>
  <p:timing/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2771" name="上弧形箭头 1"/>
          <p:cNvSpPr/>
          <p:nvPr>
            <p:custDataLst>
              <p:tags r:id="rId3"/>
            </p:custDataLst>
          </p:nvPr>
        </p:nvSpPr>
        <p:spPr bwMode="auto">
          <a:xfrm rot="18145692">
            <a:off x="4495982" y="2704240"/>
            <a:ext cx="660400" cy="730250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2772" name="上弧形箭头 1"/>
          <p:cNvSpPr/>
          <p:nvPr>
            <p:custDataLst>
              <p:tags r:id="rId4"/>
            </p:custDataLst>
          </p:nvPr>
        </p:nvSpPr>
        <p:spPr bwMode="auto">
          <a:xfrm rot="18145692">
            <a:off x="6997595" y="2691279"/>
            <a:ext cx="658813" cy="730250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2773" name="椭圆 1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91126" y="2849274"/>
            <a:ext cx="1749939" cy="1749939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2775" name="椭圆 2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663439" y="2849274"/>
            <a:ext cx="1749939" cy="1749939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2777" name="椭圆 1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684960" y="2849274"/>
            <a:ext cx="1749939" cy="1749939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2780" name="上弧形箭头 1"/>
          <p:cNvSpPr/>
          <p:nvPr>
            <p:custDataLst>
              <p:tags r:id="rId8"/>
            </p:custDataLst>
          </p:nvPr>
        </p:nvSpPr>
        <p:spPr bwMode="auto">
          <a:xfrm rot="18145692">
            <a:off x="5805490" y="4750206"/>
            <a:ext cx="660400" cy="731838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>
              <a:sym charset="0" pitchFamily="34" typeface="Arial"/>
            </a:endParaRPr>
          </a:p>
        </p:txBody>
      </p:sp>
      <p:sp>
        <p:nvSpPr>
          <p:cNvPr id="32781" name="椭圆 1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527373" y="4932238"/>
            <a:ext cx="1749939" cy="1749939"/>
          </a:xfrm>
          <a:prstGeom prst="ellipse">
            <a:avLst/>
          </a:prstGeom>
          <a:solidFill>
            <a:schemeClr val="bg1"/>
          </a:solidFill>
          <a:ln cap="flat" cmpd="sng" w="1587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2783" name="椭圆 2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994065" y="4932238"/>
            <a:ext cx="1749939" cy="1749939"/>
          </a:xfrm>
          <a:prstGeom prst="ellipse">
            <a:avLst/>
          </a:prstGeom>
          <a:solidFill>
            <a:schemeClr val="bg1"/>
          </a:solidFill>
          <a:ln cap="flat" cmpd="sng" w="1587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2785" name="文本框 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206000" y="1746000"/>
            <a:ext cx="9453600" cy="94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-12700" marL="127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>
              <a:lnSpc>
                <a:spcPct val="11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16" name="文本框 15"/>
          <p:cNvSpPr txBox="1"/>
          <p:nvPr>
            <p:custDataLst>
              <p:tags r:id="rId12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</p:spTree>
    <p:custDataLst>
      <p:tags r:id="rId13"/>
    </p:custDataLst>
  </p:cSld>
  <p:clrMapOvr>
    <a:masterClrMapping/>
  </p:clrMapOvr>
  <p:transition/>
  <p:timing/>
</p:sld>
</file>

<file path=ppt/slides/slide3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5" name="上弧形箭头 1"/>
          <p:cNvSpPr/>
          <p:nvPr>
            <p:custDataLst>
              <p:tags r:id="rId3"/>
            </p:custDataLst>
          </p:nvPr>
        </p:nvSpPr>
        <p:spPr bwMode="auto">
          <a:xfrm rot="18145692">
            <a:off x="4515497" y="2645880"/>
            <a:ext cx="660400" cy="730250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olidFill>
                <a:schemeClr val="bg2"/>
              </a:solidFill>
              <a:sym charset="0" pitchFamily="34" typeface="Arial"/>
            </a:endParaRPr>
          </a:p>
        </p:txBody>
      </p:sp>
      <p:sp>
        <p:nvSpPr>
          <p:cNvPr id="33796" name="上弧形箭头 1"/>
          <p:cNvSpPr/>
          <p:nvPr>
            <p:custDataLst>
              <p:tags r:id="rId4"/>
            </p:custDataLst>
          </p:nvPr>
        </p:nvSpPr>
        <p:spPr bwMode="auto">
          <a:xfrm rot="18145692">
            <a:off x="7118628" y="2638146"/>
            <a:ext cx="658813" cy="730250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altLang="en-US" lang="zh-CN">
              <a:solidFill>
                <a:schemeClr val="bg2"/>
              </a:solidFill>
              <a:sym charset="0" pitchFamily="34" typeface="Arial"/>
            </a:endParaRPr>
          </a:p>
        </p:txBody>
      </p:sp>
      <p:sp>
        <p:nvSpPr>
          <p:cNvPr id="33797" name="椭圆 1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191126" y="2812329"/>
            <a:ext cx="1789540" cy="1789540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3799" name="椭圆 2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619011" y="2812329"/>
            <a:ext cx="1789540" cy="1789540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3801" name="椭圆 1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775576" y="2812329"/>
            <a:ext cx="1789540" cy="1789540"/>
          </a:xfrm>
          <a:prstGeom prst="ellipse">
            <a:avLst/>
          </a:prstGeom>
          <a:solidFill>
            <a:schemeClr val="bg1"/>
          </a:solidFill>
          <a:ln cmpd="sng" w="158750">
            <a:solidFill>
              <a:srgbClr val="8FC226"/>
            </a:solidFill>
            <a:round/>
          </a:ln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3804" name="上弧形箭头 1"/>
          <p:cNvSpPr/>
          <p:nvPr>
            <p:custDataLst>
              <p:tags r:id="rId8"/>
            </p:custDataLst>
          </p:nvPr>
        </p:nvSpPr>
        <p:spPr bwMode="auto">
          <a:xfrm rot="18145692">
            <a:off x="4458344" y="4734336"/>
            <a:ext cx="660400" cy="731837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>
              <a:solidFill>
                <a:schemeClr val="bg2"/>
              </a:solidFill>
              <a:sym charset="0" pitchFamily="34" typeface="Arial"/>
            </a:endParaRPr>
          </a:p>
        </p:txBody>
      </p:sp>
      <p:sp>
        <p:nvSpPr>
          <p:cNvPr id="33805" name="上弧形箭头 1"/>
          <p:cNvSpPr/>
          <p:nvPr>
            <p:custDataLst>
              <p:tags r:id="rId9"/>
            </p:custDataLst>
          </p:nvPr>
        </p:nvSpPr>
        <p:spPr bwMode="auto">
          <a:xfrm rot="18145692">
            <a:off x="7131265" y="4734336"/>
            <a:ext cx="660400" cy="731837"/>
          </a:xfrm>
          <a:custGeom>
            <a:gdLst>
              <a:gd fmla="*/ 0 w 2071099" name="T0"/>
              <a:gd fmla="*/ 0 h 2016224" name="T1"/>
              <a:gd fmla="*/ 534057 w 2071099" name="T2"/>
              <a:gd fmla="*/ 0 h 2016224" name="T3"/>
              <a:gd fmla="*/ 1834072 w 2071099" name="T4"/>
              <a:gd fmla="*/ 1512168 h 2016224" name="T5"/>
              <a:gd fmla="*/ 2071099 w 2071099" name="T6"/>
              <a:gd fmla="*/ 1512168 h 2016224" name="T7"/>
              <a:gd fmla="*/ 1609678 w 2071099" name="T8"/>
              <a:gd fmla="*/ 2016224 h 2016224" name="T9"/>
              <a:gd fmla="*/ 1062987 w 2071099" name="T10"/>
              <a:gd fmla="*/ 1512168 h 2016224" name="T11"/>
              <a:gd fmla="*/ 1300015 w 2071099" name="T12"/>
              <a:gd fmla="*/ 1512168 h 2016224" name="T13"/>
              <a:gd fmla="*/ 0 w 2071099" name="T14"/>
              <a:gd fmla="*/ 0 h 2016224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2016224" w="2071099">
                <a:moveTo>
                  <a:pt x="0" y="0"/>
                </a:moveTo>
                <a:lnTo>
                  <a:pt x="534057" y="0"/>
                </a:lnTo>
                <a:cubicBezTo>
                  <a:pt x="1146303" y="0"/>
                  <a:pt x="1681011" y="621968"/>
                  <a:pt x="1834072" y="1512168"/>
                </a:cubicBezTo>
                <a:lnTo>
                  <a:pt x="2071099" y="1512168"/>
                </a:lnTo>
                <a:lnTo>
                  <a:pt x="1609678" y="2016224"/>
                </a:lnTo>
                <a:lnTo>
                  <a:pt x="1062987" y="1512168"/>
                </a:lnTo>
                <a:lnTo>
                  <a:pt x="1300015" y="1512168"/>
                </a:lnTo>
                <a:cubicBezTo>
                  <a:pt x="1146953" y="621968"/>
                  <a:pt x="612246" y="0"/>
                  <a:pt x="0" y="0"/>
                </a:cubicBezTo>
                <a:close/>
              </a:path>
            </a:pathLst>
          </a:custGeom>
          <a:solidFill>
            <a:srgbClr val="8FC226"/>
          </a:solidFill>
          <a:ln>
            <a:noFill/>
          </a:ln>
          <a:effectLst/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altLang="en-US" lang="zh-CN">
              <a:solidFill>
                <a:schemeClr val="bg2"/>
              </a:solidFill>
              <a:sym charset="0" pitchFamily="34" typeface="Arial"/>
            </a:endParaRPr>
          </a:p>
        </p:txBody>
      </p:sp>
      <p:sp>
        <p:nvSpPr>
          <p:cNvPr id="33806" name="椭圆 1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173664" y="4924600"/>
            <a:ext cx="1789540" cy="1789540"/>
          </a:xfrm>
          <a:prstGeom prst="ellipse">
            <a:avLst/>
          </a:prstGeom>
          <a:solidFill>
            <a:schemeClr val="bg1"/>
          </a:solidFill>
          <a:ln cap="flat" cmpd="sng" w="1587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3808" name="椭圆 24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601549" y="4924600"/>
            <a:ext cx="1789540" cy="1789540"/>
          </a:xfrm>
          <a:prstGeom prst="ellipse">
            <a:avLst/>
          </a:prstGeom>
          <a:solidFill>
            <a:schemeClr val="bg1"/>
          </a:solidFill>
          <a:ln cap="flat" cmpd="sng" w="1587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3810" name="椭圆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758114" y="4924600"/>
            <a:ext cx="1789540" cy="1789540"/>
          </a:xfrm>
          <a:prstGeom prst="ellipse">
            <a:avLst/>
          </a:prstGeom>
          <a:solidFill>
            <a:schemeClr val="bg1"/>
          </a:solidFill>
          <a:ln cap="flat" cmpd="sng" w="158750">
            <a:solidFill>
              <a:srgbClr val="8FC226"/>
            </a:solidFill>
            <a:round/>
          </a:ln>
          <a:effectLst/>
          <a:extLs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ctr" anchorCtr="0" bIns="0" lIns="0" rIns="0" tIns="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 algn="ctr">
              <a:lnSpc>
                <a:spcPct val="13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</a:t>
            </a:r>
          </a:p>
        </p:txBody>
      </p:sp>
      <p:sp>
        <p:nvSpPr>
          <p:cNvPr id="33812" name="文本框 2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206000" y="1746000"/>
            <a:ext cx="9453600" cy="94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-12700" marL="127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pPr>
              <a:lnSpc>
                <a:spcPct val="110000"/>
              </a:lnSpc>
            </a:pPr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请在此输入您的文本。请在此输入您的文本。请在此输入您的文本。请在此输入您的文本。请在此输入您的文本。请在此输入您的文本。</a:t>
            </a:r>
          </a:p>
        </p:txBody>
      </p:sp>
      <p:sp>
        <p:nvSpPr>
          <p:cNvPr id="15" name="文本框 14"/>
          <p:cNvSpPr txBox="1"/>
          <p:nvPr>
            <p:custDataLst>
              <p:tags r:id="rId14"/>
            </p:custDataLst>
          </p:nvPr>
        </p:nvSpPr>
        <p:spPr>
          <a:xfrm>
            <a:off x="1206000" y="421200"/>
            <a:ext cx="8049600" cy="7920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z="32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</p:spTree>
    <p:custDataLst>
      <p:tags r:id="rId15"/>
    </p:custDataLst>
  </p:cSld>
  <p:clrMapOvr>
    <a:masterClrMapping/>
  </p:clrMapOvr>
  <p:transition/>
  <p:timing/>
</p:sld>
</file>

<file path=ppt/slides/slide3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altLang="zh-CN" lang="en-US" smtClean="0">
                <a:latin typeface="+mj-lt"/>
                <a:ea typeface="+mj-ea"/>
              </a:rPr>
              <a:t>THANKS</a:t>
            </a:r>
          </a:p>
        </p:txBody>
      </p:sp>
    </p:spTree>
    <p:custDataLst>
      <p:tags r:id="rId4"/>
    </p:custData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838200" y="457200"/>
            <a:ext cx="4165349" cy="1602000"/>
          </a:xfrm>
          <a:prstGeom prst="rect">
            <a:avLst/>
          </a:prstGeom>
        </p:spPr>
        <p:txBody>
          <a:bodyPr anchor="b" bIns="45720" lIns="91440" rIns="91440" rtlCol="0" tIns="45720" vert="horz">
            <a:normAutofit/>
          </a:bodyPr>
          <a:lstStyle>
            <a:defPPr>
              <a:defRPr lang="zh-CN"/>
            </a:defPPr>
            <a:lvl1pPr>
              <a:defRPr sz="3200"/>
            </a:lvl1pPr>
          </a:lstStyle>
          <a:p>
            <a:r>
              <a:rPr altLang="en-US" lang="zh-CN" smtClean="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838200" y="2059200"/>
            <a:ext cx="4165349" cy="3812400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>
            <a:defPPr>
              <a:defRPr lang="zh-CN"/>
            </a:defPPr>
            <a:lvl1pPr indent="0" lvl="0">
              <a:buNone/>
              <a:defRPr sz="2000"/>
            </a:lvl1pPr>
            <a:lvl2pPr indent="0">
              <a:buNone/>
            </a:lvl2pPr>
            <a:lvl3pPr indent="0">
              <a:buNone/>
              <a:defRPr sz="1600"/>
            </a:lvl3pPr>
            <a:lvl4pPr indent="0">
              <a:buNone/>
              <a:defRPr sz="1400"/>
            </a:lvl4pPr>
            <a:lvl5pPr indent="0">
              <a:buNone/>
              <a:defRPr sz="1400"/>
            </a:lvl5pPr>
            <a:lvl6pPr indent="0">
              <a:buNone/>
              <a:defRPr sz="1400"/>
            </a:lvl6pPr>
            <a:lvl7pPr indent="0">
              <a:buNone/>
              <a:defRPr sz="1400"/>
            </a:lvl7pPr>
            <a:lvl8pPr indent="0">
              <a:buNone/>
              <a:defRPr sz="1400"/>
            </a:lvl8pPr>
            <a:lvl9pPr indent="0">
              <a:buNone/>
              <a:defRPr sz="1400"/>
            </a:lvl9pPr>
          </a:lstStyle>
          <a:p>
            <a:r>
              <a:rPr altLang="en-US" lang="zh-CN" smtClean="0">
                <a:solidFill>
                  <a:schemeClr val="bg2"/>
                </a:solidFill>
              </a:rPr>
              <a:t>请在此输入您的文本。请在此输入您的文本。请在此输入您的文本。请在此输入您的文本。请在此输入您的文本。</a:t>
            </a:r>
          </a:p>
        </p:txBody>
      </p:sp>
      <p:pic>
        <p:nvPicPr>
          <p:cNvPr id="5" name="图片 4"/>
          <p:cNvPicPr preferRelativeResize="0"/>
          <p:nvPr>
            <p:custDataLst>
              <p:tags r:id="rId6"/>
            </p:custDataLst>
          </p:nvPr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l="11606" r="12132"/>
          <a:stretch>
            <a:fillRect/>
          </a:stretch>
        </p:blipFill>
        <p:spPr>
          <a:xfrm>
            <a:off x="5184000" y="464400"/>
            <a:ext cx="6170400" cy="54036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554600" y="297958"/>
            <a:ext cx="9082800" cy="9396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mtClean="0" sz="3600">
                <a:latin typeface="+mj-lt"/>
                <a:ea typeface="+mj-ea"/>
                <a:cs typeface="+mj-cs"/>
              </a:rPr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1554600" y="5937696"/>
            <a:ext cx="9082800" cy="597600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r>
              <a:rPr altLang="en-US" lang="zh-CN" smtClean="0">
                <a:solidFill>
                  <a:schemeClr val="bg2"/>
                </a:solidFill>
              </a:rPr>
              <a:t>请在此输入您的文本。请在此输入您的文本。请在此输入您的文本。</a:t>
            </a: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16815" t="8356"/>
          <a:stretch>
            <a:fillRect/>
          </a:stretch>
        </p:blipFill>
        <p:spPr>
          <a:xfrm>
            <a:off x="1554600" y="1237558"/>
            <a:ext cx="9082800" cy="4531057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149" name="Group 5"/>
          <p:cNvGrpSpPr/>
          <p:nvPr>
            <p:custDataLst>
              <p:tags r:id="rId3"/>
            </p:custDataLst>
          </p:nvPr>
        </p:nvGrpSpPr>
        <p:grpSpPr>
          <a:xfrm>
            <a:off x="1309626" y="2482851"/>
            <a:ext cx="601663" cy="701675"/>
            <a:chExt cx="947" cy="1104"/>
          </a:xfrm>
        </p:grpSpPr>
        <p:sp>
          <p:nvSpPr>
            <p:cNvPr id="6150" name="Text Box 1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0" y="0"/>
              <a:ext cx="728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1</a:t>
              </a:r>
            </a:p>
          </p:txBody>
        </p:sp>
        <p:sp>
          <p:nvSpPr>
            <p:cNvPr id="6151" name="Line 1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625" y="318"/>
              <a:ext cx="323" cy="577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6152" name="Group 8"/>
          <p:cNvGrpSpPr/>
          <p:nvPr>
            <p:custDataLst>
              <p:tags r:id="rId6"/>
            </p:custDataLst>
          </p:nvPr>
        </p:nvGrpSpPr>
        <p:grpSpPr>
          <a:xfrm>
            <a:off x="1309625" y="3959226"/>
            <a:ext cx="598488" cy="701675"/>
            <a:chExt cx="942" cy="1104"/>
          </a:xfrm>
        </p:grpSpPr>
        <p:sp>
          <p:nvSpPr>
            <p:cNvPr id="6153" name="Text Box 16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0" y="0"/>
              <a:ext cx="728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2</a:t>
              </a:r>
            </a:p>
          </p:txBody>
        </p:sp>
        <p:sp>
          <p:nvSpPr>
            <p:cNvPr id="6154" name="Line 17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620" y="305"/>
              <a:ext cx="323" cy="580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sp>
        <p:nvSpPr>
          <p:cNvPr id="6155" name="Text Box 1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928204" y="3184525"/>
            <a:ext cx="917071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sp>
        <p:nvSpPr>
          <p:cNvPr id="6156" name="Text Box 1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928204" y="4659314"/>
            <a:ext cx="9170719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1pPr>
            <a:lvl2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2pPr>
            <a:lvl3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3pPr>
            <a:lvl4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4pPr>
            <a:lvl5pPr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charset="0" pitchFamily="34" typeface="Arial"/>
              <a:defRPr>
                <a:solidFill>
                  <a:schemeClr val="tx1"/>
                </a:solidFill>
                <a:latin charset="0" pitchFamily="34" typeface="Arial"/>
                <a:ea charset="-122" pitchFamily="2" typeface="宋体"/>
              </a:defRPr>
            </a:lvl9pPr>
          </a:lstStyle>
          <a:p>
            <a:r>
              <a:rPr altLang="en-US" lang="zh-CN">
                <a:solidFill>
                  <a:schemeClr val="bg2"/>
                </a:solidFill>
                <a:latin typeface="+mn-lt"/>
                <a:ea typeface="+mn-ea"/>
                <a:sym charset="0" pitchFamily="34" typeface="Arial"/>
              </a:rPr>
              <a:t>请在此输入您的文本。请在此输入您的文本。</a:t>
            </a:r>
          </a:p>
        </p:txBody>
      </p:sp>
      <p:grpSp>
        <p:nvGrpSpPr>
          <p:cNvPr id="2" name="组合 1"/>
          <p:cNvGrpSpPr/>
          <p:nvPr>
            <p:custDataLst>
              <p:tags r:id="rId11"/>
            </p:custDataLst>
          </p:nvPr>
        </p:nvGrpSpPr>
        <p:grpSpPr>
          <a:xfrm>
            <a:off x="1292164" y="668338"/>
            <a:ext cx="1341437" cy="1318576"/>
            <a:chOff x="903288" y="668338"/>
            <a:chExt cx="1341437" cy="1318576"/>
          </a:xfrm>
        </p:grpSpPr>
        <p:sp>
          <p:nvSpPr>
            <p:cNvPr id="6158" name="Oval 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903288" y="668338"/>
              <a:ext cx="1341437" cy="1318257"/>
            </a:xfrm>
            <a:prstGeom prst="ellipse">
              <a:avLst/>
            </a:prstGeom>
            <a:solidFill>
              <a:srgbClr val="8FC226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endParaRPr altLang="en-US" lang="zh-CN">
                <a:ea charset="-122" pitchFamily="49" typeface="黑体"/>
                <a:sym charset="0" pitchFamily="34" typeface="Arial"/>
              </a:endParaRPr>
            </a:p>
          </p:txBody>
        </p:sp>
        <p:sp>
          <p:nvSpPr>
            <p:cNvPr id="6159" name="弦形 5"/>
            <p:cNvSpPr/>
            <p:nvPr>
              <p:custDataLst>
                <p:tags r:id="rId13"/>
              </p:custDataLst>
            </p:nvPr>
          </p:nvSpPr>
          <p:spPr bwMode="auto">
            <a:xfrm rot="7500000">
              <a:off x="914561" y="677392"/>
              <a:ext cx="1310634" cy="1308409"/>
            </a:xfrm>
            <a:custGeom>
              <a:gdLst>
                <a:gd fmla="*/ 1045534 w 1309043" name="T0"/>
                <a:gd fmla="*/ 1179410 h 1309043" name="T1"/>
                <a:gd fmla="*/ 387739 w 1309043" name="T2"/>
                <a:gd fmla="*/ 1252206 h 1309043" name="T3"/>
                <a:gd fmla="*/ 2701 w 1309043" name="T4"/>
                <a:gd fmla="*/ 713931 h 1309043" name="T5"/>
                <a:gd fmla="*/ 284082 w 1309043" name="T6"/>
                <a:gd fmla="*/ 114916 h 1309043" name="T7"/>
                <a:gd fmla="*/ 1045534 w 1309043" name="T8"/>
                <a:gd fmla="*/ 1179410 h 13090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09043" w="1309043">
                  <a:moveTo>
                    <a:pt x="1045534" y="1179410"/>
                  </a:moveTo>
                  <a:cubicBezTo>
                    <a:pt x="855591" y="1320907"/>
                    <a:pt x="604024" y="1348747"/>
                    <a:pt x="387739" y="1252206"/>
                  </a:cubicBezTo>
                  <a:cubicBezTo>
                    <a:pt x="171454" y="1155665"/>
                    <a:pt x="24200" y="949807"/>
                    <a:pt x="2701" y="713931"/>
                  </a:cubicBezTo>
                  <a:cubicBezTo>
                    <a:pt x="-18798" y="478055"/>
                    <a:pt x="88814" y="248968"/>
                    <a:pt x="284082" y="114916"/>
                  </a:cubicBezTo>
                  <a:lnTo>
                    <a:pt x="1045534" y="1179410"/>
                  </a:lnTo>
                  <a:close/>
                </a:path>
              </a:pathLst>
            </a:custGeom>
            <a:solidFill>
              <a:srgbClr val="D7F1B8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/>
            <a:p>
              <a:endParaRPr altLang="en-US" lang="zh-CN"/>
            </a:p>
          </p:txBody>
        </p:sp>
      </p:grpSp>
      <p:sp>
        <p:nvSpPr>
          <p:cNvPr id="6160" name="矩形 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337895" y="1053969"/>
            <a:ext cx="1257597" cy="27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 bIns="0" lIns="0" rIns="0" tIns="0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r>
              <a:rPr altLang="zh-CN" b="1" lang="en-US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CONTENTS</a:t>
            </a:r>
          </a:p>
        </p:txBody>
      </p:sp>
      <p:sp>
        <p:nvSpPr>
          <p:cNvPr id="3" name="文本框 2"/>
          <p:cNvSpPr txBox="1"/>
          <p:nvPr>
            <p:custDataLst>
              <p:tags r:id="rId15"/>
            </p:custDataLst>
          </p:nvPr>
        </p:nvSpPr>
        <p:spPr>
          <a:xfrm>
            <a:off x="1912217" y="2530793"/>
            <a:ext cx="9170719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indent="-34925" marL="34925">
              <a:lnSpc>
                <a:spcPct val="110000"/>
              </a:lnSpc>
              <a:buSzPct val="125000"/>
              <a:buNone/>
              <a:defRPr b="1" sz="28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16"/>
            </p:custDataLst>
          </p:nvPr>
        </p:nvSpPr>
        <p:spPr>
          <a:xfrm>
            <a:off x="1912217" y="4084138"/>
            <a:ext cx="9170719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rmAutofit/>
          </a:bodyPr>
          <a:lstStyle>
            <a:defPPr>
              <a:defRPr lang="zh-CN"/>
            </a:defPPr>
            <a:lvl1pPr indent="-3175" marL="3175">
              <a:lnSpc>
                <a:spcPct val="110000"/>
              </a:lnSpc>
              <a:buSzPct val="125000"/>
              <a:buNone/>
              <a:defRPr b="1" sz="28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/>
              <a:t>请在此输入您的标题</a:t>
            </a:r>
          </a:p>
        </p:txBody>
      </p:sp>
    </p:spTree>
    <p:custDataLst>
      <p:tags r:id="rId17"/>
    </p:custData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174" name="Group 6"/>
          <p:cNvGrpSpPr/>
          <p:nvPr>
            <p:custDataLst>
              <p:tags r:id="rId3"/>
            </p:custDataLst>
          </p:nvPr>
        </p:nvGrpSpPr>
        <p:grpSpPr>
          <a:xfrm>
            <a:off x="1309624" y="2698751"/>
            <a:ext cx="602298" cy="708031"/>
            <a:chExt cx="948" cy="1114"/>
          </a:xfrm>
        </p:grpSpPr>
        <p:sp>
          <p:nvSpPr>
            <p:cNvPr id="7175" name="Text Box 1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1</a:t>
              </a:r>
            </a:p>
          </p:txBody>
        </p:sp>
        <p:sp>
          <p:nvSpPr>
            <p:cNvPr id="7176" name="Line 1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625" y="318"/>
              <a:ext cx="323" cy="577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7177" name="Group 9"/>
          <p:cNvGrpSpPr/>
          <p:nvPr>
            <p:custDataLst>
              <p:tags r:id="rId6"/>
            </p:custDataLst>
          </p:nvPr>
        </p:nvGrpSpPr>
        <p:grpSpPr>
          <a:xfrm>
            <a:off x="6259400" y="2724151"/>
            <a:ext cx="616586" cy="707711"/>
            <a:chExt cx="970" cy="1114"/>
          </a:xfrm>
        </p:grpSpPr>
        <p:sp>
          <p:nvSpPr>
            <p:cNvPr id="7178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0" y="0"/>
              <a:ext cx="739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2</a:t>
              </a:r>
            </a:p>
          </p:txBody>
        </p:sp>
        <p:sp>
          <p:nvSpPr>
            <p:cNvPr id="7179" name="Line 14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647" y="310"/>
              <a:ext cx="323" cy="580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7180" name="Group 12"/>
          <p:cNvGrpSpPr/>
          <p:nvPr>
            <p:custDataLst>
              <p:tags r:id="rId9"/>
            </p:custDataLst>
          </p:nvPr>
        </p:nvGrpSpPr>
        <p:grpSpPr>
          <a:xfrm>
            <a:off x="1309625" y="4271964"/>
            <a:ext cx="599123" cy="708031"/>
            <a:chExt cx="943" cy="1114"/>
          </a:xfrm>
        </p:grpSpPr>
        <p:sp>
          <p:nvSpPr>
            <p:cNvPr id="7181" name="Text Box 16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3</a:t>
              </a:r>
            </a:p>
          </p:txBody>
        </p:sp>
        <p:sp>
          <p:nvSpPr>
            <p:cNvPr id="7182" name="Line 17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620" y="308"/>
              <a:ext cx="323" cy="577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sp>
        <p:nvSpPr>
          <p:cNvPr id="7183" name="Text Box 15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780578" y="3342680"/>
            <a:ext cx="440169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7184" name="Text Box 16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838620" y="3327074"/>
            <a:ext cx="440169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7185" name="Text Box 1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850961" y="4893937"/>
            <a:ext cx="4401689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grpSp>
        <p:nvGrpSpPr>
          <p:cNvPr id="2" name="组合 1"/>
          <p:cNvGrpSpPr/>
          <p:nvPr>
            <p:custDataLst>
              <p:tags r:id="rId15"/>
            </p:custDataLst>
          </p:nvPr>
        </p:nvGrpSpPr>
        <p:grpSpPr>
          <a:xfrm>
            <a:off x="1292163" y="668338"/>
            <a:ext cx="1341437" cy="1318574"/>
            <a:chOff x="903288" y="668338"/>
            <a:chExt cx="1341437" cy="1318574"/>
          </a:xfrm>
        </p:grpSpPr>
        <p:sp>
          <p:nvSpPr>
            <p:cNvPr id="7187" name="Oval 6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903288" y="668338"/>
              <a:ext cx="1341437" cy="1318257"/>
            </a:xfrm>
            <a:prstGeom prst="ellipse">
              <a:avLst/>
            </a:prstGeom>
            <a:solidFill>
              <a:srgbClr val="8FC226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square">
              <a:normAutofit fontScale="40000" lnSpcReduction="20000"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mtClean="0">
                  <a:solidFill>
                    <a:schemeClr val="tx2"/>
                  </a:solidFill>
                  <a:ea charset="-122" pitchFamily="49" typeface="黑体"/>
                  <a:sym charset="0" pitchFamily="34" typeface="Arial"/>
                </a:rPr>
                <a:t>请在此输入您的文本。请在此输入您的文本。请在此输入您的文本。请在此输入您的文本。请在此输入您的文本。</a:t>
              </a:r>
            </a:p>
          </p:txBody>
        </p:sp>
        <p:sp>
          <p:nvSpPr>
            <p:cNvPr id="7188" name="弦形 5"/>
            <p:cNvSpPr/>
            <p:nvPr>
              <p:custDataLst>
                <p:tags r:id="rId17"/>
              </p:custDataLst>
            </p:nvPr>
          </p:nvSpPr>
          <p:spPr bwMode="auto">
            <a:xfrm rot="7500000">
              <a:off x="914561" y="677391"/>
              <a:ext cx="1310633" cy="1308409"/>
            </a:xfrm>
            <a:custGeom>
              <a:gdLst>
                <a:gd fmla="*/ 1045534 w 1309043" name="T0"/>
                <a:gd fmla="*/ 1179410 h 1309043" name="T1"/>
                <a:gd fmla="*/ 387739 w 1309043" name="T2"/>
                <a:gd fmla="*/ 1252206 h 1309043" name="T3"/>
                <a:gd fmla="*/ 2701 w 1309043" name="T4"/>
                <a:gd fmla="*/ 713931 h 1309043" name="T5"/>
                <a:gd fmla="*/ 284082 w 1309043" name="T6"/>
                <a:gd fmla="*/ 114916 h 1309043" name="T7"/>
                <a:gd fmla="*/ 1045534 w 1309043" name="T8"/>
                <a:gd fmla="*/ 1179410 h 13090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09043" w="1309043">
                  <a:moveTo>
                    <a:pt x="1045534" y="1179410"/>
                  </a:moveTo>
                  <a:cubicBezTo>
                    <a:pt x="855591" y="1320907"/>
                    <a:pt x="604024" y="1348747"/>
                    <a:pt x="387739" y="1252206"/>
                  </a:cubicBezTo>
                  <a:cubicBezTo>
                    <a:pt x="171454" y="1155665"/>
                    <a:pt x="24200" y="949807"/>
                    <a:pt x="2701" y="713931"/>
                  </a:cubicBezTo>
                  <a:cubicBezTo>
                    <a:pt x="-18798" y="478055"/>
                    <a:pt x="88814" y="248968"/>
                    <a:pt x="284082" y="114916"/>
                  </a:cubicBezTo>
                  <a:lnTo>
                    <a:pt x="1045534" y="1179410"/>
                  </a:lnTo>
                  <a:close/>
                </a:path>
              </a:pathLst>
            </a:custGeom>
            <a:solidFill>
              <a:srgbClr val="D7F1B8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/>
            <a:p>
              <a:endParaRPr altLang="en-US" lang="zh-CN">
                <a:solidFill>
                  <a:schemeClr val="tx2"/>
                </a:solidFill>
              </a:endParaRPr>
            </a:p>
          </p:txBody>
        </p:sp>
      </p:grpSp>
      <p:sp>
        <p:nvSpPr>
          <p:cNvPr id="7189" name="矩形 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331542" y="1052063"/>
            <a:ext cx="1269665" cy="27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 bIns="0" lIns="0" rIns="0" tIns="0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r>
              <a:rPr altLang="zh-CN" b="1" lang="en-US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CONTENTS</a:t>
            </a:r>
          </a:p>
        </p:txBody>
      </p:sp>
      <p:sp>
        <p:nvSpPr>
          <p:cNvPr id="3" name="文本框 2"/>
          <p:cNvSpPr txBox="1"/>
          <p:nvPr>
            <p:custDataLst>
              <p:tags r:id="rId19"/>
            </p:custDataLst>
          </p:nvPr>
        </p:nvSpPr>
        <p:spPr>
          <a:xfrm>
            <a:off x="1780578" y="2838957"/>
            <a:ext cx="440169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5720" compatLnSpc="1" lIns="91440" numCol="1" rIns="91440" tIns="45720" vert="horz" wrap="square">
            <a:noAutofit/>
          </a:bodyPr>
          <a:lstStyle>
            <a:defPPr>
              <a:defRPr lang="zh-CN"/>
            </a:defPPr>
            <a:lvl1pPr indent="-34925" marL="349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20"/>
            </p:custDataLst>
          </p:nvPr>
        </p:nvSpPr>
        <p:spPr>
          <a:xfrm>
            <a:off x="6837866" y="2827339"/>
            <a:ext cx="4401689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5" name="文本框 4"/>
          <p:cNvSpPr txBox="1"/>
          <p:nvPr>
            <p:custDataLst>
              <p:tags r:id="rId21"/>
            </p:custDataLst>
          </p:nvPr>
        </p:nvSpPr>
        <p:spPr>
          <a:xfrm>
            <a:off x="1849374" y="4377850"/>
            <a:ext cx="440169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t" anchorCtr="0" bIns="46990" compatLnSpc="1" lIns="90170" numCol="1" rIns="90170" tIns="46990" vert="horz" wrap="square">
            <a:noAutofit/>
          </a:bodyPr>
          <a:lstStyle>
            <a:defPPr>
              <a:defRPr lang="zh-CN"/>
            </a:defPPr>
            <a:lvl1pPr indent="-3175" marL="317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</a:defRPr>
            </a:lvl5pPr>
            <a:lvl6pPr indent="-228600" marL="25146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6pPr>
            <a:lvl7pPr indent="-228600" marL="29718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7pPr>
            <a:lvl8pPr indent="-228600" marL="3429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8pPr>
            <a:lvl9pPr indent="-228600" marL="3886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1800">
                <a:latin typeface="+mn-lt"/>
                <a:ea typeface="+mn-ea"/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</p:spTree>
    <p:custDataLst>
      <p:tags r:id="rId22"/>
    </p:custData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195" name="Group 3"/>
          <p:cNvGrpSpPr/>
          <p:nvPr>
            <p:custDataLst>
              <p:tags r:id="rId3"/>
            </p:custDataLst>
          </p:nvPr>
        </p:nvGrpSpPr>
        <p:grpSpPr>
          <a:xfrm>
            <a:off x="1238185" y="2578101"/>
            <a:ext cx="598487" cy="708031"/>
            <a:chExt cx="942" cy="1114"/>
          </a:xfrm>
        </p:grpSpPr>
        <p:sp>
          <p:nvSpPr>
            <p:cNvPr id="8196" name="Text Box 1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1</a:t>
              </a:r>
            </a:p>
          </p:txBody>
        </p:sp>
        <p:sp>
          <p:nvSpPr>
            <p:cNvPr id="8197" name="Line 1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622" y="318"/>
              <a:ext cx="320" cy="577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8198" name="Group 6"/>
          <p:cNvGrpSpPr/>
          <p:nvPr>
            <p:custDataLst>
              <p:tags r:id="rId6"/>
            </p:custDataLst>
          </p:nvPr>
        </p:nvGrpSpPr>
        <p:grpSpPr>
          <a:xfrm>
            <a:off x="6656612" y="2720976"/>
            <a:ext cx="616586" cy="707711"/>
            <a:chExt cx="970" cy="1114"/>
          </a:xfrm>
        </p:grpSpPr>
        <p:sp>
          <p:nvSpPr>
            <p:cNvPr id="8199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0" y="0"/>
              <a:ext cx="739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2</a:t>
              </a:r>
            </a:p>
          </p:txBody>
        </p:sp>
        <p:sp>
          <p:nvSpPr>
            <p:cNvPr id="8200" name="Line 14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647" y="310"/>
              <a:ext cx="323" cy="580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8201" name="Group 9"/>
          <p:cNvGrpSpPr/>
          <p:nvPr>
            <p:custDataLst>
              <p:tags r:id="rId9"/>
            </p:custDataLst>
          </p:nvPr>
        </p:nvGrpSpPr>
        <p:grpSpPr>
          <a:xfrm>
            <a:off x="1238185" y="4128928"/>
            <a:ext cx="598487" cy="707711"/>
            <a:chExt cx="942" cy="1114"/>
          </a:xfrm>
        </p:grpSpPr>
        <p:sp>
          <p:nvSpPr>
            <p:cNvPr id="8202" name="Text Box 16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3</a:t>
              </a:r>
            </a:p>
          </p:txBody>
        </p:sp>
        <p:sp>
          <p:nvSpPr>
            <p:cNvPr id="8203" name="Line 17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622" y="305"/>
              <a:ext cx="320" cy="580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8205" name="Group 13"/>
          <p:cNvGrpSpPr/>
          <p:nvPr>
            <p:custDataLst>
              <p:tags r:id="rId12"/>
            </p:custDataLst>
          </p:nvPr>
        </p:nvGrpSpPr>
        <p:grpSpPr>
          <a:xfrm>
            <a:off x="6656612" y="4071778"/>
            <a:ext cx="616586" cy="707711"/>
            <a:chExt cx="970" cy="1114"/>
          </a:xfrm>
        </p:grpSpPr>
        <p:sp>
          <p:nvSpPr>
            <p:cNvPr id="8206" name="Text Box 13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0" y="0"/>
              <a:ext cx="739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4</a:t>
              </a:r>
            </a:p>
          </p:txBody>
        </p:sp>
        <p:sp>
          <p:nvSpPr>
            <p:cNvPr id="8207" name="Line 14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647" y="310"/>
              <a:ext cx="323" cy="580"/>
            </a:xfrm>
            <a:prstGeom prst="line">
              <a:avLst/>
            </a:prstGeom>
            <a:noFill/>
            <a:ln cap="flat"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sp>
        <p:nvSpPr>
          <p:cNvPr id="8208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61450" y="3098801"/>
            <a:ext cx="468485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8209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803333" y="3098801"/>
            <a:ext cx="468485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8210" name="Text Box 18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261450" y="4606766"/>
            <a:ext cx="468485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8211" name="Text Box 19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803333" y="4606766"/>
            <a:ext cx="468485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grpSp>
        <p:nvGrpSpPr>
          <p:cNvPr id="2" name="组合 1"/>
          <p:cNvGrpSpPr/>
          <p:nvPr>
            <p:custDataLst>
              <p:tags r:id="rId19"/>
            </p:custDataLst>
          </p:nvPr>
        </p:nvGrpSpPr>
        <p:grpSpPr>
          <a:xfrm>
            <a:off x="1292160" y="668338"/>
            <a:ext cx="1341437" cy="1318574"/>
            <a:chOff x="903288" y="668338"/>
            <a:chExt cx="1341437" cy="1318574"/>
          </a:xfrm>
        </p:grpSpPr>
        <p:sp>
          <p:nvSpPr>
            <p:cNvPr id="28" name="Oval 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903288" y="668338"/>
              <a:ext cx="1341437" cy="1318257"/>
            </a:xfrm>
            <a:prstGeom prst="ellipse">
              <a:avLst/>
            </a:prstGeom>
            <a:solidFill>
              <a:srgbClr val="8FC226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endParaRPr altLang="en-US" lang="zh-CN">
                <a:solidFill>
                  <a:schemeClr val="tx2"/>
                </a:solidFill>
                <a:ea charset="-122" pitchFamily="49" typeface="黑体"/>
                <a:sym charset="0" pitchFamily="34" typeface="Arial"/>
              </a:endParaRPr>
            </a:p>
          </p:txBody>
        </p:sp>
        <p:sp>
          <p:nvSpPr>
            <p:cNvPr id="29" name="弦形 5"/>
            <p:cNvSpPr/>
            <p:nvPr>
              <p:custDataLst>
                <p:tags r:id="rId21"/>
              </p:custDataLst>
            </p:nvPr>
          </p:nvSpPr>
          <p:spPr bwMode="auto">
            <a:xfrm rot="7500000">
              <a:off x="914561" y="677391"/>
              <a:ext cx="1310633" cy="1308409"/>
            </a:xfrm>
            <a:custGeom>
              <a:gdLst>
                <a:gd fmla="*/ 1045534 w 1309043" name="T0"/>
                <a:gd fmla="*/ 1179410 h 1309043" name="T1"/>
                <a:gd fmla="*/ 387739 w 1309043" name="T2"/>
                <a:gd fmla="*/ 1252206 h 1309043" name="T3"/>
                <a:gd fmla="*/ 2701 w 1309043" name="T4"/>
                <a:gd fmla="*/ 713931 h 1309043" name="T5"/>
                <a:gd fmla="*/ 284082 w 1309043" name="T6"/>
                <a:gd fmla="*/ 114916 h 1309043" name="T7"/>
                <a:gd fmla="*/ 1045534 w 1309043" name="T8"/>
                <a:gd fmla="*/ 1179410 h 13090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09043" w="1309043">
                  <a:moveTo>
                    <a:pt x="1045534" y="1179410"/>
                  </a:moveTo>
                  <a:cubicBezTo>
                    <a:pt x="855591" y="1320907"/>
                    <a:pt x="604024" y="1348747"/>
                    <a:pt x="387739" y="1252206"/>
                  </a:cubicBezTo>
                  <a:cubicBezTo>
                    <a:pt x="171454" y="1155665"/>
                    <a:pt x="24200" y="949807"/>
                    <a:pt x="2701" y="713931"/>
                  </a:cubicBezTo>
                  <a:cubicBezTo>
                    <a:pt x="-18798" y="478055"/>
                    <a:pt x="88814" y="248968"/>
                    <a:pt x="284082" y="114916"/>
                  </a:cubicBezTo>
                  <a:lnTo>
                    <a:pt x="1045534" y="1179410"/>
                  </a:lnTo>
                  <a:close/>
                </a:path>
              </a:pathLst>
            </a:custGeom>
            <a:solidFill>
              <a:srgbClr val="D7F1B8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/>
            <a:p>
              <a:endParaRPr altLang="en-US" lang="zh-CN">
                <a:solidFill>
                  <a:schemeClr val="tx2"/>
                </a:solidFill>
              </a:endParaRPr>
            </a:p>
          </p:txBody>
        </p:sp>
      </p:grpSp>
      <p:sp>
        <p:nvSpPr>
          <p:cNvPr id="30" name="矩形 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331539" y="1052063"/>
            <a:ext cx="1269665" cy="27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 bIns="0" lIns="0" rIns="0" tIns="0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r>
              <a:rPr altLang="zh-CN" b="1" lang="en-US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CONTENTS</a:t>
            </a:r>
          </a:p>
        </p:txBody>
      </p:sp>
      <p:sp>
        <p:nvSpPr>
          <p:cNvPr id="3" name="文本框 2"/>
          <p:cNvSpPr txBox="1"/>
          <p:nvPr>
            <p:custDataLst>
              <p:tags r:id="rId23"/>
            </p:custDataLst>
          </p:nvPr>
        </p:nvSpPr>
        <p:spPr>
          <a:xfrm>
            <a:off x="7261450" y="4147978"/>
            <a:ext cx="4684852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24"/>
            </p:custDataLst>
          </p:nvPr>
        </p:nvSpPr>
        <p:spPr>
          <a:xfrm>
            <a:off x="1803333" y="4147978"/>
            <a:ext cx="4684851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3175" marL="317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5" name="文本框 4"/>
          <p:cNvSpPr txBox="1"/>
          <p:nvPr>
            <p:custDataLst>
              <p:tags r:id="rId25"/>
            </p:custDataLst>
          </p:nvPr>
        </p:nvSpPr>
        <p:spPr>
          <a:xfrm>
            <a:off x="1803333" y="2581276"/>
            <a:ext cx="468485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34925" marL="349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6" name="文本框 5"/>
          <p:cNvSpPr txBox="1"/>
          <p:nvPr>
            <p:custDataLst>
              <p:tags r:id="rId26"/>
            </p:custDataLst>
          </p:nvPr>
        </p:nvSpPr>
        <p:spPr>
          <a:xfrm>
            <a:off x="7261450" y="2581276"/>
            <a:ext cx="468485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</p:spTree>
    <p:custDataLst>
      <p:tags r:id="rId27"/>
    </p:custData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219" name="Group 3"/>
          <p:cNvGrpSpPr/>
          <p:nvPr>
            <p:custDataLst>
              <p:tags r:id="rId3"/>
            </p:custDataLst>
          </p:nvPr>
        </p:nvGrpSpPr>
        <p:grpSpPr>
          <a:xfrm>
            <a:off x="1292400" y="2449514"/>
            <a:ext cx="576262" cy="708031"/>
            <a:chExt cx="907" cy="1114"/>
          </a:xfrm>
        </p:grpSpPr>
        <p:sp>
          <p:nvSpPr>
            <p:cNvPr id="9220" name="Text Box 10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1</a:t>
              </a:r>
            </a:p>
          </p:txBody>
        </p:sp>
        <p:sp>
          <p:nvSpPr>
            <p:cNvPr id="9221" name="Line 1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585" y="317"/>
              <a:ext cx="322" cy="580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9222" name="Group 6"/>
          <p:cNvGrpSpPr/>
          <p:nvPr>
            <p:custDataLst>
              <p:tags r:id="rId6"/>
            </p:custDataLst>
          </p:nvPr>
        </p:nvGrpSpPr>
        <p:grpSpPr>
          <a:xfrm>
            <a:off x="6367464" y="2392363"/>
            <a:ext cx="585787" cy="707710"/>
            <a:chExt cx="922" cy="1114"/>
          </a:xfrm>
        </p:grpSpPr>
        <p:sp>
          <p:nvSpPr>
            <p:cNvPr id="9223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2</a:t>
              </a:r>
            </a:p>
          </p:txBody>
        </p:sp>
        <p:sp>
          <p:nvSpPr>
            <p:cNvPr id="9224" name="Line 14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600" y="312"/>
              <a:ext cx="322" cy="578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9225" name="Group 9"/>
          <p:cNvGrpSpPr/>
          <p:nvPr>
            <p:custDataLst>
              <p:tags r:id="rId9"/>
            </p:custDataLst>
          </p:nvPr>
        </p:nvGrpSpPr>
        <p:grpSpPr>
          <a:xfrm>
            <a:off x="1292400" y="3792102"/>
            <a:ext cx="576262" cy="707710"/>
            <a:chExt cx="907" cy="1114"/>
          </a:xfrm>
        </p:grpSpPr>
        <p:sp>
          <p:nvSpPr>
            <p:cNvPr id="9226" name="Text Box 16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3</a:t>
              </a:r>
            </a:p>
          </p:txBody>
        </p:sp>
        <p:sp>
          <p:nvSpPr>
            <p:cNvPr id="9227" name="Line 17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585" y="307"/>
              <a:ext cx="322" cy="578"/>
            </a:xfrm>
            <a:prstGeom prst="line">
              <a:avLst/>
            </a:prstGeom>
            <a:noFill/>
            <a:ln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9229" name="Group 13"/>
          <p:cNvGrpSpPr/>
          <p:nvPr>
            <p:custDataLst>
              <p:tags r:id="rId12"/>
            </p:custDataLst>
          </p:nvPr>
        </p:nvGrpSpPr>
        <p:grpSpPr>
          <a:xfrm>
            <a:off x="6367464" y="3677802"/>
            <a:ext cx="585787" cy="707710"/>
            <a:chExt cx="922" cy="1114"/>
          </a:xfrm>
        </p:grpSpPr>
        <p:sp>
          <p:nvSpPr>
            <p:cNvPr id="9230" name="Text Box 13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4</a:t>
              </a:r>
            </a:p>
          </p:txBody>
        </p:sp>
        <p:sp>
          <p:nvSpPr>
            <p:cNvPr id="9231" name="Line 14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600" y="312"/>
              <a:ext cx="322" cy="578"/>
            </a:xfrm>
            <a:prstGeom prst="line">
              <a:avLst/>
            </a:prstGeom>
            <a:noFill/>
            <a:ln cap="flat"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grpSp>
        <p:nvGrpSpPr>
          <p:cNvPr id="9233" name="Group 17"/>
          <p:cNvGrpSpPr/>
          <p:nvPr>
            <p:custDataLst>
              <p:tags r:id="rId15"/>
            </p:custDataLst>
          </p:nvPr>
        </p:nvGrpSpPr>
        <p:grpSpPr>
          <a:xfrm>
            <a:off x="1292400" y="5106116"/>
            <a:ext cx="576262" cy="707710"/>
            <a:chExt cx="907" cy="1114"/>
          </a:xfrm>
        </p:grpSpPr>
        <p:sp>
          <p:nvSpPr>
            <p:cNvPr id="9234" name="Text Box 16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0" y="0"/>
              <a:ext cx="740" cy="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r>
                <a:rPr altLang="en-US" lang="zh-CN" sz="4000">
                  <a:latin typeface="+mn-lt"/>
                  <a:ea typeface="+mn-ea"/>
                  <a:sym charset="0" pitchFamily="34" typeface="Arial"/>
                </a:rPr>
                <a:t>5</a:t>
              </a:r>
            </a:p>
          </p:txBody>
        </p:sp>
        <p:sp>
          <p:nvSpPr>
            <p:cNvPr id="9235" name="Line 1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V="1">
              <a:off x="585" y="307"/>
              <a:ext cx="322" cy="578"/>
            </a:xfrm>
            <a:prstGeom prst="line">
              <a:avLst/>
            </a:prstGeom>
            <a:noFill/>
            <a:ln cap="flat" cmpd="sng" w="9525">
              <a:solidFill>
                <a:srgbClr val="67841A"/>
              </a:solidFill>
              <a:round/>
            </a:ln>
            <a:effectLst/>
            <a:extLst>
              <a:ext uri="{909E8E84-426E-40DD-AFC4-6F175D3DCCD1}">
                <a14:hiddenFill>
                  <a:noFill/>
                </a14:hiddenFill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rmAutofit/>
            </a:bodyPr>
            <a:lstStyle/>
            <a:p>
              <a:endParaRPr altLang="en-US" lang="zh-CN">
                <a:sym charset="0" pitchFamily="34" typeface="Arial"/>
              </a:endParaRPr>
            </a:p>
          </p:txBody>
        </p:sp>
      </p:grpSp>
      <p:sp>
        <p:nvSpPr>
          <p:cNvPr id="9236" name="Text Box 20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832149" y="3006726"/>
            <a:ext cx="441968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9237" name="Text Box 2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1832149" y="4342965"/>
            <a:ext cx="441968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9238" name="Text Box 22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878637" y="2949576"/>
            <a:ext cx="441968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9239" name="Text Box 23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878637" y="4285815"/>
            <a:ext cx="441968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sp>
        <p:nvSpPr>
          <p:cNvPr id="9240" name="Text Box 24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832149" y="5666504"/>
            <a:ext cx="4419681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rmAutofit/>
          </a:bodyPr>
          <a:lstStyle/>
          <a:p>
            <a:r>
              <a:rPr altLang="en-US" lang="zh-CN">
                <a:solidFill>
                  <a:schemeClr val="bg2"/>
                </a:solidFill>
                <a:sym charset="0" pitchFamily="34" typeface="Arial"/>
              </a:rPr>
              <a:t>请在此输入您的文本。</a:t>
            </a:r>
          </a:p>
        </p:txBody>
      </p:sp>
      <p:grpSp>
        <p:nvGrpSpPr>
          <p:cNvPr id="32" name="组合 31"/>
          <p:cNvGrpSpPr/>
          <p:nvPr>
            <p:custDataLst>
              <p:tags r:id="rId23"/>
            </p:custDataLst>
          </p:nvPr>
        </p:nvGrpSpPr>
        <p:grpSpPr>
          <a:xfrm>
            <a:off x="1292400" y="668338"/>
            <a:ext cx="1341437" cy="1318574"/>
            <a:chOff x="903288" y="668338"/>
            <a:chExt cx="1341437" cy="1318574"/>
          </a:xfrm>
        </p:grpSpPr>
        <p:sp>
          <p:nvSpPr>
            <p:cNvPr id="33" name="Oval 6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903288" y="668338"/>
              <a:ext cx="1341437" cy="1318257"/>
            </a:xfrm>
            <a:prstGeom prst="ellipse">
              <a:avLst/>
            </a:prstGeom>
            <a:solidFill>
              <a:srgbClr val="8FC226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buFont charset="0" pitchFamily="34" typeface="Arial"/>
                <a:defRPr>
                  <a:solidFill>
                    <a:schemeClr val="tx1"/>
                  </a:solidFill>
                  <a:latin charset="0" pitchFamily="34" typeface="Arial"/>
                  <a:ea charset="-122" pitchFamily="2" typeface="宋体"/>
                </a:defRPr>
              </a:lvl9pPr>
            </a:lstStyle>
            <a:p>
              <a:endParaRPr altLang="en-US" lang="zh-CN">
                <a:solidFill>
                  <a:schemeClr val="tx2"/>
                </a:solidFill>
                <a:ea charset="-122" pitchFamily="49" typeface="黑体"/>
                <a:sym charset="0" pitchFamily="34" typeface="Arial"/>
              </a:endParaRPr>
            </a:p>
          </p:txBody>
        </p:sp>
        <p:sp>
          <p:nvSpPr>
            <p:cNvPr id="34" name="弦形 5"/>
            <p:cNvSpPr/>
            <p:nvPr>
              <p:custDataLst>
                <p:tags r:id="rId25"/>
              </p:custDataLst>
            </p:nvPr>
          </p:nvSpPr>
          <p:spPr bwMode="auto">
            <a:xfrm rot="7500000">
              <a:off x="914561" y="677391"/>
              <a:ext cx="1310633" cy="1308409"/>
            </a:xfrm>
            <a:custGeom>
              <a:gdLst>
                <a:gd fmla="*/ 1045534 w 1309043" name="T0"/>
                <a:gd fmla="*/ 1179410 h 1309043" name="T1"/>
                <a:gd fmla="*/ 387739 w 1309043" name="T2"/>
                <a:gd fmla="*/ 1252206 h 1309043" name="T3"/>
                <a:gd fmla="*/ 2701 w 1309043" name="T4"/>
                <a:gd fmla="*/ 713931 h 1309043" name="T5"/>
                <a:gd fmla="*/ 284082 w 1309043" name="T6"/>
                <a:gd fmla="*/ 114916 h 1309043" name="T7"/>
                <a:gd fmla="*/ 1045534 w 1309043" name="T8"/>
                <a:gd fmla="*/ 1179410 h 130904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09043" w="1309043">
                  <a:moveTo>
                    <a:pt x="1045534" y="1179410"/>
                  </a:moveTo>
                  <a:cubicBezTo>
                    <a:pt x="855591" y="1320907"/>
                    <a:pt x="604024" y="1348747"/>
                    <a:pt x="387739" y="1252206"/>
                  </a:cubicBezTo>
                  <a:cubicBezTo>
                    <a:pt x="171454" y="1155665"/>
                    <a:pt x="24200" y="949807"/>
                    <a:pt x="2701" y="713931"/>
                  </a:cubicBezTo>
                  <a:cubicBezTo>
                    <a:pt x="-18798" y="478055"/>
                    <a:pt x="88814" y="248968"/>
                    <a:pt x="284082" y="114916"/>
                  </a:cubicBezTo>
                  <a:lnTo>
                    <a:pt x="1045534" y="1179410"/>
                  </a:lnTo>
                  <a:close/>
                </a:path>
              </a:pathLst>
            </a:custGeom>
            <a:solidFill>
              <a:srgbClr val="D7F1B8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  <a:ext uri="{AF507438-7753-43E0-B8FC-AC1667EBCBE1}">
                <a14:hiddenEffects>
                  <a:effectLst>
                    <a:outerShdw algn="ctr" dir="2700000" dist="35921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 wrap="square">
              <a:normAutofit/>
            </a:bodyPr>
            <a:lstStyle/>
            <a:p>
              <a:endParaRPr altLang="en-US" lang="zh-CN">
                <a:solidFill>
                  <a:schemeClr val="tx2"/>
                </a:solidFill>
              </a:endParaRPr>
            </a:p>
          </p:txBody>
        </p:sp>
      </p:grpSp>
      <p:sp>
        <p:nvSpPr>
          <p:cNvPr id="35" name="矩形 5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329243" y="1052063"/>
            <a:ext cx="1269665" cy="27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anchor="b" anchorCtr="1" bIns="0" lIns="0" rIns="0" tIns="0" wrap="square">
            <a:normAutofit/>
          </a:bodyPr>
          <a:lstStyle>
            <a:lvl1pPr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>
                <a:solidFill>
                  <a:schemeClr val="bg2"/>
                </a:solidFill>
                <a:latin charset="0" pitchFamily="34" typeface="Arial"/>
                <a:ea charset="-122" pitchFamily="49" typeface="黑体"/>
                <a:sym charset="0" pitchFamily="34" typeface="Arial"/>
              </a:defRPr>
            </a:lvl9pPr>
          </a:lstStyle>
          <a:p>
            <a:pPr algn="ctr">
              <a:spcBef>
                <a:spcPct val="0"/>
              </a:spcBef>
              <a:buFont charset="0" pitchFamily="34" typeface="Arial"/>
              <a:buNone/>
            </a:pPr>
            <a:r>
              <a:rPr altLang="zh-CN" b="1" lang="en-US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CONTENTS</a:t>
            </a:r>
          </a:p>
        </p:txBody>
      </p:sp>
      <p:sp>
        <p:nvSpPr>
          <p:cNvPr id="2" name="文本框 1"/>
          <p:cNvSpPr txBox="1"/>
          <p:nvPr>
            <p:custDataLst>
              <p:tags r:id="rId27"/>
            </p:custDataLst>
          </p:nvPr>
        </p:nvSpPr>
        <p:spPr>
          <a:xfrm>
            <a:off x="6878637" y="3784165"/>
            <a:ext cx="441968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3" name="文本框 2"/>
          <p:cNvSpPr txBox="1"/>
          <p:nvPr>
            <p:custDataLst>
              <p:tags r:id="rId28"/>
            </p:custDataLst>
          </p:nvPr>
        </p:nvSpPr>
        <p:spPr>
          <a:xfrm>
            <a:off x="1832149" y="5172792"/>
            <a:ext cx="441968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3175" marL="317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4" name="文本框 3"/>
          <p:cNvSpPr txBox="1"/>
          <p:nvPr>
            <p:custDataLst>
              <p:tags r:id="rId29"/>
            </p:custDataLst>
          </p:nvPr>
        </p:nvSpPr>
        <p:spPr>
          <a:xfrm>
            <a:off x="1832149" y="2506664"/>
            <a:ext cx="441968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defPPr>
              <a:defRPr lang="zh-CN"/>
            </a:defPPr>
            <a:lvl1pPr indent="-34925" marL="349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5" name="文本框 4"/>
          <p:cNvSpPr txBox="1"/>
          <p:nvPr>
            <p:custDataLst>
              <p:tags r:id="rId30"/>
            </p:custDataLst>
          </p:nvPr>
        </p:nvSpPr>
        <p:spPr>
          <a:xfrm>
            <a:off x="6878637" y="2449514"/>
            <a:ext cx="441968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9525" marL="952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  <p:sp>
        <p:nvSpPr>
          <p:cNvPr id="6" name="文本框 5"/>
          <p:cNvSpPr txBox="1"/>
          <p:nvPr>
            <p:custDataLst>
              <p:tags r:id="rId31"/>
            </p:custDataLst>
          </p:nvPr>
        </p:nvSpPr>
        <p:spPr>
          <a:xfrm>
            <a:off x="1832149" y="3841315"/>
            <a:ext cx="4419681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46990" lIns="90170" rIns="90170" tIns="46990" wrap="square">
            <a:noAutofit/>
          </a:bodyPr>
          <a:lstStyle>
            <a:defPPr>
              <a:defRPr lang="zh-CN"/>
            </a:defPPr>
            <a:lvl1pPr indent="-3175" marL="3175">
              <a:lnSpc>
                <a:spcPct val="110000"/>
              </a:lnSpc>
              <a:buSzPct val="125000"/>
              <a:buNone/>
              <a:defRPr b="1" sz="2000">
                <a:latin typeface="+mj-lt"/>
                <a:ea typeface="+mj-ea"/>
                <a:cs typeface="+mj-cs"/>
              </a:defRPr>
            </a:lvl1pPr>
            <a:lvl2pPr eaLnBrk="0" hangingPunct="0" indent="-285750" marL="742950">
              <a:spcBef>
                <a:spcPct val="20000"/>
              </a:spcBef>
              <a:buSzPct val="125000"/>
              <a:buChar char="–"/>
              <a:defRPr sz="2000">
                <a:solidFill>
                  <a:schemeClr val="bg2"/>
                </a:solidFill>
              </a:defRPr>
            </a:lvl2pPr>
            <a:lvl3pPr eaLnBrk="0" hangingPunct="0" indent="-228600" marL="1143000">
              <a:spcBef>
                <a:spcPct val="20000"/>
              </a:spcBef>
              <a:buSzPct val="125000"/>
              <a:buChar char="•"/>
              <a:defRPr>
                <a:solidFill>
                  <a:schemeClr val="bg2"/>
                </a:solidFill>
              </a:defRPr>
            </a:lvl3pPr>
            <a:lvl4pPr eaLnBrk="0" hangingPunct="0" indent="-228600" marL="1600200">
              <a:spcBef>
                <a:spcPct val="20000"/>
              </a:spcBef>
              <a:buSzPct val="125000"/>
              <a:buChar char="–"/>
              <a:defRPr sz="1600">
                <a:solidFill>
                  <a:schemeClr val="bg2"/>
                </a:solidFill>
              </a:defRPr>
            </a:lvl4pPr>
            <a:lvl5pPr eaLnBrk="0" hangingPunct="0" indent="-228600" marL="2057400">
              <a:spcBef>
                <a:spcPct val="20000"/>
              </a:spcBef>
              <a:buSzPct val="125000"/>
              <a:buChar char="»"/>
              <a:defRPr sz="1600">
                <a:solidFill>
                  <a:schemeClr val="bg2"/>
                </a:solidFill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SzPct val="125000"/>
              <a:buFont charset="0" pitchFamily="34" typeface="Arial"/>
              <a:buChar char="»"/>
              <a:defRPr sz="1600">
                <a:solidFill>
                  <a:schemeClr val="bg2"/>
                </a:solidFill>
              </a:defRPr>
            </a:lvl9pPr>
          </a:lstStyle>
          <a:p>
            <a:r>
              <a:rPr altLang="en-US" lang="zh-CN" sz="2400"/>
              <a:t>请在此输入您的标题</a:t>
            </a:r>
          </a:p>
        </p:txBody>
      </p:sp>
    </p:spTree>
    <p:custDataLst>
      <p:tags r:id="rId32"/>
    </p:custData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10"/>
  <p:tag name="KSO_WM_UNIT_CLEAR" val="1"/>
  <p:tag name="KSO_WM_UNIT_ID" val="284*i*1"/>
  <p:tag name="KSO_WM_UNIT_INDEX" val="2"/>
  <p:tag name="KSO_WM_UNIT_LAYERLEVEL" val="1"/>
  <p:tag name="KSO_WM_UNIT_TYPE" val="i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*f*1"/>
  <p:tag name="KSO_WM_UNIT_INDEX" val="1"/>
  <p:tag name="KSO_WM_UNIT_LAYERLEVEL" val="1"/>
  <p:tag name="KSO_WM_UNIT_PRESET_TEXT_INDEX" val="6"/>
  <p:tag name="KSO_WM_UNIT_PRESET_TEXT_LEN" val="50"/>
  <p:tag name="KSO_WM_UNIT_TYPE" val="f"/>
  <p:tag name="KSO_WM_UNIT_VALUE" val="208"/>
</p:tagLst>
</file>

<file path=ppt/tags/tag10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f*1_5_1"/>
  <p:tag name="KSO_WM_UNIT_INDEX" val="1_5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10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30"/>
  <p:tag name="KSO_WM_UNIT_INDEX" val="30"/>
  <p:tag name="KSO_WM_UNIT_TYPE" val="i"/>
</p:tagLst>
</file>

<file path=ppt/tags/tag10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33"/>
  <p:tag name="KSO_WM_UNIT_INDEX" val="33"/>
  <p:tag name="KSO_WM_UNIT_TYPE" val="i"/>
</p:tagLst>
</file>

<file path=ppt/tags/tag10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34"/>
  <p:tag name="KSO_WM_UNIT_INDEX" val="34"/>
  <p:tag name="KSO_WM_UNIT_TYPE" val="i"/>
</p:tagLst>
</file>

<file path=ppt/tags/tag10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BIND_DECORATION_IDS" val="custom160010_9*i*33"/>
  <p:tag name="KSO_WM_UNIT_CLEAR" val="1"/>
  <p:tag name="KSO_WM_UNIT_COMPATIBLE" val="1"/>
  <p:tag name="KSO_WM_UNIT_HIGHLIGHT" val="0"/>
  <p:tag name="KSO_WM_UNIT_ID" val="custom160010_9*a*1"/>
  <p:tag name="KSO_WM_UNIT_INDEX" val="1"/>
  <p:tag name="KSO_WM_UNIT_ISCONTENTSTITLE" val="1"/>
  <p:tag name="KSO_WM_UNIT_LAYERLEVEL" val="1"/>
  <p:tag name="KSO_WM_UNIT_PRESET_TEXT" val="CONTENTS"/>
  <p:tag name="KSO_WM_UNIT_TYPE" val="a"/>
  <p:tag name="KSO_WM_UNIT_VALUE" val="5"/>
</p:tagLst>
</file>

<file path=ppt/tags/tag10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a*1_4_1"/>
  <p:tag name="KSO_WM_UNIT_INDEX" val="1_4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0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a*1_5_1"/>
  <p:tag name="KSO_WM_UNIT_INDEX" val="1_5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0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0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0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*f*2"/>
  <p:tag name="KSO_WM_UNIT_INDEX" val="2"/>
  <p:tag name="KSO_WM_UNIT_LAYERLEVEL" val="1"/>
  <p:tag name="KSO_WM_UNIT_PRESET_TEXT_INDEX" val="6"/>
  <p:tag name="KSO_WM_UNIT_PRESET_TEXT_LEN" val="50"/>
  <p:tag name="KSO_WM_UNIT_TYPE" val="f"/>
  <p:tag name="KSO_WM_UNIT_VALUE" val="208"/>
</p:tagLst>
</file>

<file path=ppt/tags/tag110.xml><?xml version="1.0" encoding="utf-8"?>
<p:tagLst xmlns:p="http://schemas.openxmlformats.org/presentationml/2006/main">
  <p:tag name="KSO_WM_BEAUTIFY_FLAG" val="#wm#"/>
  <p:tag name="KSO_WM_DIAGRAM_GROUP_CODE" val="l1-1"/>
  <p:tag name="KSO_WM_SLIDE_ID" val="custom160010_9"/>
  <p:tag name="KSO_WM_SLIDE_INDEX" val="9"/>
  <p:tag name="KSO_WM_SLIDE_ITEM_CNT" val="5"/>
  <p:tag name="KSO_WM_SLIDE_LAYOUT" val="l_a"/>
  <p:tag name="KSO_WM_SLIDE_LAYOUT_CNT" val="1_1"/>
  <p:tag name="KSO_WM_SLIDE_TYPE" val="contents"/>
  <p:tag name="KSO_WM_TAG_VERSION" val="1.0"/>
  <p:tag name="KSO_WM_TEMPLATE_CATEGORY" val="custom"/>
  <p:tag name="KSO_WM_TEMPLATE_INDEX" val="160010"/>
</p:tagLst>
</file>

<file path=ppt/tags/tag11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0"/>
  <p:tag name="KSO_WM_UNIT_INDEX" val="0"/>
  <p:tag name="KSO_WM_UNIT_TYPE" val="i"/>
</p:tagLst>
</file>

<file path=ppt/tags/tag11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1"/>
  <p:tag name="KSO_WM_UNIT_INDEX" val="1_1"/>
  <p:tag name="KSO_WM_UNIT_LAYERLEVEL" val="1_1"/>
  <p:tag name="KSO_WM_UNIT_TYPE" val="l_i"/>
</p:tagLst>
</file>

<file path=ppt/tags/tag11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2"/>
  <p:tag name="KSO_WM_UNIT_INDEX" val="1_2"/>
  <p:tag name="KSO_WM_UNIT_LAYERLEVEL" val="1_1"/>
  <p:tag name="KSO_WM_UNIT_TYPE" val="l_i"/>
</p:tagLst>
</file>

<file path=ppt/tags/tag11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5"/>
  <p:tag name="KSO_WM_UNIT_INDEX" val="5"/>
  <p:tag name="KSO_WM_UNIT_TYPE" val="i"/>
</p:tagLst>
</file>

<file path=ppt/tags/tag11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3"/>
  <p:tag name="KSO_WM_UNIT_INDEX" val="1_3"/>
  <p:tag name="KSO_WM_UNIT_LAYERLEVEL" val="1_1"/>
  <p:tag name="KSO_WM_UNIT_TYPE" val="l_i"/>
</p:tagLst>
</file>

<file path=ppt/tags/tag11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4"/>
  <p:tag name="KSO_WM_UNIT_INDEX" val="1_4"/>
  <p:tag name="KSO_WM_UNIT_LAYERLEVEL" val="1_1"/>
  <p:tag name="KSO_WM_UNIT_TYPE" val="l_i"/>
</p:tagLst>
</file>

<file path=ppt/tags/tag11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10"/>
  <p:tag name="KSO_WM_UNIT_INDEX" val="10"/>
  <p:tag name="KSO_WM_UNIT_TYPE" val="i"/>
</p:tagLst>
</file>

<file path=ppt/tags/tag11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5"/>
  <p:tag name="KSO_WM_UNIT_INDEX" val="1_5"/>
  <p:tag name="KSO_WM_UNIT_LAYERLEVEL" val="1_1"/>
  <p:tag name="KSO_WM_UNIT_TYPE" val="l_i"/>
</p:tagLst>
</file>

<file path=ppt/tags/tag11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6"/>
  <p:tag name="KSO_WM_UNIT_INDEX" val="1_6"/>
  <p:tag name="KSO_WM_UNIT_LAYERLEVEL" val="1_1"/>
  <p:tag name="KSO_WM_UNIT_TYPE" val="l_i"/>
</p:tagLst>
</file>

<file path=ppt/tags/tag12.xml><?xml version="1.0" encoding="utf-8"?>
<p:tagLst xmlns:p="http://schemas.openxmlformats.org/presentationml/2006/main">
  <p:tag name="KSO_WM_BEAUTIFY_FLAG" val="#wm#"/>
  <p:tag name="KSO_WM_SLIDE_ID" val="custom160010_3"/>
  <p:tag name="KSO_WM_SLIDE_INDEX" val="3"/>
  <p:tag name="KSO_WM_SLIDE_ITEM_CNT" val="2"/>
  <p:tag name="KSO_WM_SLIDE_LAYOUT" val="a_f"/>
  <p:tag name="KSO_WM_SLIDE_LAYOUT_CNT" val="1_2"/>
  <p:tag name="KSO_WM_SLIDE_POSITION" val="58*138"/>
  <p:tag name="KSO_WM_SLIDE_SIZE" val="836*343"/>
  <p:tag name="KSO_WM_SLIDE_TYPE" val="text"/>
  <p:tag name="KSO_WM_TAG_VERSION" val="1.0"/>
  <p:tag name="KSO_WM_TEMPLATE_CATEGORY" val="custom"/>
  <p:tag name="KSO_WM_TEMPLATE_INDEX" val="160010"/>
</p:tagLst>
</file>

<file path=ppt/tags/tag12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15"/>
  <p:tag name="KSO_WM_UNIT_INDEX" val="15"/>
  <p:tag name="KSO_WM_UNIT_TYPE" val="i"/>
</p:tagLst>
</file>

<file path=ppt/tags/tag12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7"/>
  <p:tag name="KSO_WM_UNIT_INDEX" val="1_7"/>
  <p:tag name="KSO_WM_UNIT_LAYERLEVEL" val="1_1"/>
  <p:tag name="KSO_WM_UNIT_TYPE" val="l_i"/>
</p:tagLst>
</file>

<file path=ppt/tags/tag12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8"/>
  <p:tag name="KSO_WM_UNIT_INDEX" val="1_8"/>
  <p:tag name="KSO_WM_UNIT_LAYERLEVEL" val="1_1"/>
  <p:tag name="KSO_WM_UNIT_TYPE" val="l_i"/>
</p:tagLst>
</file>

<file path=ppt/tags/tag12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20"/>
  <p:tag name="KSO_WM_UNIT_INDEX" val="20"/>
  <p:tag name="KSO_WM_UNIT_TYPE" val="i"/>
</p:tagLst>
</file>

<file path=ppt/tags/tag12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9"/>
  <p:tag name="KSO_WM_UNIT_INDEX" val="1_9"/>
  <p:tag name="KSO_WM_UNIT_LAYERLEVEL" val="1_1"/>
  <p:tag name="KSO_WM_UNIT_TYPE" val="l_i"/>
</p:tagLst>
</file>

<file path=ppt/tags/tag12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10"/>
  <p:tag name="KSO_WM_UNIT_INDEX" val="1_10"/>
  <p:tag name="KSO_WM_UNIT_LAYERLEVEL" val="1_1"/>
  <p:tag name="KSO_WM_UNIT_TYPE" val="l_i"/>
</p:tagLst>
</file>

<file path=ppt/tags/tag12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25"/>
  <p:tag name="KSO_WM_UNIT_INDEX" val="25"/>
  <p:tag name="KSO_WM_UNIT_TYPE" val="i"/>
</p:tagLst>
</file>

<file path=ppt/tags/tag12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11"/>
  <p:tag name="KSO_WM_UNIT_INDEX" val="1_11"/>
  <p:tag name="KSO_WM_UNIT_LAYERLEVEL" val="1_1"/>
  <p:tag name="KSO_WM_UNIT_TYPE" val="l_i"/>
</p:tagLst>
</file>

<file path=ppt/tags/tag12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10*l_i*1_12"/>
  <p:tag name="KSO_WM_UNIT_INDEX" val="1_12"/>
  <p:tag name="KSO_WM_UNIT_LAYERLEVEL" val="1_1"/>
  <p:tag name="KSO_WM_UNIT_TYPE" val="l_i"/>
</p:tagLst>
</file>

<file path=ppt/tags/tag12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4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33"/>
</p:tagLst>
</file>

<file path=ppt/tags/tag13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13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13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f*1_4_1"/>
  <p:tag name="KSO_WM_UNIT_INDEX" val="1_4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13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f*1_6_1"/>
  <p:tag name="KSO_WM_UNIT_INDEX" val="1_6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13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f*1_5_1"/>
  <p:tag name="KSO_WM_UNIT_INDEX" val="1_5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13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36"/>
  <p:tag name="KSO_WM_UNIT_INDEX" val="36"/>
  <p:tag name="KSO_WM_UNIT_TYPE" val="i"/>
</p:tagLst>
</file>

<file path=ppt/tags/tag13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39"/>
  <p:tag name="KSO_WM_UNIT_INDEX" val="39"/>
  <p:tag name="KSO_WM_UNIT_TYPE" val="i"/>
</p:tagLst>
</file>

<file path=ppt/tags/tag13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0*i*40"/>
  <p:tag name="KSO_WM_UNIT_INDEX" val="40"/>
  <p:tag name="KSO_WM_UNIT_TYPE" val="i"/>
</p:tagLst>
</file>

<file path=ppt/tags/tag13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BIND_DECORATION_IDS" val="custom160010_10*i*39"/>
  <p:tag name="KSO_WM_UNIT_CLEAR" val="1"/>
  <p:tag name="KSO_WM_UNIT_COMPATIBLE" val="1"/>
  <p:tag name="KSO_WM_UNIT_HIGHLIGHT" val="0"/>
  <p:tag name="KSO_WM_UNIT_ID" val="custom160010_10*a*1"/>
  <p:tag name="KSO_WM_UNIT_INDEX" val="1"/>
  <p:tag name="KSO_WM_UNIT_ISCONTENTSTITLE" val="1"/>
  <p:tag name="KSO_WM_UNIT_LAYERLEVEL" val="1"/>
  <p:tag name="KSO_WM_UNIT_PRESET_TEXT" val="CONTENTS"/>
  <p:tag name="KSO_WM_UNIT_TYPE" val="a"/>
  <p:tag name="KSO_WM_UNIT_VALUE" val="5"/>
</p:tagLst>
</file>

<file path=ppt/tags/tag13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a*1_4_1"/>
  <p:tag name="KSO_WM_UNIT_INDEX" val="1_4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4*f*1"/>
  <p:tag name="KSO_WM_UNIT_INDEX" val="1"/>
  <p:tag name="KSO_WM_UNIT_LAYERLEVEL" val="1"/>
  <p:tag name="KSO_WM_UNIT_PRESET_TEXT_INDEX" val="6"/>
  <p:tag name="KSO_WM_UNIT_PRESET_TEXT_LEN" val="50"/>
  <p:tag name="KSO_WM_UNIT_TYPE" val="f"/>
  <p:tag name="KSO_WM_UNIT_VALUE" val="180"/>
</p:tagLst>
</file>

<file path=ppt/tags/tag14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a*1_5_1"/>
  <p:tag name="KSO_WM_UNIT_INDEX" val="1_5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4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a*1_6_1"/>
  <p:tag name="KSO_WM_UNIT_INDEX" val="1_6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4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4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4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0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145.xml><?xml version="1.0" encoding="utf-8"?>
<p:tagLst xmlns:p="http://schemas.openxmlformats.org/presentationml/2006/main">
  <p:tag name="KSO_WM_BEAUTIFY_FLAG" val="#wm#"/>
  <p:tag name="KSO_WM_DIAGRAM_GROUP_CODE" val="l1-1"/>
  <p:tag name="KSO_WM_SLIDE_ID" val="custom160010_10"/>
  <p:tag name="KSO_WM_SLIDE_INDEX" val="10"/>
  <p:tag name="KSO_WM_SLIDE_ITEM_CNT" val="6"/>
  <p:tag name="KSO_WM_SLIDE_LAYOUT" val="l_a"/>
  <p:tag name="KSO_WM_SLIDE_LAYOUT_CNT" val="1_1"/>
  <p:tag name="KSO_WM_SLIDE_TYPE" val="contents"/>
  <p:tag name="KSO_WM_TAG_VERSION" val="1.0"/>
  <p:tag name="KSO_WM_TEMPLATE_CATEGORY" val="custom"/>
  <p:tag name="KSO_WM_TEMPLATE_INDEX" val="160010"/>
</p:tagLst>
</file>

<file path=ppt/tags/tag14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1*f*1"/>
  <p:tag name="KSO_WM_UNIT_INDEX" val="1"/>
  <p:tag name="KSO_WM_UNIT_LAYERLEVEL" val="1"/>
  <p:tag name="KSO_WM_UNIT_PRESET_TEXT_INDEX" val="6"/>
  <p:tag name="KSO_WM_UNIT_PRESET_TEXT_LEN" val="50"/>
  <p:tag name="KSO_WM_UNIT_TYPE" val="f"/>
  <p:tag name="KSO_WM_UNIT_VALUE" val="588"/>
</p:tagLst>
</file>

<file path=ppt/tags/tag14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1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48.xml><?xml version="1.0" encoding="utf-8"?>
<p:tagLst xmlns:p="http://schemas.openxmlformats.org/presentationml/2006/main">
  <p:tag name="KSO_WM_BEAUTIFY_FLAG" val="#wm#"/>
  <p:tag name="KSO_WM_SLIDE_ID" val="custom160010_11"/>
  <p:tag name="KSO_WM_SLIDE_INDEX" val="11"/>
  <p:tag name="KSO_WM_SLIDE_ITEM_CNT" val="1"/>
  <p:tag name="KSO_WM_SLIDE_LAYOUT" val="a_f"/>
  <p:tag name="KSO_WM_SLIDE_LAYOUT_CNT" val="1_1"/>
  <p:tag name="KSO_WM_SLIDE_POSITION" val="66*167"/>
  <p:tag name="KSO_WM_SLIDE_SIZE" val="828*315"/>
  <p:tag name="KSO_WM_SLIDE_TYPE" val="text"/>
  <p:tag name="KSO_WM_TAG_VERSION" val="1.0"/>
  <p:tag name="KSO_WM_TEMPLATE_CATEGORY" val="custom"/>
  <p:tag name="KSO_WM_TEMPLATE_INDEX" val="160010"/>
</p:tagLst>
</file>

<file path=ppt/tags/tag14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2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4*d*1"/>
  <p:tag name="KSO_WM_UNIT_INDEX" val="1"/>
  <p:tag name="KSO_WM_UNIT_LAYERLEVEL" val="1"/>
  <p:tag name="KSO_WM_UNIT_TYPE" val="d"/>
  <p:tag name="KSO_WM_UNIT_VALUE" val="1500*1713"/>
</p:tagLst>
</file>

<file path=ppt/tags/tag15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2*f*1"/>
  <p:tag name="KSO_WM_UNIT_INDEX" val="1"/>
  <p:tag name="KSO_WM_UNIT_LAYERLEVEL" val="1"/>
  <p:tag name="KSO_WM_UNIT_PRESET_TEXT_INDEX" val="6"/>
  <p:tag name="KSO_WM_UNIT_PRESET_TEXT_LEN" val="50"/>
  <p:tag name="KSO_WM_UNIT_TYPE" val="f"/>
  <p:tag name="KSO_WM_UNIT_VALUE" val="280"/>
</p:tagLst>
</file>

<file path=ppt/tags/tag15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2*f*2"/>
  <p:tag name="KSO_WM_UNIT_INDEX" val="2"/>
  <p:tag name="KSO_WM_UNIT_LAYERLEVEL" val="1"/>
  <p:tag name="KSO_WM_UNIT_PRESET_TEXT_INDEX" val="6"/>
  <p:tag name="KSO_WM_UNIT_PRESET_TEXT_LEN" val="50"/>
  <p:tag name="KSO_WM_UNIT_TYPE" val="f"/>
  <p:tag name="KSO_WM_UNIT_VALUE" val="280"/>
</p:tagLst>
</file>

<file path=ppt/tags/tag152.xml><?xml version="1.0" encoding="utf-8"?>
<p:tagLst xmlns:p="http://schemas.openxmlformats.org/presentationml/2006/main">
  <p:tag name="KSO_WM_BEAUTIFY_FLAG" val="#wm#"/>
  <p:tag name="KSO_WM_SLIDE_ID" val="custom160010_12"/>
  <p:tag name="KSO_WM_SLIDE_INDEX" val="12"/>
  <p:tag name="KSO_WM_SLIDE_ITEM_CNT" val="2"/>
  <p:tag name="KSO_WM_SLIDE_LAYOUT" val="a_f"/>
  <p:tag name="KSO_WM_SLIDE_LAYOUT_CNT" val="1_2"/>
  <p:tag name="KSO_WM_SLIDE_POSITION" val="66*172"/>
  <p:tag name="KSO_WM_SLIDE_SIZE" val="828*310"/>
  <p:tag name="KSO_WM_SLIDE_TYPE" val="text"/>
  <p:tag name="KSO_WM_TAG_VERSION" val="1.0"/>
  <p:tag name="KSO_WM_TEMPLATE_CATEGORY" val="custom"/>
  <p:tag name="KSO_WM_TEMPLATE_INDEX" val="160010"/>
</p:tagLst>
</file>

<file path=ppt/tags/tag15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3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5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3*d*1"/>
  <p:tag name="KSO_WM_UNIT_INDEX" val="1"/>
  <p:tag name="KSO_WM_UNIT_LAYERLEVEL" val="1"/>
  <p:tag name="KSO_WM_UNIT_TYPE" val="d"/>
  <p:tag name="KSO_WM_UNIT_VALUE" val="1256*1116"/>
</p:tagLst>
</file>

<file path=ppt/tags/tag15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3*f*1"/>
  <p:tag name="KSO_WM_UNIT_INDEX" val="1"/>
  <p:tag name="KSO_WM_UNIT_LAYERLEVEL" val="1"/>
  <p:tag name="KSO_WM_UNIT_PRESET_TEXT_INDEX" val="6"/>
  <p:tag name="KSO_WM_UNIT_PRESET_TEXT_LEN" val="50"/>
  <p:tag name="KSO_WM_UNIT_TYPE" val="f"/>
  <p:tag name="KSO_WM_UNIT_VALUE" val="308"/>
</p:tagLst>
</file>

<file path=ppt/tags/tag156.xml><?xml version="1.0" encoding="utf-8"?>
<p:tagLst xmlns:p="http://schemas.openxmlformats.org/presentationml/2006/main">
  <p:tag name="KSO_WM_BEAUTIFY_FLAG" val="#wm#"/>
  <p:tag name="KSO_WM_SLIDE_ID" val="custom160010_13"/>
  <p:tag name="KSO_WM_SLIDE_INDEX" val="13"/>
  <p:tag name="KSO_WM_SLIDE_ITEM_CNT" val="2"/>
  <p:tag name="KSO_WM_SLIDE_LAYOUT" val="a_f_d"/>
  <p:tag name="KSO_WM_SLIDE_LAYOUT_CNT" val="1_1_1"/>
  <p:tag name="KSO_WM_SLIDE_POSITION" val="66*125"/>
  <p:tag name="KSO_WM_SLIDE_SIZE" val="798*357"/>
  <p:tag name="KSO_WM_SLIDE_TYPE" val="text"/>
  <p:tag name="KSO_WM_TAG_VERSION" val="1.0"/>
  <p:tag name="KSO_WM_TEMPLATE_CATEGORY" val="custom"/>
  <p:tag name="KSO_WM_TEMPLATE_INDEX" val="160010"/>
</p:tagLst>
</file>

<file path=ppt/tags/tag1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4*d*1"/>
  <p:tag name="KSO_WM_UNIT_INDEX" val="1"/>
  <p:tag name="KSO_WM_UNIT_LAYERLEVEL" val="1"/>
  <p:tag name="KSO_WM_UNIT_TYPE" val="d"/>
  <p:tag name="KSO_WM_UNIT_VALUE" val="607*2049"/>
</p:tagLst>
</file>

<file path=ppt/tags/tag1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4*i*1"/>
  <p:tag name="KSO_WM_UNIT_INDEX" val="1"/>
  <p:tag name="KSO_WM_UNIT_TYPE" val="i"/>
</p:tagLst>
</file>

<file path=ppt/tags/tag159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ID" val="custom160010_14*l_i*1_1"/>
  <p:tag name="KSO_WM_UNIT_INDEX" val="1_1"/>
  <p:tag name="KSO_WM_UNIT_LAYERLEVEL" val="1_1"/>
  <p:tag name="KSO_WM_UNIT_TYPE" val="l_i"/>
</p:tagLst>
</file>

<file path=ppt/tags/tag16.xml><?xml version="1.0" encoding="utf-8"?>
<p:tagLst xmlns:p="http://schemas.openxmlformats.org/presentationml/2006/main">
  <p:tag name="KSO_WM_BEAUTIFY_FLAG" val="#wm#"/>
  <p:tag name="KSO_WM_SLIDE_ID" val="custom160010_4"/>
  <p:tag name="KSO_WM_SLIDE_INDEX" val="4"/>
  <p:tag name="KSO_WM_SLIDE_ITEM_CNT" val="2"/>
  <p:tag name="KSO_WM_SLIDE_LAYOUT" val="a_f_d"/>
  <p:tag name="KSO_WM_SLIDE_LAYOUT_CNT" val="1_1_1"/>
  <p:tag name="KSO_WM_SLIDE_POSITION" val="66*37"/>
  <p:tag name="KSO_WM_SLIDE_SIZE" val="828*425"/>
  <p:tag name="KSO_WM_SLIDE_TYPE" val="text"/>
  <p:tag name="KSO_WM_TAG_VERSION" val="1.0"/>
  <p:tag name="KSO_WM_TEMPLATE_CATEGORY" val="custom"/>
  <p:tag name="KSO_WM_TEMPLATE_INDEX" val="160010"/>
</p:tagLst>
</file>

<file path=ppt/tags/tag160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ID" val="custom160010_14*l_i*1_2"/>
  <p:tag name="KSO_WM_UNIT_INDEX" val="1_2"/>
  <p:tag name="KSO_WM_UNIT_LAYERLEVEL" val="1_1"/>
  <p:tag name="KSO_WM_UNIT_TYPE" val="l_i"/>
</p:tagLst>
</file>

<file path=ppt/tags/tag16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4*i*6"/>
  <p:tag name="KSO_WM_UNIT_INDEX" val="6"/>
  <p:tag name="KSO_WM_UNIT_TYPE" val="i"/>
</p:tagLst>
</file>

<file path=ppt/tags/tag162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ID" val="custom160010_14*l_i*1_3"/>
  <p:tag name="KSO_WM_UNIT_INDEX" val="1_3"/>
  <p:tag name="KSO_WM_UNIT_LAYERLEVEL" val="1_1"/>
  <p:tag name="KSO_WM_UNIT_TYPE" val="l_i"/>
</p:tagLst>
</file>

<file path=ppt/tags/tag163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ID" val="custom160010_14*l_i*1_4"/>
  <p:tag name="KSO_WM_UNIT_INDEX" val="1_4"/>
  <p:tag name="KSO_WM_UNIT_LAYERLEVEL" val="1_1"/>
  <p:tag name="KSO_WM_UNIT_TYPE" val="l_i"/>
</p:tagLst>
</file>

<file path=ppt/tags/tag16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14*i*11"/>
  <p:tag name="KSO_WM_UNIT_INDEX" val="11"/>
  <p:tag name="KSO_WM_UNIT_TYPE" val="i"/>
</p:tagLst>
</file>

<file path=ppt/tags/tag165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ID" val="custom160010_14*l_i*1_5"/>
  <p:tag name="KSO_WM_UNIT_INDEX" val="1_5"/>
  <p:tag name="KSO_WM_UNIT_LAYERLEVEL" val="1_1"/>
  <p:tag name="KSO_WM_UNIT_TYPE" val="l_i"/>
</p:tagLst>
</file>

<file path=ppt/tags/tag166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ID" val="custom160010_14*l_i*1_6"/>
  <p:tag name="KSO_WM_UNIT_INDEX" val="1_6"/>
  <p:tag name="KSO_WM_UNIT_LAYERLEVEL" val="1_1"/>
  <p:tag name="KSO_WM_UNIT_TYPE" val="l_i"/>
</p:tagLst>
</file>

<file path=ppt/tags/tag167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4*l_h_f*1_1_1"/>
  <p:tag name="KSO_WM_UNIT_INDEX" val="1_1_1"/>
  <p:tag name="KSO_WM_UNIT_LAYERLEVEL" val="1_1_1"/>
  <p:tag name="KSO_WM_UNIT_PRESET_TEXT_INDEX" val="2"/>
  <p:tag name="KSO_WM_UNIT_PRESET_TEXT_LEN" val="20"/>
  <p:tag name="KSO_WM_UNIT_TYPE" val="l_h_f"/>
  <p:tag name="KSO_WM_UNIT_VALUE" val="28"/>
</p:tagLst>
</file>

<file path=ppt/tags/tag168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4*l_h_f*1_2_1"/>
  <p:tag name="KSO_WM_UNIT_INDEX" val="1_2_1"/>
  <p:tag name="KSO_WM_UNIT_LAYERLEVEL" val="1_1_1"/>
  <p:tag name="KSO_WM_UNIT_PRESET_TEXT_INDEX" val="2"/>
  <p:tag name="KSO_WM_UNIT_PRESET_TEXT_LEN" val="20"/>
  <p:tag name="KSO_WM_UNIT_TYPE" val="l_h_f"/>
  <p:tag name="KSO_WM_UNIT_VALUE" val="28"/>
</p:tagLst>
</file>

<file path=ppt/tags/tag169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4*l_h_f*1_3_1"/>
  <p:tag name="KSO_WM_UNIT_INDEX" val="1_3_1"/>
  <p:tag name="KSO_WM_UNIT_LAYERLEVEL" val="1_1_1"/>
  <p:tag name="KSO_WM_UNIT_PRESET_TEXT_INDEX" val="2"/>
  <p:tag name="KSO_WM_UNIT_PRESET_TEXT_LEN" val="20"/>
  <p:tag name="KSO_WM_UNIT_TYPE" val="l_h_f"/>
  <p:tag name="KSO_WM_UNIT_VALUE" val="28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5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1"/>
</p:tagLst>
</file>

<file path=ppt/tags/tag17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4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71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4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28"/>
</p:tagLst>
</file>

<file path=ppt/tags/tag172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4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28"/>
</p:tagLst>
</file>

<file path=ppt/tags/tag173.xml><?xml version="1.0" encoding="utf-8"?>
<p:tagLst xmlns:p="http://schemas.openxmlformats.org/presentationml/2006/main">
  <p:tag name="KSO_WM_BEAUTIFY_FLAG" val="#wm#"/>
  <p:tag name="KSO_WM_DIAGRAM_GROUP_CODE" val="l1-2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4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28"/>
</p:tagLst>
</file>

<file path=ppt/tags/tag174.xml><?xml version="1.0" encoding="utf-8"?>
<p:tagLst xmlns:p="http://schemas.openxmlformats.org/presentationml/2006/main">
  <p:tag name="KSO_WM_BEAUTIFY_FLAG" val="#wm#"/>
  <p:tag name="KSO_WM_DIAGRAM_GROUP_CODE" val="l1-2"/>
  <p:tag name="KSO_WM_SLIDE_ID" val="custom160010_14"/>
  <p:tag name="KSO_WM_SLIDE_INDEX" val="14"/>
  <p:tag name="KSO_WM_SLIDE_ITEM_CNT" val="4"/>
  <p:tag name="KSO_WM_SLIDE_LAYOUT" val="a_l_d"/>
  <p:tag name="KSO_WM_SLIDE_LAYOUT_CNT" val="1_1_1"/>
  <p:tag name="KSO_WM_SLIDE_POSITION" val="138*113"/>
  <p:tag name="KSO_WM_SLIDE_SIZE" val="582*418"/>
  <p:tag name="KSO_WM_SLIDE_TYPE" val="text"/>
  <p:tag name="KSO_WM_TAG_VERSION" val="1.0"/>
  <p:tag name="KSO_WM_TEMPLATE_CATEGORY" val="custom"/>
  <p:tag name="KSO_WM_TEMPLATE_INDEX" val="160010"/>
</p:tagLst>
</file>

<file path=ppt/tags/tag17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5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7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5*f*1"/>
  <p:tag name="KSO_WM_UNIT_INDEX" val="1"/>
  <p:tag name="KSO_WM_UNIT_LAYERLEVEL" val="1"/>
  <p:tag name="KSO_WM_UNIT_PRESET_TEXT_INDEX" val="6"/>
  <p:tag name="KSO_WM_UNIT_PRESET_TEXT_LEN" val="20"/>
  <p:tag name="KSO_WM_UNIT_TYPE" val="f"/>
  <p:tag name="KSO_WM_UNIT_VALUE" val="84"/>
</p:tagLst>
</file>

<file path=ppt/tags/tag17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5*f*2"/>
  <p:tag name="KSO_WM_UNIT_INDEX" val="2"/>
  <p:tag name="KSO_WM_UNIT_LAYERLEVEL" val="1"/>
  <p:tag name="KSO_WM_UNIT_PRESET_TEXT_INDEX" val="6"/>
  <p:tag name="KSO_WM_UNIT_PRESET_TEXT_LEN" val="20"/>
  <p:tag name="KSO_WM_UNIT_TYPE" val="f"/>
  <p:tag name="KSO_WM_UNIT_VALUE" val="84"/>
</p:tagLst>
</file>

<file path=ppt/tags/tag17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5*d*2"/>
  <p:tag name="KSO_WM_UNIT_INDEX" val="2"/>
  <p:tag name="KSO_WM_UNIT_LAYERLEVEL" val="1"/>
  <p:tag name="KSO_WM_UNIT_TYPE" val="d"/>
  <p:tag name="KSO_WM_UNIT_VALUE" val="606*939"/>
</p:tagLst>
</file>

<file path=ppt/tags/tag17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5*d*1"/>
  <p:tag name="KSO_WM_UNIT_INDEX" val="1"/>
  <p:tag name="KSO_WM_UNIT_LAYERLEVEL" val="1"/>
  <p:tag name="KSO_WM_UNIT_TYPE" val="d"/>
  <p:tag name="KSO_WM_UNIT_VALUE" val="606*939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5*f*1"/>
  <p:tag name="KSO_WM_UNIT_INDEX" val="1"/>
  <p:tag name="KSO_WM_UNIT_LAYERLEVEL" val="1"/>
  <p:tag name="KSO_WM_UNIT_PRESET_TEXT_INDEX" val="6"/>
  <p:tag name="KSO_WM_UNIT_PRESET_TEXT_LEN" val="30"/>
  <p:tag name="KSO_WM_UNIT_TYPE" val="f"/>
  <p:tag name="KSO_WM_UNIT_VALUE" val="76"/>
</p:tagLst>
</file>

<file path=ppt/tags/tag180.xml><?xml version="1.0" encoding="utf-8"?>
<p:tagLst xmlns:p="http://schemas.openxmlformats.org/presentationml/2006/main">
  <p:tag name="KSO_WM_BEAUTIFY_FLAG" val="#wm#"/>
  <p:tag name="KSO_WM_SLIDE_ID" val="custom160010_15"/>
  <p:tag name="KSO_WM_SLIDE_INDEX" val="15"/>
  <p:tag name="KSO_WM_SLIDE_ITEM_CNT" val="4"/>
  <p:tag name="KSO_WM_SLIDE_LAYOUT" val="a_f_d"/>
  <p:tag name="KSO_WM_SLIDE_LAYOUT_CNT" val="1_2_2"/>
  <p:tag name="KSO_WM_SLIDE_POSITION" val="195*160"/>
  <p:tag name="KSO_WM_SLIDE_SIZE" val="566*355"/>
  <p:tag name="KSO_WM_SLIDE_TYPE" val="text"/>
  <p:tag name="KSO_WM_TAG_VERSION" val="1.0"/>
  <p:tag name="KSO_WM_TEMPLATE_CATEGORY" val="custom"/>
  <p:tag name="KSO_WM_TEMPLATE_INDEX" val="160010"/>
</p:tagLst>
</file>

<file path=ppt/tags/tag18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6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8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6*f*1"/>
  <p:tag name="KSO_WM_UNIT_INDEX" val="1"/>
  <p:tag name="KSO_WM_UNIT_LAYERLEVEL" val="1"/>
  <p:tag name="KSO_WM_UNIT_PRESET_TEXT_INDEX" val="6"/>
  <p:tag name="KSO_WM_UNIT_PRESET_TEXT_LEN" val="20"/>
  <p:tag name="KSO_WM_UNIT_TYPE" val="f"/>
  <p:tag name="KSO_WM_UNIT_VALUE" val="84"/>
</p:tagLst>
</file>

<file path=ppt/tags/tag18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6*d*1"/>
  <p:tag name="KSO_WM_UNIT_INDEX" val="1"/>
  <p:tag name="KSO_WM_UNIT_LAYERLEVEL" val="1"/>
  <p:tag name="KSO_WM_UNIT_TYPE" val="d"/>
  <p:tag name="KSO_WM_UNIT_VALUE" val="606*910"/>
</p:tagLst>
</file>

<file path=ppt/tags/tag18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6*d*3"/>
  <p:tag name="KSO_WM_UNIT_INDEX" val="3"/>
  <p:tag name="KSO_WM_UNIT_LAYERLEVEL" val="1"/>
  <p:tag name="KSO_WM_UNIT_TYPE" val="d"/>
  <p:tag name="KSO_WM_UNIT_VALUE" val="606*939"/>
</p:tagLst>
</file>

<file path=ppt/tags/tag18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6*d*2"/>
  <p:tag name="KSO_WM_UNIT_INDEX" val="2"/>
  <p:tag name="KSO_WM_UNIT_LAYERLEVEL" val="1"/>
  <p:tag name="KSO_WM_UNIT_TYPE" val="d"/>
  <p:tag name="KSO_WM_UNIT_VALUE" val="606*939"/>
</p:tagLst>
</file>

<file path=ppt/tags/tag186.xml><?xml version="1.0" encoding="utf-8"?>
<p:tagLst xmlns:p="http://schemas.openxmlformats.org/presentationml/2006/main">
  <p:tag name="KSO_WM_BEAUTIFY_FLAG" val="#wm#"/>
  <p:tag name="KSO_WM_SLIDE_ID" val="custom160010_16"/>
  <p:tag name="KSO_WM_SLIDE_INDEX" val="16"/>
  <p:tag name="KSO_WM_SLIDE_ITEM_CNT" val="4"/>
  <p:tag name="KSO_WM_SLIDE_LAYOUT" val="a_f_d"/>
  <p:tag name="KSO_WM_SLIDE_LAYOUT_CNT" val="1_1_3"/>
  <p:tag name="KSO_WM_SLIDE_POSITION" val="180*144"/>
  <p:tag name="KSO_WM_SLIDE_SIZE" val="562*379"/>
  <p:tag name="KSO_WM_SLIDE_TYPE" val="text"/>
  <p:tag name="KSO_WM_TAG_VERSION" val="1.0"/>
  <p:tag name="KSO_WM_TEMPLATE_CATEGORY" val="custom"/>
  <p:tag name="KSO_WM_TEMPLATE_INDEX" val="160010"/>
</p:tagLst>
</file>

<file path=ppt/tags/tag187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7*l_h_d*1_1_1"/>
  <p:tag name="KSO_WM_UNIT_INDEX" val="1_1_1"/>
  <p:tag name="KSO_WM_UNIT_LAYERLEVEL" val="1_1_1"/>
  <p:tag name="KSO_WM_UNIT_TYPE" val="l_h_d"/>
  <p:tag name="KSO_WM_UNIT_VALUE" val="532*798"/>
</p:tagLst>
</file>

<file path=ppt/tags/tag188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7*l_h_d*1_3_1"/>
  <p:tag name="KSO_WM_UNIT_INDEX" val="1_3_1"/>
  <p:tag name="KSO_WM_UNIT_LAYERLEVEL" val="1_1_1"/>
  <p:tag name="KSO_WM_UNIT_TYPE" val="l_h_d"/>
  <p:tag name="KSO_WM_UNIT_VALUE" val="532*798"/>
</p:tagLst>
</file>

<file path=ppt/tags/tag189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7*l_h_d*1_2_1"/>
  <p:tag name="KSO_WM_UNIT_INDEX" val="1_2_1"/>
  <p:tag name="KSO_WM_UNIT_LAYERLEVEL" val="1_1_1"/>
  <p:tag name="KSO_WM_UNIT_TYPE" val="l_h_d"/>
  <p:tag name="KSO_WM_UNIT_VALUE" val="532*798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5*d*1"/>
  <p:tag name="KSO_WM_UNIT_INDEX" val="1"/>
  <p:tag name="KSO_WM_UNIT_LAYERLEVEL" val="1"/>
  <p:tag name="KSO_WM_UNIT_TYPE" val="d"/>
  <p:tag name="KSO_WM_UNIT_VALUE" val="1258*2521"/>
</p:tagLst>
</file>

<file path=ppt/tags/tag190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7*l_h_f*1_1_1"/>
  <p:tag name="KSO_WM_UNIT_INDEX" val="1_1_1"/>
  <p:tag name="KSO_WM_UNIT_LAYERLEVEL" val="1_1_1"/>
  <p:tag name="KSO_WM_UNIT_PRESET_TEXT_INDEX" val="2"/>
  <p:tag name="KSO_WM_UNIT_PRESET_TEXT_LEN" val="20"/>
  <p:tag name="KSO_WM_UNIT_TYPE" val="l_h_f"/>
  <p:tag name="KSO_WM_UNIT_VALUE" val="77"/>
</p:tagLst>
</file>

<file path=ppt/tags/tag191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7*l_h_f*1_2_1"/>
  <p:tag name="KSO_WM_UNIT_INDEX" val="1_2_1"/>
  <p:tag name="KSO_WM_UNIT_LAYERLEVEL" val="1_1_1"/>
  <p:tag name="KSO_WM_UNIT_PRESET_TEXT_INDEX" val="2"/>
  <p:tag name="KSO_WM_UNIT_PRESET_TEXT_LEN" val="20"/>
  <p:tag name="KSO_WM_UNIT_TYPE" val="l_h_f"/>
  <p:tag name="KSO_WM_UNIT_VALUE" val="77"/>
</p:tagLst>
</file>

<file path=ppt/tags/tag192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7*l_h_f*1_3_1"/>
  <p:tag name="KSO_WM_UNIT_INDEX" val="1_3_1"/>
  <p:tag name="KSO_WM_UNIT_LAYERLEVEL" val="1_1_1"/>
  <p:tag name="KSO_WM_UNIT_PRESET_TEXT_INDEX" val="2"/>
  <p:tag name="KSO_WM_UNIT_PRESET_TEXT_LEN" val="20"/>
  <p:tag name="KSO_WM_UNIT_TYPE" val="l_h_f"/>
  <p:tag name="KSO_WM_UNIT_VALUE" val="77"/>
</p:tagLst>
</file>

<file path=ppt/tags/tag19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7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94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1"/>
  <p:tag name="KSO_WM_UNIT_COMPATIBLE" val="1"/>
  <p:tag name="KSO_WM_UNIT_HIGHLIGHT" val="0"/>
  <p:tag name="KSO_WM_UNIT_ID" val="custom160010_17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1"/>
</p:tagLst>
</file>

<file path=ppt/tags/tag195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1"/>
  <p:tag name="KSO_WM_UNIT_COMPATIBLE" val="1"/>
  <p:tag name="KSO_WM_UNIT_HIGHLIGHT" val="0"/>
  <p:tag name="KSO_WM_UNIT_ID" val="custom160010_17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1"/>
</p:tagLst>
</file>

<file path=ppt/tags/tag196.xml><?xml version="1.0" encoding="utf-8"?>
<p:tagLst xmlns:p="http://schemas.openxmlformats.org/presentationml/2006/main">
  <p:tag name="KSO_WM_BEAUTIFY_FLAG" val="#wm#"/>
  <p:tag name="KSO_WM_DIAGRAM_GROUP_CODE" val="l1-3"/>
  <p:tag name="KSO_WM_TAG_VERSION" val="1.0"/>
  <p:tag name="KSO_WM_TEMPLATE_CATEGORY" val="custom"/>
  <p:tag name="KSO_WM_TEMPLATE_INDEX" val="160010"/>
  <p:tag name="KSO_WM_UNIT_CLEAR" val="1"/>
  <p:tag name="KSO_WM_UNIT_COMPATIBLE" val="1"/>
  <p:tag name="KSO_WM_UNIT_HIGHLIGHT" val="0"/>
  <p:tag name="KSO_WM_UNIT_ID" val="custom160010_17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1"/>
</p:tagLst>
</file>

<file path=ppt/tags/tag197.xml><?xml version="1.0" encoding="utf-8"?>
<p:tagLst xmlns:p="http://schemas.openxmlformats.org/presentationml/2006/main">
  <p:tag name="KSO_WM_BEAUTIFY_FLAG" val="#wm#"/>
  <p:tag name="KSO_WM_DIAGRAM_GROUP_CODE" val="l1-3"/>
  <p:tag name="KSO_WM_SLIDE_ID" val="custom160010_17"/>
  <p:tag name="KSO_WM_SLIDE_INDEX" val="17"/>
  <p:tag name="KSO_WM_SLIDE_ITEM_CNT" val="3"/>
  <p:tag name="KSO_WM_SLIDE_LAYOUT" val="a_l"/>
  <p:tag name="KSO_WM_SLIDE_LAYOUT_CNT" val="1_1"/>
  <p:tag name="KSO_WM_SLIDE_POSITION" val="77*167"/>
  <p:tag name="KSO_WM_SLIDE_SIZE" val="757*352"/>
  <p:tag name="KSO_WM_SLIDE_TYPE" val="text"/>
  <p:tag name="KSO_WM_TAG_VERSION" val="1.0"/>
  <p:tag name="KSO_WM_TEMPLATE_CATEGORY" val="custom"/>
  <p:tag name="KSO_WM_TEMPLATE_INDEX" val="160010"/>
</p:tagLst>
</file>

<file path=ppt/tags/tag19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8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19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8*f*1"/>
  <p:tag name="KSO_WM_UNIT_INDEX" val="1"/>
  <p:tag name="KSO_WM_UNIT_LAYERLEVEL" val="1"/>
  <p:tag name="KSO_WM_UNIT_PRESET_TEXT_INDEX" val="6"/>
  <p:tag name="KSO_WM_UNIT_PRESET_TEXT_LEN" val="50"/>
  <p:tag name="KSO_WM_UNIT_TYPE" val="f"/>
  <p:tag name="KSO_WM_UNIT_VALUE" val="266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10"/>
  <p:tag name="KSO_WM_UNIT_CLEAR" val="1"/>
  <p:tag name="KSO_WM_UNIT_ID" val="284*i*2"/>
  <p:tag name="KSO_WM_UNIT_INDEX" val="1"/>
  <p:tag name="KSO_WM_UNIT_LAYERLEVEL" val="1"/>
  <p:tag name="KSO_WM_UNIT_TYPE" val="i"/>
</p:tagLst>
</file>

<file path=ppt/tags/tag20.xml><?xml version="1.0" encoding="utf-8"?>
<p:tagLst xmlns:p="http://schemas.openxmlformats.org/presentationml/2006/main">
  <p:tag name="KSO_WM_BEAUTIFY_FLAG" val="#wm#"/>
  <p:tag name="KSO_WM_SLIDE_ID" val="custom160010_5"/>
  <p:tag name="KSO_WM_SLIDE_INDEX" val="5"/>
  <p:tag name="KSO_WM_SLIDE_ITEM_CNT" val="2"/>
  <p:tag name="KSO_WM_SLIDE_LAYOUT" val="a_f_d"/>
  <p:tag name="KSO_WM_SLIDE_LAYOUT_CNT" val="1_1_1"/>
  <p:tag name="KSO_WM_SLIDE_POSITION" val="122*97"/>
  <p:tag name="KSO_WM_SLIDE_SIZE" val="715*418"/>
  <p:tag name="KSO_WM_SLIDE_TYPE" val="text"/>
  <p:tag name="KSO_WM_TAG_VERSION" val="1.0"/>
  <p:tag name="KSO_WM_TEMPLATE_CATEGORY" val="custom"/>
  <p:tag name="KSO_WM_TEMPLATE_INDEX" val="160010"/>
</p:tagLst>
</file>

<file path=ppt/tags/tag20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8*d*1"/>
  <p:tag name="KSO_WM_UNIT_INDEX" val="1"/>
  <p:tag name="KSO_WM_UNIT_LAYERLEVEL" val="1"/>
  <p:tag name="KSO_WM_UNIT_TYPE" val="d"/>
  <p:tag name="KSO_WM_UNIT_VALUE" val="606*909"/>
</p:tagLst>
</file>

<file path=ppt/tags/tag20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0"/>
  <p:tag name="KSO_WM_UNIT_COMPATIBLE" val="0"/>
  <p:tag name="KSO_WM_UNIT_HIGHLIGHT" val="0"/>
  <p:tag name="KSO_WM_UNIT_ID" val="custom160010_18*d*2"/>
  <p:tag name="KSO_WM_UNIT_INDEX" val="2"/>
  <p:tag name="KSO_WM_UNIT_LAYERLEVEL" val="1"/>
  <p:tag name="KSO_WM_UNIT_TYPE" val="d"/>
  <p:tag name="KSO_WM_UNIT_VALUE" val="607*910"/>
</p:tagLst>
</file>

<file path=ppt/tags/tag202.xml><?xml version="1.0" encoding="utf-8"?>
<p:tagLst xmlns:p="http://schemas.openxmlformats.org/presentationml/2006/main">
  <p:tag name="KSO_WM_BEAUTIFY_FLAG" val="#wm#"/>
  <p:tag name="KSO_WM_SLIDE_ID" val="custom160010_18"/>
  <p:tag name="KSO_WM_SLIDE_INDEX" val="18"/>
  <p:tag name="KSO_WM_SLIDE_ITEM_CNT" val="3"/>
  <p:tag name="KSO_WM_SLIDE_LAYOUT" val="a_f_d"/>
  <p:tag name="KSO_WM_SLIDE_LAYOUT_CNT" val="1_1_2"/>
  <p:tag name="KSO_WM_SLIDE_POSITION" val="95*159"/>
  <p:tag name="KSO_WM_SLIDE_SIZE" val="680*356"/>
  <p:tag name="KSO_WM_SLIDE_TYPE" val="text"/>
  <p:tag name="KSO_WM_TAG_VERSION" val="1.0"/>
  <p:tag name="KSO_WM_TEMPLATE_CATEGORY" val="custom"/>
  <p:tag name="KSO_WM_TEMPLATE_INDEX" val="160010"/>
</p:tagLst>
</file>

<file path=ppt/tags/tag20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19*l_i*1_1"/>
  <p:tag name="KSO_WM_UNIT_INDEX" val="1_1"/>
  <p:tag name="KSO_WM_UNIT_LAYERLEVEL" val="1_1"/>
  <p:tag name="KSO_WM_UNIT_TYPE" val="l_i"/>
</p:tagLst>
</file>

<file path=ppt/tags/tag20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19*l_i*1_2"/>
  <p:tag name="KSO_WM_UNIT_INDEX" val="1_2"/>
  <p:tag name="KSO_WM_UNIT_LAYERLEVEL" val="1_1"/>
  <p:tag name="KSO_WM_UNIT_TYPE" val="l_i"/>
</p:tagLst>
</file>

<file path=ppt/tags/tag20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19*l_i*1_3"/>
  <p:tag name="KSO_WM_UNIT_INDEX" val="1_3"/>
  <p:tag name="KSO_WM_UNIT_LAYERLEVEL" val="1_1"/>
  <p:tag name="KSO_WM_UNIT_TYPE" val="l_i"/>
</p:tagLst>
</file>

<file path=ppt/tags/tag20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19*l_i*1_4"/>
  <p:tag name="KSO_WM_UNIT_INDEX" val="1_4"/>
  <p:tag name="KSO_WM_UNIT_LAYERLEVEL" val="1_1"/>
  <p:tag name="KSO_WM_UNIT_TYPE" val="l_i"/>
</p:tagLst>
</file>

<file path=ppt/tags/tag20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9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15"/>
</p:tagLst>
</file>

<file path=ppt/tags/tag20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9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30"/>
</p:tagLst>
</file>

<file path=ppt/tags/tag20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9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5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6*i*0"/>
  <p:tag name="KSO_WM_UNIT_INDEX" val="0"/>
  <p:tag name="KSO_WM_UNIT_TYPE" val="i"/>
</p:tagLst>
</file>

<file path=ppt/tags/tag21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9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5"/>
</p:tagLst>
</file>

<file path=ppt/tags/tag211.xml><?xml version="1.0" encoding="utf-8"?>
<p:tagLst xmlns:p="http://schemas.openxmlformats.org/presentationml/2006/main">
  <p:tag name="KSO_WM_BEAUTIFY_FLAG" val="#wm#"/>
  <p:tag name="KSO_WM_DIAGRAM_GROUP_CODE" val="l1-4"/>
  <p:tag name="KSO_WM_SLIDE_ID" val="custom160010_19"/>
  <p:tag name="KSO_WM_SLIDE_INDEX" val="19"/>
  <p:tag name="KSO_WM_SLIDE_ITEM_CNT" val="2"/>
  <p:tag name="KSO_WM_SLIDE_LAYOUT" val="l"/>
  <p:tag name="KSO_WM_SLIDE_LAYOUT_CNT" val="1"/>
  <p:tag name="KSO_WM_SLIDE_POSITION" val="260*111"/>
  <p:tag name="KSO_WM_SLIDE_SIZE" val="412*369"/>
  <p:tag name="KSO_WM_SLIDE_TYPE" val="text"/>
  <p:tag name="KSO_WM_TAG_VERSION" val="1.0"/>
  <p:tag name="KSO_WM_TEMPLATE_CATEGORY" val="custom"/>
  <p:tag name="KSO_WM_TEMPLATE_INDEX" val="160010"/>
</p:tagLst>
</file>

<file path=ppt/tags/tag212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0*l_i*1_1"/>
  <p:tag name="KSO_WM_UNIT_INDEX" val="1_1"/>
  <p:tag name="KSO_WM_UNIT_LAYERLEVEL" val="1_1"/>
  <p:tag name="KSO_WM_UNIT_TYPE" val="l_i"/>
</p:tagLst>
</file>

<file path=ppt/tags/tag21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0*l_i*1_2"/>
  <p:tag name="KSO_WM_UNIT_INDEX" val="1_2"/>
  <p:tag name="KSO_WM_UNIT_LAYERLEVEL" val="1_1"/>
  <p:tag name="KSO_WM_UNIT_TYPE" val="l_i"/>
</p:tagLst>
</file>

<file path=ppt/tags/tag21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0*l_i*1_3"/>
  <p:tag name="KSO_WM_UNIT_INDEX" val="1_3"/>
  <p:tag name="KSO_WM_UNIT_LAYERLEVEL" val="1_1"/>
  <p:tag name="KSO_WM_UNIT_TYPE" val="l_i"/>
</p:tagLst>
</file>

<file path=ppt/tags/tag21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0*l_i*1_4"/>
  <p:tag name="KSO_WM_UNIT_INDEX" val="1_4"/>
  <p:tag name="KSO_WM_UNIT_LAYERLEVEL" val="1_1"/>
  <p:tag name="KSO_WM_UNIT_TYPE" val="l_i"/>
</p:tagLst>
</file>

<file path=ppt/tags/tag21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0*l_i*1_5"/>
  <p:tag name="KSO_WM_UNIT_INDEX" val="1_5"/>
  <p:tag name="KSO_WM_UNIT_LAYERLEVEL" val="1_1"/>
  <p:tag name="KSO_WM_UNIT_TYPE" val="l_i"/>
</p:tagLst>
</file>

<file path=ppt/tags/tag21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0*l_i*1_6"/>
  <p:tag name="KSO_WM_UNIT_INDEX" val="1_6"/>
  <p:tag name="KSO_WM_UNIT_LAYERLEVEL" val="1_1"/>
  <p:tag name="KSO_WM_UNIT_TYPE" val="l_i"/>
</p:tagLst>
</file>

<file path=ppt/tags/tag21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0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1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0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6*l_i*1_1"/>
  <p:tag name="KSO_WM_UNIT_INDEX" val="1_1"/>
  <p:tag name="KSO_WM_UNIT_LAYERLEVEL" val="1_1"/>
  <p:tag name="KSO_WM_UNIT_TYPE" val="l_i"/>
</p:tagLst>
</file>

<file path=ppt/tags/tag22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0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40"/>
</p:tagLst>
</file>

<file path=ppt/tags/tag221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0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22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0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2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0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20"/>
</p:tagLst>
</file>

<file path=ppt/tags/tag224.xml><?xml version="1.0" encoding="utf-8"?>
<p:tagLst xmlns:p="http://schemas.openxmlformats.org/presentationml/2006/main">
  <p:tag name="KSO_WM_BEAUTIFY_FLAG" val="#wm#"/>
  <p:tag name="KSO_WM_DIAGRAM_GROUP_CODE" val="l1-4"/>
  <p:tag name="KSO_WM_SLIDE_ID" val="custom160010_20"/>
  <p:tag name="KSO_WM_SLIDE_INDEX" val="20"/>
  <p:tag name="KSO_WM_SLIDE_ITEM_CNT" val="3"/>
  <p:tag name="KSO_WM_SLIDE_LAYOUT" val="l"/>
  <p:tag name="KSO_WM_SLIDE_LAYOUT_CNT" val="1"/>
  <p:tag name="KSO_WM_SLIDE_POSITION" val="128*154"/>
  <p:tag name="KSO_WM_SLIDE_SIZE" val="697*329"/>
  <p:tag name="KSO_WM_SLIDE_TYPE" val="text"/>
  <p:tag name="KSO_WM_TAG_VERSION" val="1.0"/>
  <p:tag name="KSO_WM_TEMPLATE_CATEGORY" val="custom"/>
  <p:tag name="KSO_WM_TEMPLATE_INDEX" val="160010"/>
</p:tagLst>
</file>

<file path=ppt/tags/tag22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1"/>
  <p:tag name="KSO_WM_UNIT_INDEX" val="1_1"/>
  <p:tag name="KSO_WM_UNIT_LAYERLEVEL" val="1_1"/>
  <p:tag name="KSO_WM_UNIT_TYPE" val="l_i"/>
</p:tagLst>
</file>

<file path=ppt/tags/tag22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2"/>
  <p:tag name="KSO_WM_UNIT_INDEX" val="1_2"/>
  <p:tag name="KSO_WM_UNIT_LAYERLEVEL" val="1_1"/>
  <p:tag name="KSO_WM_UNIT_TYPE" val="l_i"/>
</p:tagLst>
</file>

<file path=ppt/tags/tag22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3"/>
  <p:tag name="KSO_WM_UNIT_INDEX" val="1_3"/>
  <p:tag name="KSO_WM_UNIT_LAYERLEVEL" val="1_1"/>
  <p:tag name="KSO_WM_UNIT_TYPE" val="l_i"/>
</p:tagLst>
</file>

<file path=ppt/tags/tag22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4"/>
  <p:tag name="KSO_WM_UNIT_INDEX" val="1_4"/>
  <p:tag name="KSO_WM_UNIT_LAYERLEVEL" val="1_1"/>
  <p:tag name="KSO_WM_UNIT_TYPE" val="l_i"/>
</p:tagLst>
</file>

<file path=ppt/tags/tag22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5"/>
  <p:tag name="KSO_WM_UNIT_INDEX" val="1_5"/>
  <p:tag name="KSO_WM_UNIT_LAYERLEVEL" val="1_1"/>
  <p:tag name="KSO_WM_UNIT_TYPE" val="l_i"/>
</p:tagLst>
</file>

<file path=ppt/tags/tag2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6*l_i*1_2"/>
  <p:tag name="KSO_WM_UNIT_INDEX" val="1_2"/>
  <p:tag name="KSO_WM_UNIT_LAYERLEVEL" val="1_1"/>
  <p:tag name="KSO_WM_UNIT_TYPE" val="l_i"/>
</p:tagLst>
</file>

<file path=ppt/tags/tag23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6"/>
  <p:tag name="KSO_WM_UNIT_INDEX" val="1_6"/>
  <p:tag name="KSO_WM_UNIT_LAYERLEVEL" val="1_1"/>
  <p:tag name="KSO_WM_UNIT_TYPE" val="l_i"/>
</p:tagLst>
</file>

<file path=ppt/tags/tag231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7"/>
  <p:tag name="KSO_WM_UNIT_INDEX" val="1_7"/>
  <p:tag name="KSO_WM_UNIT_LAYERLEVEL" val="1_1"/>
  <p:tag name="KSO_WM_UNIT_TYPE" val="l_i"/>
</p:tagLst>
</file>

<file path=ppt/tags/tag232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1*l_i*1_8"/>
  <p:tag name="KSO_WM_UNIT_INDEX" val="1_8"/>
  <p:tag name="KSO_WM_UNIT_LAYERLEVEL" val="1_1"/>
  <p:tag name="KSO_WM_UNIT_TYPE" val="l_i"/>
</p:tagLst>
</file>

<file path=ppt/tags/tag23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3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3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3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f*1_4_1"/>
  <p:tag name="KSO_WM_UNIT_INDEX" val="1_4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3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3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3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6*i*5"/>
  <p:tag name="KSO_WM_UNIT_INDEX" val="5"/>
  <p:tag name="KSO_WM_UNIT_TYPE" val="i"/>
</p:tagLst>
</file>

<file path=ppt/tags/tag24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1*l_h_a*1_4_1"/>
  <p:tag name="KSO_WM_UNIT_INDEX" val="1_4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41.xml><?xml version="1.0" encoding="utf-8"?>
<p:tagLst xmlns:p="http://schemas.openxmlformats.org/presentationml/2006/main">
  <p:tag name="KSO_WM_BEAUTIFY_FLAG" val="#wm#"/>
  <p:tag name="KSO_WM_DIAGRAM_GROUP_CODE" val="l1-4"/>
  <p:tag name="KSO_WM_SLIDE_ID" val="custom160010_21"/>
  <p:tag name="KSO_WM_SLIDE_INDEX" val="21"/>
  <p:tag name="KSO_WM_SLIDE_ITEM_CNT" val="4"/>
  <p:tag name="KSO_WM_SLIDE_LAYOUT" val="l"/>
  <p:tag name="KSO_WM_SLIDE_LAYOUT_CNT" val="1"/>
  <p:tag name="KSO_WM_SLIDE_POSITION" val="126*191"/>
  <p:tag name="KSO_WM_SLIDE_SIZE" val="703*224"/>
  <p:tag name="KSO_WM_SLIDE_TYPE" val="text"/>
  <p:tag name="KSO_WM_TAG_VERSION" val="1.0"/>
  <p:tag name="KSO_WM_TEMPLATE_CATEGORY" val="custom"/>
  <p:tag name="KSO_WM_TEMPLATE_INDEX" val="160010"/>
</p:tagLst>
</file>

<file path=ppt/tags/tag242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1"/>
  <p:tag name="KSO_WM_UNIT_INDEX" val="1_1"/>
  <p:tag name="KSO_WM_UNIT_LAYERLEVEL" val="1_1"/>
  <p:tag name="KSO_WM_UNIT_TYPE" val="l_i"/>
</p:tagLst>
</file>

<file path=ppt/tags/tag24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2"/>
  <p:tag name="KSO_WM_UNIT_INDEX" val="1_2"/>
  <p:tag name="KSO_WM_UNIT_LAYERLEVEL" val="1_1"/>
  <p:tag name="KSO_WM_UNIT_TYPE" val="l_i"/>
</p:tagLst>
</file>

<file path=ppt/tags/tag24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3"/>
  <p:tag name="KSO_WM_UNIT_INDEX" val="1_3"/>
  <p:tag name="KSO_WM_UNIT_LAYERLEVEL" val="1_1"/>
  <p:tag name="KSO_WM_UNIT_TYPE" val="l_i"/>
</p:tagLst>
</file>

<file path=ppt/tags/tag24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4"/>
  <p:tag name="KSO_WM_UNIT_INDEX" val="1_4"/>
  <p:tag name="KSO_WM_UNIT_LAYERLEVEL" val="1_1"/>
  <p:tag name="KSO_WM_UNIT_TYPE" val="l_i"/>
</p:tagLst>
</file>

<file path=ppt/tags/tag24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5"/>
  <p:tag name="KSO_WM_UNIT_INDEX" val="1_5"/>
  <p:tag name="KSO_WM_UNIT_LAYERLEVEL" val="1_1"/>
  <p:tag name="KSO_WM_UNIT_TYPE" val="l_i"/>
</p:tagLst>
</file>

<file path=ppt/tags/tag24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6"/>
  <p:tag name="KSO_WM_UNIT_INDEX" val="1_6"/>
  <p:tag name="KSO_WM_UNIT_LAYERLEVEL" val="1_1"/>
  <p:tag name="KSO_WM_UNIT_TYPE" val="l_i"/>
</p:tagLst>
</file>

<file path=ppt/tags/tag24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7"/>
  <p:tag name="KSO_WM_UNIT_INDEX" val="1_7"/>
  <p:tag name="KSO_WM_UNIT_LAYERLEVEL" val="1_1"/>
  <p:tag name="KSO_WM_UNIT_TYPE" val="l_i"/>
</p:tagLst>
</file>

<file path=ppt/tags/tag24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8"/>
  <p:tag name="KSO_WM_UNIT_INDEX" val="1_8"/>
  <p:tag name="KSO_WM_UNIT_LAYERLEVEL" val="1_1"/>
  <p:tag name="KSO_WM_UNIT_TYPE" val="l_i"/>
</p:tagLst>
</file>

<file path=ppt/tags/tag2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6*l_i*1_3"/>
  <p:tag name="KSO_WM_UNIT_INDEX" val="1_3"/>
  <p:tag name="KSO_WM_UNIT_LAYERLEVEL" val="1_1"/>
  <p:tag name="KSO_WM_UNIT_TYPE" val="l_i"/>
</p:tagLst>
</file>

<file path=ppt/tags/tag25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9"/>
  <p:tag name="KSO_WM_UNIT_INDEX" val="1_9"/>
  <p:tag name="KSO_WM_UNIT_LAYERLEVEL" val="1_1"/>
  <p:tag name="KSO_WM_UNIT_TYPE" val="l_i"/>
</p:tagLst>
</file>

<file path=ppt/tags/tag251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2*l_i*1_10"/>
  <p:tag name="KSO_WM_UNIT_INDEX" val="1_10"/>
  <p:tag name="KSO_WM_UNIT_LAYERLEVEL" val="1_1"/>
  <p:tag name="KSO_WM_UNIT_TYPE" val="l_i"/>
</p:tagLst>
</file>

<file path=ppt/tags/tag252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a*1_4_1"/>
  <p:tag name="KSO_WM_UNIT_INDEX" val="1_4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5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a*1_5_1"/>
  <p:tag name="KSO_WM_UNIT_INDEX" val="1_5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5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5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5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5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5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5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6*l_i*1_4"/>
  <p:tag name="KSO_WM_UNIT_INDEX" val="1_4"/>
  <p:tag name="KSO_WM_UNIT_LAYERLEVEL" val="1_1"/>
  <p:tag name="KSO_WM_UNIT_TYPE" val="l_i"/>
</p:tagLst>
</file>

<file path=ppt/tags/tag26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f*1_4_1"/>
  <p:tag name="KSO_WM_UNIT_INDEX" val="1_4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61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2*l_h_f*1_5_1"/>
  <p:tag name="KSO_WM_UNIT_INDEX" val="1_5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62.xml><?xml version="1.0" encoding="utf-8"?>
<p:tagLst xmlns:p="http://schemas.openxmlformats.org/presentationml/2006/main">
  <p:tag name="KSO_WM_BEAUTIFY_FLAG" val="#wm#"/>
  <p:tag name="KSO_WM_DIAGRAM_GROUP_CODE" val="l1-4"/>
  <p:tag name="KSO_WM_SLIDE_ID" val="custom160010_22"/>
  <p:tag name="KSO_WM_SLIDE_INDEX" val="22"/>
  <p:tag name="KSO_WM_SLIDE_ITEM_CNT" val="5"/>
  <p:tag name="KSO_WM_SLIDE_LAYOUT" val="l"/>
  <p:tag name="KSO_WM_SLIDE_LAYOUT_CNT" val="1"/>
  <p:tag name="KSO_WM_SLIDE_POSITION" val="148*66"/>
  <p:tag name="KSO_WM_SLIDE_SIZE" val="669*468"/>
  <p:tag name="KSO_WM_SLIDE_TYPE" val="text"/>
  <p:tag name="KSO_WM_TAG_VERSION" val="1.0"/>
  <p:tag name="KSO_WM_TEMPLATE_CATEGORY" val="custom"/>
  <p:tag name="KSO_WM_TEMPLATE_INDEX" val="160010"/>
</p:tagLst>
</file>

<file path=ppt/tags/tag26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1"/>
  <p:tag name="KSO_WM_UNIT_INDEX" val="1_1"/>
  <p:tag name="KSO_WM_UNIT_LAYERLEVEL" val="1_1"/>
  <p:tag name="KSO_WM_UNIT_TYPE" val="l_i"/>
</p:tagLst>
</file>

<file path=ppt/tags/tag26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2"/>
  <p:tag name="KSO_WM_UNIT_INDEX" val="1_2"/>
  <p:tag name="KSO_WM_UNIT_LAYERLEVEL" val="1_1"/>
  <p:tag name="KSO_WM_UNIT_TYPE" val="l_i"/>
</p:tagLst>
</file>

<file path=ppt/tags/tag26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3"/>
  <p:tag name="KSO_WM_UNIT_INDEX" val="1_3"/>
  <p:tag name="KSO_WM_UNIT_LAYERLEVEL" val="1_1"/>
  <p:tag name="KSO_WM_UNIT_TYPE" val="l_i"/>
</p:tagLst>
</file>

<file path=ppt/tags/tag26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4"/>
  <p:tag name="KSO_WM_UNIT_INDEX" val="1_4"/>
  <p:tag name="KSO_WM_UNIT_LAYERLEVEL" val="1_1"/>
  <p:tag name="KSO_WM_UNIT_TYPE" val="l_i"/>
</p:tagLst>
</file>

<file path=ppt/tags/tag26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5"/>
  <p:tag name="KSO_WM_UNIT_INDEX" val="1_5"/>
  <p:tag name="KSO_WM_UNIT_LAYERLEVEL" val="1_1"/>
  <p:tag name="KSO_WM_UNIT_TYPE" val="l_i"/>
</p:tagLst>
</file>

<file path=ppt/tags/tag26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6"/>
  <p:tag name="KSO_WM_UNIT_INDEX" val="1_6"/>
  <p:tag name="KSO_WM_UNIT_LAYERLEVEL" val="1_1"/>
  <p:tag name="KSO_WM_UNIT_TYPE" val="l_i"/>
</p:tagLst>
</file>

<file path=ppt/tags/tag26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7"/>
  <p:tag name="KSO_WM_UNIT_INDEX" val="1_7"/>
  <p:tag name="KSO_WM_UNIT_LAYERLEVEL" val="1_1"/>
  <p:tag name="KSO_WM_UNIT_TYPE" val="l_i"/>
</p:tagLst>
</file>

<file path=ppt/tags/tag2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6*l_h_f*1_1_1"/>
  <p:tag name="KSO_WM_UNIT_INDEX" val="1_1_1"/>
  <p:tag name="KSO_WM_UNIT_LAYERLEVEL" val="1_1_1"/>
  <p:tag name="KSO_WM_UNIT_PRESET_TEXT_INDEX" val="2"/>
  <p:tag name="KSO_WM_UNIT_PRESET_TEXT_LEN" val="20"/>
  <p:tag name="KSO_WM_UNIT_TYPE" val="l_h_f"/>
  <p:tag name="KSO_WM_UNIT_VALUE" val="78"/>
</p:tagLst>
</file>

<file path=ppt/tags/tag27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8"/>
  <p:tag name="KSO_WM_UNIT_INDEX" val="1_8"/>
  <p:tag name="KSO_WM_UNIT_LAYERLEVEL" val="1_1"/>
  <p:tag name="KSO_WM_UNIT_TYPE" val="l_i"/>
</p:tagLst>
</file>

<file path=ppt/tags/tag271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9"/>
  <p:tag name="KSO_WM_UNIT_INDEX" val="1_9"/>
  <p:tag name="KSO_WM_UNIT_LAYERLEVEL" val="1_1"/>
  <p:tag name="KSO_WM_UNIT_TYPE" val="l_i"/>
</p:tagLst>
</file>

<file path=ppt/tags/tag272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10"/>
  <p:tag name="KSO_WM_UNIT_INDEX" val="1_10"/>
  <p:tag name="KSO_WM_UNIT_LAYERLEVEL" val="1_1"/>
  <p:tag name="KSO_WM_UNIT_TYPE" val="l_i"/>
</p:tagLst>
</file>

<file path=ppt/tags/tag27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11"/>
  <p:tag name="KSO_WM_UNIT_INDEX" val="1_11"/>
  <p:tag name="KSO_WM_UNIT_LAYERLEVEL" val="1_1"/>
  <p:tag name="KSO_WM_UNIT_TYPE" val="l_i"/>
</p:tagLst>
</file>

<file path=ppt/tags/tag27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ID" val="custom160010_23*l_i*1_12"/>
  <p:tag name="KSO_WM_UNIT_INDEX" val="1_12"/>
  <p:tag name="KSO_WM_UNIT_LAYERLEVEL" val="1_1"/>
  <p:tag name="KSO_WM_UNIT_TYPE" val="l_i"/>
</p:tagLst>
</file>

<file path=ppt/tags/tag27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7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f*1_4_1"/>
  <p:tag name="KSO_WM_UNIT_INDEX" val="1_4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77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f*1_6_1"/>
  <p:tag name="KSO_WM_UNIT_INDEX" val="1_6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78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f*1_5_1"/>
  <p:tag name="KSO_WM_UNIT_INDEX" val="1_5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79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6*l_h_f*1_2_1"/>
  <p:tag name="KSO_WM_UNIT_INDEX" val="1_2_1"/>
  <p:tag name="KSO_WM_UNIT_LAYERLEVEL" val="1_1_1"/>
  <p:tag name="KSO_WM_UNIT_PRESET_TEXT_INDEX" val="2"/>
  <p:tag name="KSO_WM_UNIT_PRESET_TEXT_LEN" val="20"/>
  <p:tag name="KSO_WM_UNIT_TYPE" val="l_h_f"/>
  <p:tag name="KSO_WM_UNIT_VALUE" val="78"/>
</p:tagLst>
</file>

<file path=ppt/tags/tag280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20"/>
</p:tagLst>
</file>

<file path=ppt/tags/tag281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82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a*1_4_1"/>
  <p:tag name="KSO_WM_UNIT_INDEX" val="1_4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83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a*1_5_1"/>
  <p:tag name="KSO_WM_UNIT_INDEX" val="1_5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84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a*1_6_1"/>
  <p:tag name="KSO_WM_UNIT_INDEX" val="1_6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85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86.xml><?xml version="1.0" encoding="utf-8"?>
<p:tagLst xmlns:p="http://schemas.openxmlformats.org/presentationml/2006/main">
  <p:tag name="KSO_WM_BEAUTIFY_FLAG" val="#wm#"/>
  <p:tag name="KSO_WM_DIAGRAM_GROUP_CODE" val="l1-4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3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0"/>
</p:tagLst>
</file>

<file path=ppt/tags/tag287.xml><?xml version="1.0" encoding="utf-8"?>
<p:tagLst xmlns:p="http://schemas.openxmlformats.org/presentationml/2006/main">
  <p:tag name="KSO_WM_BEAUTIFY_FLAG" val="#wm#"/>
  <p:tag name="KSO_WM_DIAGRAM_GROUP_CODE" val="l1-4"/>
  <p:tag name="KSO_WM_SLIDE_ID" val="custom160010_23"/>
  <p:tag name="KSO_WM_SLIDE_INDEX" val="23"/>
  <p:tag name="KSO_WM_SLIDE_ITEM_CNT" val="6"/>
  <p:tag name="KSO_WM_SLIDE_LAYOUT" val="l"/>
  <p:tag name="KSO_WM_SLIDE_LAYOUT_CNT" val="1"/>
  <p:tag name="KSO_WM_SLIDE_POSITION" val="125*152"/>
  <p:tag name="KSO_WM_SLIDE_SIZE" val="703*313"/>
  <p:tag name="KSO_WM_SLIDE_TYPE" val="text"/>
  <p:tag name="KSO_WM_TAG_VERSION" val="1.0"/>
  <p:tag name="KSO_WM_TEMPLATE_CATEGORY" val="custom"/>
  <p:tag name="KSO_WM_TEMPLATE_INDEX" val="160010"/>
</p:tagLst>
</file>

<file path=ppt/tags/tag28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24*i*0"/>
  <p:tag name="KSO_WM_UNIT_INDEX" val="0"/>
  <p:tag name="KSO_WM_UNIT_TYPE" val="i"/>
</p:tagLst>
</file>

<file path=ppt/tags/tag28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4*p_i*1_1"/>
  <p:tag name="KSO_WM_UNIT_INDEX" val="1_1"/>
  <p:tag name="KSO_WM_UNIT_LAYERLEVEL" val="1_1"/>
  <p:tag name="KSO_WM_UNIT_TYPE" val="p_i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6*i*12"/>
  <p:tag name="KSO_WM_UNIT_INDEX" val="12"/>
  <p:tag name="KSO_WM_UNIT_TYPE" val="i"/>
</p:tagLst>
</file>

<file path=ppt/tags/tag29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4*p_i*1_2"/>
  <p:tag name="KSO_WM_UNIT_INDEX" val="1_2"/>
  <p:tag name="KSO_WM_UNIT_LAYERLEVEL" val="1_1"/>
  <p:tag name="KSO_WM_UNIT_TYPE" val="p_i"/>
</p:tagLst>
</file>

<file path=ppt/tags/tag29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4*p_i*1_3"/>
  <p:tag name="KSO_WM_UNIT_INDEX" val="1_3"/>
  <p:tag name="KSO_WM_UNIT_LAYERLEVEL" val="1_1"/>
  <p:tag name="KSO_WM_UNIT_TYPE" val="p_i"/>
</p:tagLst>
</file>

<file path=ppt/tags/tag292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4*p_i*1_4"/>
  <p:tag name="KSO_WM_UNIT_INDEX" val="1_4"/>
  <p:tag name="KSO_WM_UNIT_LAYERLEVEL" val="1_1"/>
  <p:tag name="KSO_WM_UNIT_TYPE" val="p_i"/>
</p:tagLst>
</file>

<file path=ppt/tags/tag293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4*p_i*1_5"/>
  <p:tag name="KSO_WM_UNIT_INDEX" val="1_5"/>
  <p:tag name="KSO_WM_UNIT_LAYERLEVEL" val="1_1"/>
  <p:tag name="KSO_WM_UNIT_TYPE" val="p_i"/>
</p:tagLst>
</file>

<file path=ppt/tags/tag29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4*p_h_a*1_2_1"/>
  <p:tag name="KSO_WM_UNIT_INDEX" val="1_2_1"/>
  <p:tag name="KSO_WM_UNIT_LAYERLEVEL" val="1_1_1"/>
  <p:tag name="KSO_WM_UNIT_PRESET_TEXT_INDEX" val="0"/>
  <p:tag name="KSO_WM_UNIT_PRESET_TEXT_LEN" val="9"/>
  <p:tag name="KSO_WM_UNIT_TYPE" val="p_h_a"/>
  <p:tag name="KSO_WM_UNIT_VALUE" val="14"/>
</p:tagLst>
</file>

<file path=ppt/tags/tag29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4*p_h_a*1_2_2"/>
  <p:tag name="KSO_WM_UNIT_INDEX" val="1_2_2"/>
  <p:tag name="KSO_WM_UNIT_LAYERLEVEL" val="1_1_1"/>
  <p:tag name="KSO_WM_UNIT_PRESET_TEXT_INDEX" val="0"/>
  <p:tag name="KSO_WM_UNIT_PRESET_TEXT_LEN" val="9"/>
  <p:tag name="KSO_WM_UNIT_TYPE" val="p_h_a"/>
  <p:tag name="KSO_WM_UNIT_VALUE" val="14"/>
</p:tagLst>
</file>

<file path=ppt/tags/tag29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4*p_h_f*1_1_1"/>
  <p:tag name="KSO_WM_UNIT_INDEX" val="1_1_1"/>
  <p:tag name="KSO_WM_UNIT_LAYERLEVEL" val="1_1_1"/>
  <p:tag name="KSO_WM_UNIT_PRESET_TEXT_INDEX" val="2"/>
  <p:tag name="KSO_WM_UNIT_PRESET_TEXT_LEN" val="9"/>
  <p:tag name="KSO_WM_UNIT_TYPE" val="p_h_f"/>
  <p:tag name="KSO_WM_UNIT_VALUE" val="18"/>
</p:tagLst>
</file>

<file path=ppt/tags/tag29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4*p_h_f*1_2_1"/>
  <p:tag name="KSO_WM_UNIT_INDEX" val="1_2_1"/>
  <p:tag name="KSO_WM_UNIT_LAYERLEVEL" val="1_1_1"/>
  <p:tag name="KSO_WM_UNIT_PRESET_TEXT_INDEX" val="2"/>
  <p:tag name="KSO_WM_UNIT_PRESET_TEXT_LEN" val="20"/>
  <p:tag name="KSO_WM_UNIT_TYPE" val="p_h_f"/>
  <p:tag name="KSO_WM_UNIT_VALUE" val="98"/>
</p:tagLst>
</file>

<file path=ppt/tags/tag29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4*p_h_f*1_2_2"/>
  <p:tag name="KSO_WM_UNIT_INDEX" val="1_2_2"/>
  <p:tag name="KSO_WM_UNIT_LAYERLEVEL" val="1_1_1"/>
  <p:tag name="KSO_WM_UNIT_PRESET_TEXT_INDEX" val="2"/>
  <p:tag name="KSO_WM_UNIT_PRESET_TEXT_LEN" val="20"/>
  <p:tag name="KSO_WM_UNIT_TYPE" val="p_h_f"/>
  <p:tag name="KSO_WM_UNIT_VALUE" val="98"/>
</p:tagLst>
</file>

<file path=ppt/tags/tag299.xml><?xml version="1.0" encoding="utf-8"?>
<p:tagLst xmlns:p="http://schemas.openxmlformats.org/presentationml/2006/main">
  <p:tag name="KSO_WM_BEAUTIFY_FLAG" val="#wm#"/>
  <p:tag name="KSO_WM_DIAGRAM_GROUP_CODE" val="p1-1"/>
  <p:tag name="KSO_WM_SLIDE_ID" val="custom160010_24"/>
  <p:tag name="KSO_WM_SLIDE_INDEX" val="24"/>
  <p:tag name="KSO_WM_SLIDE_ITEM_CNT" val="3"/>
  <p:tag name="KSO_WM_SLIDE_LAYOUT" val="p"/>
  <p:tag name="KSO_WM_SLIDE_LAYOUT_CNT" val="1"/>
  <p:tag name="KSO_WM_SLIDE_POSITION" val="178*118"/>
  <p:tag name="KSO_WM_SLIDE_SIZE" val="608*363"/>
  <p:tag name="KSO_WM_SLIDE_TYPE" val="text"/>
  <p:tag name="KSO_WM_TAG_VERSION" val="1.0"/>
  <p:tag name="KSO_WM_TEMPLATE_CATEGORY" val="custom"/>
  <p:tag name="KSO_WM_TEMPLATE_INDEX" val="160010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6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6*i*15"/>
  <p:tag name="KSO_WM_UNIT_INDEX" val="15"/>
  <p:tag name="KSO_WM_UNIT_TYPE" val="i"/>
</p:tagLst>
</file>

<file path=ppt/tags/tag30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25*i*0"/>
  <p:tag name="KSO_WM_UNIT_INDEX" val="0"/>
  <p:tag name="KSO_WM_UNIT_TYPE" val="i"/>
</p:tagLst>
</file>

<file path=ppt/tags/tag30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5*p_i*1_1"/>
  <p:tag name="KSO_WM_UNIT_INDEX" val="1_1"/>
  <p:tag name="KSO_WM_UNIT_LAYERLEVEL" val="1_1"/>
  <p:tag name="KSO_WM_UNIT_TYPE" val="p_i"/>
</p:tagLst>
</file>

<file path=ppt/tags/tag302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5*p_i*1_2"/>
  <p:tag name="KSO_WM_UNIT_INDEX" val="1_2"/>
  <p:tag name="KSO_WM_UNIT_LAYERLEVEL" val="1_1"/>
  <p:tag name="KSO_WM_UNIT_TYPE" val="p_i"/>
</p:tagLst>
</file>

<file path=ppt/tags/tag303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5*p_i*1_3"/>
  <p:tag name="KSO_WM_UNIT_INDEX" val="1_3"/>
  <p:tag name="KSO_WM_UNIT_LAYERLEVEL" val="1_1"/>
  <p:tag name="KSO_WM_UNIT_TYPE" val="p_i"/>
</p:tagLst>
</file>

<file path=ppt/tags/tag30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5*p_i*1_4"/>
  <p:tag name="KSO_WM_UNIT_INDEX" val="1_4"/>
  <p:tag name="KSO_WM_UNIT_LAYERLEVEL" val="1_1"/>
  <p:tag name="KSO_WM_UNIT_TYPE" val="p_i"/>
</p:tagLst>
</file>

<file path=ppt/tags/tag30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5*p_i*1_5"/>
  <p:tag name="KSO_WM_UNIT_INDEX" val="1_5"/>
  <p:tag name="KSO_WM_UNIT_LAYERLEVEL" val="1_1"/>
  <p:tag name="KSO_WM_UNIT_TYPE" val="p_i"/>
</p:tagLst>
</file>

<file path=ppt/tags/tag30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5*p_i*1_6"/>
  <p:tag name="KSO_WM_UNIT_INDEX" val="1_6"/>
  <p:tag name="KSO_WM_UNIT_LAYERLEVEL" val="1_1"/>
  <p:tag name="KSO_WM_UNIT_TYPE" val="p_i"/>
</p:tagLst>
</file>

<file path=ppt/tags/tag30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5*p_h_a*1_2_1"/>
  <p:tag name="KSO_WM_UNIT_INDEX" val="1_2_1"/>
  <p:tag name="KSO_WM_UNIT_LAYERLEVEL" val="1_1_1"/>
  <p:tag name="KSO_WM_UNIT_PRESET_TEXT" val="在此编辑标题"/>
  <p:tag name="KSO_WM_UNIT_TYPE" val="p_h_a"/>
  <p:tag name="KSO_WM_UNIT_VALUE" val="12"/>
</p:tagLst>
</file>

<file path=ppt/tags/tag30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5*p_h_a*1_2_2"/>
  <p:tag name="KSO_WM_UNIT_INDEX" val="1_2_2"/>
  <p:tag name="KSO_WM_UNIT_LAYERLEVEL" val="1_1_1"/>
  <p:tag name="KSO_WM_UNIT_PRESET_TEXT" val="在此编辑标题"/>
  <p:tag name="KSO_WM_UNIT_TYPE" val="p_h_a"/>
  <p:tag name="KSO_WM_UNIT_VALUE" val="12"/>
</p:tagLst>
</file>

<file path=ppt/tags/tag30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5*p_h_a*1_2_3"/>
  <p:tag name="KSO_WM_UNIT_INDEX" val="1_2_3"/>
  <p:tag name="KSO_WM_UNIT_LAYERLEVEL" val="1_1_1"/>
  <p:tag name="KSO_WM_UNIT_PRESET_TEXT" val="在此编辑标题"/>
  <p:tag name="KSO_WM_UNIT_TYPE" val="p_h_a"/>
  <p:tag name="KSO_WM_UNIT_VALUE" val="12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6*i*16"/>
  <p:tag name="KSO_WM_UNIT_INDEX" val="16"/>
  <p:tag name="KSO_WM_UNIT_TYPE" val="i"/>
</p:tagLst>
</file>

<file path=ppt/tags/tag31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5*p_h_f*1_1_1"/>
  <p:tag name="KSO_WM_UNIT_INDEX" val="1_1_1"/>
  <p:tag name="KSO_WM_UNIT_LAYERLEVEL" val="1_1_1"/>
  <p:tag name="KSO_WM_UNIT_PRESET_TEXT_INDEX" val="2"/>
  <p:tag name="KSO_WM_UNIT_PRESET_TEXT_LEN" val="9"/>
  <p:tag name="KSO_WM_UNIT_TYPE" val="p_h_f"/>
  <p:tag name="KSO_WM_UNIT_VALUE" val="11"/>
</p:tagLst>
</file>

<file path=ppt/tags/tag31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5*p_h_f*1_2_3"/>
  <p:tag name="KSO_WM_UNIT_INDEX" val="1_2_3"/>
  <p:tag name="KSO_WM_UNIT_LAYERLEVEL" val="1_1_1"/>
  <p:tag name="KSO_WM_UNIT_PRESET_TEXT_INDEX" val="2"/>
  <p:tag name="KSO_WM_UNIT_PRESET_TEXT_LEN" val="20"/>
  <p:tag name="KSO_WM_UNIT_TYPE" val="p_h_f"/>
  <p:tag name="KSO_WM_UNIT_VALUE" val="84"/>
</p:tagLst>
</file>

<file path=ppt/tags/tag312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5*p_h_f*1_2_1"/>
  <p:tag name="KSO_WM_UNIT_INDEX" val="1_2_1"/>
  <p:tag name="KSO_WM_UNIT_LAYERLEVEL" val="1_1_1"/>
  <p:tag name="KSO_WM_UNIT_PRESET_TEXT_INDEX" val="2"/>
  <p:tag name="KSO_WM_UNIT_PRESET_TEXT_LEN" val="20"/>
  <p:tag name="KSO_WM_UNIT_TYPE" val="p_h_f"/>
  <p:tag name="KSO_WM_UNIT_VALUE" val="84"/>
</p:tagLst>
</file>

<file path=ppt/tags/tag313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5*p_h_f*1_2_2"/>
  <p:tag name="KSO_WM_UNIT_INDEX" val="1_2_2"/>
  <p:tag name="KSO_WM_UNIT_LAYERLEVEL" val="1_1_1"/>
  <p:tag name="KSO_WM_UNIT_PRESET_TEXT_INDEX" val="2"/>
  <p:tag name="KSO_WM_UNIT_PRESET_TEXT_LEN" val="20"/>
  <p:tag name="KSO_WM_UNIT_TYPE" val="p_h_f"/>
  <p:tag name="KSO_WM_UNIT_VALUE" val="84"/>
</p:tagLst>
</file>

<file path=ppt/tags/tag314.xml><?xml version="1.0" encoding="utf-8"?>
<p:tagLst xmlns:p="http://schemas.openxmlformats.org/presentationml/2006/main">
  <p:tag name="KSO_WM_BEAUTIFY_FLAG" val="#wm#"/>
  <p:tag name="KSO_WM_DIAGRAM_GROUP_CODE" val="p1-1"/>
  <p:tag name="KSO_WM_SLIDE_ID" val="custom160010_25"/>
  <p:tag name="KSO_WM_SLIDE_INDEX" val="25"/>
  <p:tag name="KSO_WM_SLIDE_ITEM_CNT" val="4"/>
  <p:tag name="KSO_WM_SLIDE_LAYOUT" val="p"/>
  <p:tag name="KSO_WM_SLIDE_LAYOUT_CNT" val="1"/>
  <p:tag name="KSO_WM_SLIDE_POSITION" val="60*106"/>
  <p:tag name="KSO_WM_SLIDE_SIZE" val="841*361"/>
  <p:tag name="KSO_WM_SLIDE_TYPE" val="text"/>
  <p:tag name="KSO_WM_TAG_VERSION" val="1.0"/>
  <p:tag name="KSO_WM_TEMPLATE_CATEGORY" val="custom"/>
  <p:tag name="KSO_WM_TEMPLATE_INDEX" val="160010"/>
</p:tagLst>
</file>

<file path=ppt/tags/tag31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26*i*0"/>
  <p:tag name="KSO_WM_UNIT_INDEX" val="0"/>
  <p:tag name="KSO_WM_UNIT_TYPE" val="i"/>
</p:tagLst>
</file>

<file path=ppt/tags/tag31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6*p_i*1_1"/>
  <p:tag name="KSO_WM_UNIT_INDEX" val="1_1"/>
  <p:tag name="KSO_WM_UNIT_LAYERLEVEL" val="1_1"/>
  <p:tag name="KSO_WM_UNIT_TYPE" val="p_i"/>
</p:tagLst>
</file>

<file path=ppt/tags/tag31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6*p_i*1_2"/>
  <p:tag name="KSO_WM_UNIT_INDEX" val="1_2"/>
  <p:tag name="KSO_WM_UNIT_LAYERLEVEL" val="1_1"/>
  <p:tag name="KSO_WM_UNIT_TYPE" val="p_i"/>
</p:tagLst>
</file>

<file path=ppt/tags/tag31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6*p_i*1_3"/>
  <p:tag name="KSO_WM_UNIT_INDEX" val="1_3"/>
  <p:tag name="KSO_WM_UNIT_LAYERLEVEL" val="1_1"/>
  <p:tag name="KSO_WM_UNIT_TYPE" val="p_i"/>
</p:tagLst>
</file>

<file path=ppt/tags/tag31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6*p_i*1_4"/>
  <p:tag name="KSO_WM_UNIT_INDEX" val="1_4"/>
  <p:tag name="KSO_WM_UNIT_LAYERLEVEL" val="1_1"/>
  <p:tag name="KSO_WM_UNIT_TYPE" val="p_i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BIND_DECORATION_IDS" val="custom160010_6*i*15"/>
  <p:tag name="KSO_WM_UNIT_CLEAR" val="1"/>
  <p:tag name="KSO_WM_UNIT_COMPATIBLE" val="1"/>
  <p:tag name="KSO_WM_UNIT_HIGHLIGHT" val="0"/>
  <p:tag name="KSO_WM_UNIT_ID" val="custom160010_6*a*1"/>
  <p:tag name="KSO_WM_UNIT_INDEX" val="1"/>
  <p:tag name="KSO_WM_UNIT_ISCONTENTSTITLE" val="1"/>
  <p:tag name="KSO_WM_UNIT_LAYERLEVEL" val="1"/>
  <p:tag name="KSO_WM_UNIT_PRESET_TEXT" val="CONTENTS"/>
  <p:tag name="KSO_WM_UNIT_TYPE" val="a"/>
  <p:tag name="KSO_WM_UNIT_VALUE" val="5"/>
</p:tagLst>
</file>

<file path=ppt/tags/tag32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6*p_i*1_5"/>
  <p:tag name="KSO_WM_UNIT_INDEX" val="1_5"/>
  <p:tag name="KSO_WM_UNIT_LAYERLEVEL" val="1_1"/>
  <p:tag name="KSO_WM_UNIT_TYPE" val="p_i"/>
</p:tagLst>
</file>

<file path=ppt/tags/tag32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6*p_i*1_6"/>
  <p:tag name="KSO_WM_UNIT_INDEX" val="1_6"/>
  <p:tag name="KSO_WM_UNIT_LAYERLEVEL" val="1_1"/>
  <p:tag name="KSO_WM_UNIT_TYPE" val="p_i"/>
</p:tagLst>
</file>

<file path=ppt/tags/tag322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6*p_i*1_7"/>
  <p:tag name="KSO_WM_UNIT_INDEX" val="1_7"/>
  <p:tag name="KSO_WM_UNIT_LAYERLEVEL" val="1_1"/>
  <p:tag name="KSO_WM_UNIT_TYPE" val="p_i"/>
</p:tagLst>
</file>

<file path=ppt/tags/tag323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a*1_2_1"/>
  <p:tag name="KSO_WM_UNIT_INDEX" val="1_2_1"/>
  <p:tag name="KSO_WM_UNIT_LAYERLEVEL" val="1_1_1"/>
  <p:tag name="KSO_WM_UNIT_PRESET_TEXT" val="编辑标题"/>
  <p:tag name="KSO_WM_UNIT_TYPE" val="p_h_a"/>
  <p:tag name="KSO_WM_UNIT_VALUE" val="9"/>
</p:tagLst>
</file>

<file path=ppt/tags/tag32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a*1_2_2"/>
  <p:tag name="KSO_WM_UNIT_INDEX" val="1_2_2"/>
  <p:tag name="KSO_WM_UNIT_LAYERLEVEL" val="1_1_1"/>
  <p:tag name="KSO_WM_UNIT_PRESET_TEXT" val="编辑标题"/>
  <p:tag name="KSO_WM_UNIT_TYPE" val="p_h_a"/>
  <p:tag name="KSO_WM_UNIT_VALUE" val="9"/>
</p:tagLst>
</file>

<file path=ppt/tags/tag32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a*1_2_3"/>
  <p:tag name="KSO_WM_UNIT_INDEX" val="1_2_3"/>
  <p:tag name="KSO_WM_UNIT_LAYERLEVEL" val="1_1_1"/>
  <p:tag name="KSO_WM_UNIT_PRESET_TEXT" val="编辑标题"/>
  <p:tag name="KSO_WM_UNIT_TYPE" val="p_h_a"/>
  <p:tag name="KSO_WM_UNIT_VALUE" val="9"/>
</p:tagLst>
</file>

<file path=ppt/tags/tag32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a*1_2_4"/>
  <p:tag name="KSO_WM_UNIT_INDEX" val="1_2_4"/>
  <p:tag name="KSO_WM_UNIT_LAYERLEVEL" val="1_1_1"/>
  <p:tag name="KSO_WM_UNIT_PRESET_TEXT" val="编辑标题"/>
  <p:tag name="KSO_WM_UNIT_TYPE" val="p_h_a"/>
  <p:tag name="KSO_WM_UNIT_VALUE" val="9"/>
</p:tagLst>
</file>

<file path=ppt/tags/tag32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f*1_2_4"/>
  <p:tag name="KSO_WM_UNIT_INDEX" val="1_2_4"/>
  <p:tag name="KSO_WM_UNIT_LAYERLEVEL" val="1_1_1"/>
  <p:tag name="KSO_WM_UNIT_PRESET_TEXT_INDEX" val="2"/>
  <p:tag name="KSO_WM_UNIT_PRESET_TEXT_LEN" val="10"/>
  <p:tag name="KSO_WM_UNIT_TYPE" val="p_h_f"/>
  <p:tag name="KSO_WM_UNIT_VALUE" val="63"/>
</p:tagLst>
</file>

<file path=ppt/tags/tag32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f*1_2_2"/>
  <p:tag name="KSO_WM_UNIT_INDEX" val="1_2_2"/>
  <p:tag name="KSO_WM_UNIT_LAYERLEVEL" val="1_1_1"/>
  <p:tag name="KSO_WM_UNIT_PRESET_TEXT_INDEX" val="2"/>
  <p:tag name="KSO_WM_UNIT_PRESET_TEXT_LEN" val="10"/>
  <p:tag name="KSO_WM_UNIT_TYPE" val="p_h_f"/>
  <p:tag name="KSO_WM_UNIT_VALUE" val="63"/>
</p:tagLst>
</file>

<file path=ppt/tags/tag32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f*1_2_1"/>
  <p:tag name="KSO_WM_UNIT_INDEX" val="1_2_1"/>
  <p:tag name="KSO_WM_UNIT_LAYERLEVEL" val="1_1_1"/>
  <p:tag name="KSO_WM_UNIT_PRESET_TEXT_INDEX" val="2"/>
  <p:tag name="KSO_WM_UNIT_PRESET_TEXT_LEN" val="10"/>
  <p:tag name="KSO_WM_UNIT_TYPE" val="p_h_f"/>
  <p:tag name="KSO_WM_UNIT_VALUE" val="63"/>
</p:tagLst>
</file>

<file path=ppt/tags/tag3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6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29"/>
</p:tagLst>
</file>

<file path=ppt/tags/tag33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f*1_2_3"/>
  <p:tag name="KSO_WM_UNIT_INDEX" val="1_2_3"/>
  <p:tag name="KSO_WM_UNIT_LAYERLEVEL" val="1_1_1"/>
  <p:tag name="KSO_WM_UNIT_PRESET_TEXT_INDEX" val="2"/>
  <p:tag name="KSO_WM_UNIT_PRESET_TEXT_LEN" val="10"/>
  <p:tag name="KSO_WM_UNIT_TYPE" val="p_h_f"/>
  <p:tag name="KSO_WM_UNIT_VALUE" val="63"/>
</p:tagLst>
</file>

<file path=ppt/tags/tag33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6*p_h_f*1_1_1"/>
  <p:tag name="KSO_WM_UNIT_INDEX" val="1_1_1"/>
  <p:tag name="KSO_WM_UNIT_LAYERLEVEL" val="1_1_1"/>
  <p:tag name="KSO_WM_UNIT_PRESET_TEXT_INDEX" val="2"/>
  <p:tag name="KSO_WM_UNIT_PRESET_TEXT_LEN" val="9"/>
  <p:tag name="KSO_WM_UNIT_TYPE" val="p_h_f"/>
  <p:tag name="KSO_WM_UNIT_VALUE" val="12"/>
</p:tagLst>
</file>

<file path=ppt/tags/tag332.xml><?xml version="1.0" encoding="utf-8"?>
<p:tagLst xmlns:p="http://schemas.openxmlformats.org/presentationml/2006/main">
  <p:tag name="KSO_WM_BEAUTIFY_FLAG" val="#wm#"/>
  <p:tag name="KSO_WM_DIAGRAM_GROUP_CODE" val="p1-1"/>
  <p:tag name="KSO_WM_SLIDE_ID" val="custom160010_26"/>
  <p:tag name="KSO_WM_SLIDE_INDEX" val="26"/>
  <p:tag name="KSO_WM_SLIDE_ITEM_CNT" val="5"/>
  <p:tag name="KSO_WM_SLIDE_LAYOUT" val="p"/>
  <p:tag name="KSO_WM_SLIDE_LAYOUT_CNT" val="1"/>
  <p:tag name="KSO_WM_SLIDE_POSITION" val="58*106"/>
  <p:tag name="KSO_WM_SLIDE_SIZE" val="844*361"/>
  <p:tag name="KSO_WM_SLIDE_TYPE" val="text"/>
  <p:tag name="KSO_WM_TAG_VERSION" val="1.0"/>
  <p:tag name="KSO_WM_TEMPLATE_CATEGORY" val="custom"/>
  <p:tag name="KSO_WM_TEMPLATE_INDEX" val="160010"/>
</p:tagLst>
</file>

<file path=ppt/tags/tag33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27*i*0"/>
  <p:tag name="KSO_WM_UNIT_INDEX" val="0"/>
  <p:tag name="KSO_WM_UNIT_TYPE" val="i"/>
</p:tagLst>
</file>

<file path=ppt/tags/tag33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7*p_i*1_1"/>
  <p:tag name="KSO_WM_UNIT_INDEX" val="1_1"/>
  <p:tag name="KSO_WM_UNIT_LAYERLEVEL" val="1_1"/>
  <p:tag name="KSO_WM_UNIT_TYPE" val="p_i"/>
</p:tagLst>
</file>

<file path=ppt/tags/tag33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7*p_i*1_2"/>
  <p:tag name="KSO_WM_UNIT_INDEX" val="1_2"/>
  <p:tag name="KSO_WM_UNIT_LAYERLEVEL" val="1_1"/>
  <p:tag name="KSO_WM_UNIT_TYPE" val="p_i"/>
</p:tagLst>
</file>

<file path=ppt/tags/tag33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7*p_i*1_3"/>
  <p:tag name="KSO_WM_UNIT_INDEX" val="1_3"/>
  <p:tag name="KSO_WM_UNIT_LAYERLEVEL" val="1_1"/>
  <p:tag name="KSO_WM_UNIT_TYPE" val="p_i"/>
</p:tagLst>
</file>

<file path=ppt/tags/tag33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7*p_i*1_4"/>
  <p:tag name="KSO_WM_UNIT_INDEX" val="1_4"/>
  <p:tag name="KSO_WM_UNIT_LAYERLEVEL" val="1_1"/>
  <p:tag name="KSO_WM_UNIT_TYPE" val="p_i"/>
</p:tagLst>
</file>

<file path=ppt/tags/tag33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7*p_i*1_5"/>
  <p:tag name="KSO_WM_UNIT_INDEX" val="1_5"/>
  <p:tag name="KSO_WM_UNIT_LAYERLEVEL" val="1_1"/>
  <p:tag name="KSO_WM_UNIT_TYPE" val="p_i"/>
</p:tagLst>
</file>

<file path=ppt/tags/tag33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7*p_i*1_6"/>
  <p:tag name="KSO_WM_UNIT_INDEX" val="1_6"/>
  <p:tag name="KSO_WM_UNIT_LAYERLEVEL" val="1_1"/>
  <p:tag name="KSO_WM_UNIT_TYPE" val="p_i"/>
</p:tagLst>
</file>

<file path=ppt/tags/tag3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6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29"/>
</p:tagLst>
</file>

<file path=ppt/tags/tag34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7*p_i*1_7"/>
  <p:tag name="KSO_WM_UNIT_INDEX" val="1_7"/>
  <p:tag name="KSO_WM_UNIT_LAYERLEVEL" val="1_1"/>
  <p:tag name="KSO_WM_UNIT_TYPE" val="p_i"/>
</p:tagLst>
</file>

<file path=ppt/tags/tag34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f*1_1_1"/>
  <p:tag name="KSO_WM_UNIT_INDEX" val="1_1_1"/>
  <p:tag name="KSO_WM_UNIT_LAYERLEVEL" val="1_1_1"/>
  <p:tag name="KSO_WM_UNIT_PRESET_TEXT_INDEX" val="2"/>
  <p:tag name="KSO_WM_UNIT_PRESET_TEXT_LEN" val="9"/>
  <p:tag name="KSO_WM_UNIT_TYPE" val="p_h_f"/>
  <p:tag name="KSO_WM_UNIT_VALUE" val="10"/>
</p:tagLst>
</file>

<file path=ppt/tags/tag342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f*1_2_3"/>
  <p:tag name="KSO_WM_UNIT_INDEX" val="1_2_3"/>
  <p:tag name="KSO_WM_UNIT_LAYERLEVEL" val="1_1_1"/>
  <p:tag name="KSO_WM_UNIT_PRESET_TEXT_INDEX" val="2"/>
  <p:tag name="KSO_WM_UNIT_PRESET_TEXT_LEN" val="10"/>
  <p:tag name="KSO_WM_UNIT_TYPE" val="p_h_f"/>
  <p:tag name="KSO_WM_UNIT_VALUE" val="56"/>
</p:tagLst>
</file>

<file path=ppt/tags/tag343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f*1_2_2"/>
  <p:tag name="KSO_WM_UNIT_INDEX" val="1_2_2"/>
  <p:tag name="KSO_WM_UNIT_LAYERLEVEL" val="1_1_1"/>
  <p:tag name="KSO_WM_UNIT_PRESET_TEXT_INDEX" val="2"/>
  <p:tag name="KSO_WM_UNIT_PRESET_TEXT_LEN" val="10"/>
  <p:tag name="KSO_WM_UNIT_TYPE" val="p_h_f"/>
  <p:tag name="KSO_WM_UNIT_VALUE" val="56"/>
</p:tagLst>
</file>

<file path=ppt/tags/tag34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f*1_2_1"/>
  <p:tag name="KSO_WM_UNIT_INDEX" val="1_2_1"/>
  <p:tag name="KSO_WM_UNIT_LAYERLEVEL" val="1_1_1"/>
  <p:tag name="KSO_WM_UNIT_PRESET_TEXT_INDEX" val="2"/>
  <p:tag name="KSO_WM_UNIT_PRESET_TEXT_LEN" val="10"/>
  <p:tag name="KSO_WM_UNIT_TYPE" val="p_h_f"/>
  <p:tag name="KSO_WM_UNIT_VALUE" val="56"/>
</p:tagLst>
</file>

<file path=ppt/tags/tag34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a*1_2_1"/>
  <p:tag name="KSO_WM_UNIT_INDEX" val="1_2_1"/>
  <p:tag name="KSO_WM_UNIT_LAYERLEVEL" val="1_1_1"/>
  <p:tag name="KSO_WM_UNIT_PRESET_TEXT" val="编辑标题"/>
  <p:tag name="KSO_WM_UNIT_TYPE" val="p_h_a"/>
  <p:tag name="KSO_WM_UNIT_VALUE" val="7"/>
</p:tagLst>
</file>

<file path=ppt/tags/tag34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a*1_2_2"/>
  <p:tag name="KSO_WM_UNIT_INDEX" val="1_2_2"/>
  <p:tag name="KSO_WM_UNIT_LAYERLEVEL" val="1_1_1"/>
  <p:tag name="KSO_WM_UNIT_PRESET_TEXT" val="编辑标题"/>
  <p:tag name="KSO_WM_UNIT_TYPE" val="p_h_a"/>
  <p:tag name="KSO_WM_UNIT_VALUE" val="7"/>
</p:tagLst>
</file>

<file path=ppt/tags/tag34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a*1_2_3"/>
  <p:tag name="KSO_WM_UNIT_INDEX" val="1_2_3"/>
  <p:tag name="KSO_WM_UNIT_LAYERLEVEL" val="1_1_1"/>
  <p:tag name="KSO_WM_UNIT_PRESET_TEXT" val="编辑标题"/>
  <p:tag name="KSO_WM_UNIT_TYPE" val="p_h_a"/>
  <p:tag name="KSO_WM_UNIT_VALUE" val="7"/>
</p:tagLst>
</file>

<file path=ppt/tags/tag34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f*1_2_5"/>
  <p:tag name="KSO_WM_UNIT_INDEX" val="1_2_5"/>
  <p:tag name="KSO_WM_UNIT_LAYERLEVEL" val="1_1_1"/>
  <p:tag name="KSO_WM_UNIT_PRESET_TEXT_INDEX" val="2"/>
  <p:tag name="KSO_WM_UNIT_PRESET_TEXT_LEN" val="10"/>
  <p:tag name="KSO_WM_UNIT_TYPE" val="p_h_f"/>
  <p:tag name="KSO_WM_UNIT_VALUE" val="56"/>
</p:tagLst>
</file>

<file path=ppt/tags/tag34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f*1_2_4"/>
  <p:tag name="KSO_WM_UNIT_INDEX" val="1_2_4"/>
  <p:tag name="KSO_WM_UNIT_LAYERLEVEL" val="1_1_1"/>
  <p:tag name="KSO_WM_UNIT_PRESET_TEXT_INDEX" val="2"/>
  <p:tag name="KSO_WM_UNIT_PRESET_TEXT_LEN" val="10"/>
  <p:tag name="KSO_WM_UNIT_TYPE" val="p_h_f"/>
  <p:tag name="KSO_WM_UNIT_VALUE" val="56"/>
</p:tagLst>
</file>

<file path=ppt/tags/tag35.xml><?xml version="1.0" encoding="utf-8"?>
<p:tagLst xmlns:p="http://schemas.openxmlformats.org/presentationml/2006/main">
  <p:tag name="KSO_WM_BEAUTIFY_FLAG" val="#wm#"/>
  <p:tag name="KSO_WM_DIAGRAM_GROUP_CODE" val="l1-1"/>
  <p:tag name="KSO_WM_SLIDE_ID" val="custom160010_6"/>
  <p:tag name="KSO_WM_SLIDE_INDEX" val="6"/>
  <p:tag name="KSO_WM_SLIDE_ITEM_CNT" val="2"/>
  <p:tag name="KSO_WM_SLIDE_LAYOUT" val="l_a"/>
  <p:tag name="KSO_WM_SLIDE_LAYOUT_CNT" val="1_1"/>
  <p:tag name="KSO_WM_SLIDE_TYPE" val="contents"/>
  <p:tag name="KSO_WM_TAG_VERSION" val="1.0"/>
  <p:tag name="KSO_WM_TEMPLATE_CATEGORY" val="custom"/>
  <p:tag name="KSO_WM_TEMPLATE_INDEX" val="160010"/>
</p:tagLst>
</file>

<file path=ppt/tags/tag35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a*1_2_4"/>
  <p:tag name="KSO_WM_UNIT_INDEX" val="1_2_4"/>
  <p:tag name="KSO_WM_UNIT_LAYERLEVEL" val="1_1_1"/>
  <p:tag name="KSO_WM_UNIT_PRESET_TEXT" val="编辑标题"/>
  <p:tag name="KSO_WM_UNIT_TYPE" val="p_h_a"/>
  <p:tag name="KSO_WM_UNIT_VALUE" val="7"/>
</p:tagLst>
</file>

<file path=ppt/tags/tag35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7*p_h_a*1_2_5"/>
  <p:tag name="KSO_WM_UNIT_INDEX" val="1_2_5"/>
  <p:tag name="KSO_WM_UNIT_LAYERLEVEL" val="1_1_1"/>
  <p:tag name="KSO_WM_UNIT_PRESET_TEXT" val="编辑标题"/>
  <p:tag name="KSO_WM_UNIT_TYPE" val="p_h_a"/>
  <p:tag name="KSO_WM_UNIT_VALUE" val="7"/>
</p:tagLst>
</file>

<file path=ppt/tags/tag352.xml><?xml version="1.0" encoding="utf-8"?>
<p:tagLst xmlns:p="http://schemas.openxmlformats.org/presentationml/2006/main">
  <p:tag name="KSO_WM_BEAUTIFY_FLAG" val="#wm#"/>
  <p:tag name="KSO_WM_DIAGRAM_GROUP_CODE" val="p1-1"/>
  <p:tag name="KSO_WM_SLIDE_ID" val="custom160010_27"/>
  <p:tag name="KSO_WM_SLIDE_INDEX" val="27"/>
  <p:tag name="KSO_WM_SLIDE_ITEM_CNT" val="6"/>
  <p:tag name="KSO_WM_SLIDE_LAYOUT" val="p"/>
  <p:tag name="KSO_WM_SLIDE_LAYOUT_CNT" val="1"/>
  <p:tag name="KSO_WM_SLIDE_POSITION" val="72*127"/>
  <p:tag name="KSO_WM_SLIDE_SIZE" val="816*362"/>
  <p:tag name="KSO_WM_SLIDE_TYPE" val="text"/>
  <p:tag name="KSO_WM_TAG_VERSION" val="1.0"/>
  <p:tag name="KSO_WM_TEMPLATE_CATEGORY" val="custom"/>
  <p:tag name="KSO_WM_TEMPLATE_INDEX" val="160010"/>
</p:tagLst>
</file>

<file path=ppt/tags/tag35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28*i*0"/>
  <p:tag name="KSO_WM_UNIT_INDEX" val="0"/>
  <p:tag name="KSO_WM_UNIT_TYPE" val="i"/>
</p:tagLst>
</file>

<file path=ppt/tags/tag35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1"/>
  <p:tag name="KSO_WM_UNIT_INDEX" val="1_1"/>
  <p:tag name="KSO_WM_UNIT_LAYERLEVEL" val="1_1"/>
  <p:tag name="KSO_WM_UNIT_TYPE" val="p_i"/>
</p:tagLst>
</file>

<file path=ppt/tags/tag35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2"/>
  <p:tag name="KSO_WM_UNIT_INDEX" val="1_2"/>
  <p:tag name="KSO_WM_UNIT_LAYERLEVEL" val="1_1"/>
  <p:tag name="KSO_WM_UNIT_TYPE" val="p_i"/>
</p:tagLst>
</file>

<file path=ppt/tags/tag35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3"/>
  <p:tag name="KSO_WM_UNIT_INDEX" val="1_3"/>
  <p:tag name="KSO_WM_UNIT_LAYERLEVEL" val="1_1"/>
  <p:tag name="KSO_WM_UNIT_TYPE" val="p_i"/>
</p:tagLst>
</file>

<file path=ppt/tags/tag35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4"/>
  <p:tag name="KSO_WM_UNIT_INDEX" val="1_4"/>
  <p:tag name="KSO_WM_UNIT_LAYERLEVEL" val="1_1"/>
  <p:tag name="KSO_WM_UNIT_TYPE" val="p_i"/>
</p:tagLst>
</file>

<file path=ppt/tags/tag35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5"/>
  <p:tag name="KSO_WM_UNIT_INDEX" val="1_5"/>
  <p:tag name="KSO_WM_UNIT_LAYERLEVEL" val="1_1"/>
  <p:tag name="KSO_WM_UNIT_TYPE" val="p_i"/>
</p:tagLst>
</file>

<file path=ppt/tags/tag35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6"/>
  <p:tag name="KSO_WM_UNIT_INDEX" val="1_6"/>
  <p:tag name="KSO_WM_UNIT_LAYERLEVEL" val="1_1"/>
  <p:tag name="KSO_WM_UNIT_TYPE" val="p_i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7*i*0"/>
  <p:tag name="KSO_WM_UNIT_INDEX" val="0"/>
  <p:tag name="KSO_WM_UNIT_TYPE" val="i"/>
</p:tagLst>
</file>

<file path=ppt/tags/tag36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7"/>
  <p:tag name="KSO_WM_UNIT_INDEX" val="1_7"/>
  <p:tag name="KSO_WM_UNIT_LAYERLEVEL" val="1_1"/>
  <p:tag name="KSO_WM_UNIT_TYPE" val="p_i"/>
</p:tagLst>
</file>

<file path=ppt/tags/tag36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8"/>
  <p:tag name="KSO_WM_UNIT_INDEX" val="1_8"/>
  <p:tag name="KSO_WM_UNIT_LAYERLEVEL" val="1_1"/>
  <p:tag name="KSO_WM_UNIT_TYPE" val="p_i"/>
</p:tagLst>
</file>

<file path=ppt/tags/tag362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ID" val="custom160010_28*p_i*1_9"/>
  <p:tag name="KSO_WM_UNIT_INDEX" val="1_9"/>
  <p:tag name="KSO_WM_UNIT_LAYERLEVEL" val="1_1"/>
  <p:tag name="KSO_WM_UNIT_TYPE" val="p_i"/>
</p:tagLst>
</file>

<file path=ppt/tags/tag363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f*1_2_4"/>
  <p:tag name="KSO_WM_UNIT_INDEX" val="1_2_4"/>
  <p:tag name="KSO_WM_UNIT_LAYERLEVEL" val="1_1_1"/>
  <p:tag name="KSO_WM_UNIT_PRESET_TEXT_INDEX" val="2"/>
  <p:tag name="KSO_WM_UNIT_PRESET_TEXT_LEN" val="10"/>
  <p:tag name="KSO_WM_UNIT_TYPE" val="p_h_f"/>
  <p:tag name="KSO_WM_UNIT_VALUE" val="48"/>
</p:tagLst>
</file>

<file path=ppt/tags/tag36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f*1_2_3"/>
  <p:tag name="KSO_WM_UNIT_INDEX" val="1_2_3"/>
  <p:tag name="KSO_WM_UNIT_LAYERLEVEL" val="1_1_1"/>
  <p:tag name="KSO_WM_UNIT_PRESET_TEXT_INDEX" val="2"/>
  <p:tag name="KSO_WM_UNIT_PRESET_TEXT_LEN" val="10"/>
  <p:tag name="KSO_WM_UNIT_TYPE" val="p_h_f"/>
  <p:tag name="KSO_WM_UNIT_VALUE" val="48"/>
</p:tagLst>
</file>

<file path=ppt/tags/tag36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f*1_2_2"/>
  <p:tag name="KSO_WM_UNIT_INDEX" val="1_2_2"/>
  <p:tag name="KSO_WM_UNIT_LAYERLEVEL" val="1_1_1"/>
  <p:tag name="KSO_WM_UNIT_PRESET_TEXT_INDEX" val="2"/>
  <p:tag name="KSO_WM_UNIT_PRESET_TEXT_LEN" val="10"/>
  <p:tag name="KSO_WM_UNIT_TYPE" val="p_h_f"/>
  <p:tag name="KSO_WM_UNIT_VALUE" val="48"/>
</p:tagLst>
</file>

<file path=ppt/tags/tag366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f*1_2_1"/>
  <p:tag name="KSO_WM_UNIT_INDEX" val="1_2_1"/>
  <p:tag name="KSO_WM_UNIT_LAYERLEVEL" val="1_1_1"/>
  <p:tag name="KSO_WM_UNIT_PRESET_TEXT_INDEX" val="2"/>
  <p:tag name="KSO_WM_UNIT_PRESET_TEXT_LEN" val="10"/>
  <p:tag name="KSO_WM_UNIT_TYPE" val="p_h_f"/>
  <p:tag name="KSO_WM_UNIT_VALUE" val="48"/>
</p:tagLst>
</file>

<file path=ppt/tags/tag367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a*1_2_1"/>
  <p:tag name="KSO_WM_UNIT_INDEX" val="1_2_1"/>
  <p:tag name="KSO_WM_UNIT_LAYERLEVEL" val="1_1_1"/>
  <p:tag name="KSO_WM_UNIT_PRESET_TEXT" val="编辑标题"/>
  <p:tag name="KSO_WM_UNIT_TYPE" val="p_h_a"/>
  <p:tag name="KSO_WM_UNIT_VALUE" val="6"/>
</p:tagLst>
</file>

<file path=ppt/tags/tag368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a*1_2_2"/>
  <p:tag name="KSO_WM_UNIT_INDEX" val="1_2_2"/>
  <p:tag name="KSO_WM_UNIT_LAYERLEVEL" val="1_1_1"/>
  <p:tag name="KSO_WM_UNIT_PRESET_TEXT" val="编辑标题"/>
  <p:tag name="KSO_WM_UNIT_TYPE" val="p_h_a"/>
  <p:tag name="KSO_WM_UNIT_VALUE" val="6"/>
</p:tagLst>
</file>

<file path=ppt/tags/tag369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a*1_2_3"/>
  <p:tag name="KSO_WM_UNIT_INDEX" val="1_2_3"/>
  <p:tag name="KSO_WM_UNIT_LAYERLEVEL" val="1_1_1"/>
  <p:tag name="KSO_WM_UNIT_PRESET_TEXT" val="编辑标题"/>
  <p:tag name="KSO_WM_UNIT_TYPE" val="p_h_a"/>
  <p:tag name="KSO_WM_UNIT_VALUE" val="6"/>
</p:tagLst>
</file>

<file path=ppt/tags/tag3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7*l_i*1_1"/>
  <p:tag name="KSO_WM_UNIT_INDEX" val="1_1"/>
  <p:tag name="KSO_WM_UNIT_LAYERLEVEL" val="1_1"/>
  <p:tag name="KSO_WM_UNIT_TYPE" val="l_i"/>
</p:tagLst>
</file>

<file path=ppt/tags/tag370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a*1_2_4"/>
  <p:tag name="KSO_WM_UNIT_INDEX" val="1_2_4"/>
  <p:tag name="KSO_WM_UNIT_LAYERLEVEL" val="1_1_1"/>
  <p:tag name="KSO_WM_UNIT_PRESET_TEXT" val="编辑标题"/>
  <p:tag name="KSO_WM_UNIT_TYPE" val="p_h_a"/>
  <p:tag name="KSO_WM_UNIT_VALUE" val="6"/>
</p:tagLst>
</file>

<file path=ppt/tags/tag371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f*1_2_6"/>
  <p:tag name="KSO_WM_UNIT_INDEX" val="1_2_6"/>
  <p:tag name="KSO_WM_UNIT_LAYERLEVEL" val="1_1_1"/>
  <p:tag name="KSO_WM_UNIT_PRESET_TEXT_INDEX" val="2"/>
  <p:tag name="KSO_WM_UNIT_PRESET_TEXT_LEN" val="10"/>
  <p:tag name="KSO_WM_UNIT_TYPE" val="p_h_f"/>
  <p:tag name="KSO_WM_UNIT_VALUE" val="48"/>
</p:tagLst>
</file>

<file path=ppt/tags/tag372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f*1_2_5"/>
  <p:tag name="KSO_WM_UNIT_INDEX" val="1_2_5"/>
  <p:tag name="KSO_WM_UNIT_LAYERLEVEL" val="1_1_1"/>
  <p:tag name="KSO_WM_UNIT_PRESET_TEXT_INDEX" val="2"/>
  <p:tag name="KSO_WM_UNIT_PRESET_TEXT_LEN" val="10"/>
  <p:tag name="KSO_WM_UNIT_TYPE" val="p_h_f"/>
  <p:tag name="KSO_WM_UNIT_VALUE" val="48"/>
</p:tagLst>
</file>

<file path=ppt/tags/tag373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a*1_2_5"/>
  <p:tag name="KSO_WM_UNIT_INDEX" val="1_2_5"/>
  <p:tag name="KSO_WM_UNIT_LAYERLEVEL" val="1_1_1"/>
  <p:tag name="KSO_WM_UNIT_PRESET_TEXT" val="编辑标题"/>
  <p:tag name="KSO_WM_UNIT_TYPE" val="p_h_a"/>
  <p:tag name="KSO_WM_UNIT_VALUE" val="6"/>
</p:tagLst>
</file>

<file path=ppt/tags/tag374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a*1_2_6"/>
  <p:tag name="KSO_WM_UNIT_INDEX" val="1_2_6"/>
  <p:tag name="KSO_WM_UNIT_LAYERLEVEL" val="1_1_1"/>
  <p:tag name="KSO_WM_UNIT_PRESET_TEXT" val="编辑标题"/>
  <p:tag name="KSO_WM_UNIT_TYPE" val="p_h_a"/>
  <p:tag name="KSO_WM_UNIT_VALUE" val="6"/>
</p:tagLst>
</file>

<file path=ppt/tags/tag375.xml><?xml version="1.0" encoding="utf-8"?>
<p:tagLst xmlns:p="http://schemas.openxmlformats.org/presentationml/2006/main">
  <p:tag name="KSO_WM_BEAUTIFY_FLAG" val="#wm#"/>
  <p:tag name="KSO_WM_DIAGRAM_GROUP_CODE" val="p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8*p_h_f*1_1_1"/>
  <p:tag name="KSO_WM_UNIT_INDEX" val="1_1_1"/>
  <p:tag name="KSO_WM_UNIT_LAYERLEVEL" val="1_1_1"/>
  <p:tag name="KSO_WM_UNIT_PRESET_TEXT_INDEX" val="2"/>
  <p:tag name="KSO_WM_UNIT_PRESET_TEXT_LEN" val="9"/>
  <p:tag name="KSO_WM_UNIT_TYPE" val="p_h_f"/>
  <p:tag name="KSO_WM_UNIT_VALUE" val="10"/>
</p:tagLst>
</file>

<file path=ppt/tags/tag376.xml><?xml version="1.0" encoding="utf-8"?>
<p:tagLst xmlns:p="http://schemas.openxmlformats.org/presentationml/2006/main">
  <p:tag name="KSO_WM_BEAUTIFY_FLAG" val="#wm#"/>
  <p:tag name="KSO_WM_DIAGRAM_GROUP_CODE" val="p1-1"/>
  <p:tag name="KSO_WM_SLIDE_ID" val="custom160010_28"/>
  <p:tag name="KSO_WM_SLIDE_INDEX" val="28"/>
  <p:tag name="KSO_WM_SLIDE_ITEM_CNT" val="7"/>
  <p:tag name="KSO_WM_SLIDE_LAYOUT" val="p"/>
  <p:tag name="KSO_WM_SLIDE_LAYOUT_CNT" val="1"/>
  <p:tag name="KSO_WM_SLIDE_POSITION" val="79*122"/>
  <p:tag name="KSO_WM_SLIDE_SIZE" val="801*360"/>
  <p:tag name="KSO_WM_SLIDE_TYPE" val="text"/>
  <p:tag name="KSO_WM_TAG_VERSION" val="1.0"/>
  <p:tag name="KSO_WM_TEMPLATE_CATEGORY" val="custom"/>
  <p:tag name="KSO_WM_TEMPLATE_INDEX" val="160010"/>
</p:tagLst>
</file>

<file path=ppt/tags/tag377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29*m_i*1_1"/>
  <p:tag name="KSO_WM_UNIT_INDEX" val="1_1"/>
  <p:tag name="KSO_WM_UNIT_LAYERLEVEL" val="1_1"/>
  <p:tag name="KSO_WM_UNIT_TYPE" val="m_i"/>
</p:tagLst>
</file>

<file path=ppt/tags/tag378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9*m_h_f*1_2_1"/>
  <p:tag name="KSO_WM_UNIT_INDEX" val="1_2_1"/>
  <p:tag name="KSO_WM_UNIT_LAYERLEVEL" val="1_1_1"/>
  <p:tag name="KSO_WM_UNIT_PRESET_TEXT_INDEX" val="2"/>
  <p:tag name="KSO_WM_UNIT_PRESET_TEXT_LEN" val="10"/>
  <p:tag name="KSO_WM_UNIT_TYPE" val="m_h_f"/>
  <p:tag name="KSO_WM_UNIT_VALUE" val="40"/>
</p:tagLst>
</file>

<file path=ppt/tags/tag379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9*m_h_f*1_1_1"/>
  <p:tag name="KSO_WM_UNIT_INDEX" val="1_1_1"/>
  <p:tag name="KSO_WM_UNIT_LAYERLEVEL" val="1_1_1"/>
  <p:tag name="KSO_WM_UNIT_PRESET_TEXT_INDEX" val="2"/>
  <p:tag name="KSO_WM_UNIT_PRESET_TEXT_LEN" val="10"/>
  <p:tag name="KSO_WM_UNIT_TYPE" val="m_h_f"/>
  <p:tag name="KSO_WM_UNIT_VALUE" val="40"/>
</p:tagLst>
</file>

<file path=ppt/tags/tag3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7*l_i*1_2"/>
  <p:tag name="KSO_WM_UNIT_INDEX" val="1_2"/>
  <p:tag name="KSO_WM_UNIT_LAYERLEVEL" val="1_1"/>
  <p:tag name="KSO_WM_UNIT_TYPE" val="l_i"/>
</p:tagLst>
</file>

<file path=ppt/tags/tag38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9*f*1"/>
  <p:tag name="KSO_WM_UNIT_INDEX" val="1"/>
  <p:tag name="KSO_WM_UNIT_LAYERLEVEL" val="1"/>
  <p:tag name="KSO_WM_UNIT_PRESET_TEXT_INDEX" val="2"/>
  <p:tag name="KSO_WM_UNIT_PRESET_TEXT_LEN" val="60"/>
  <p:tag name="KSO_WM_UNIT_TYPE" val="f"/>
  <p:tag name="KSO_WM_UNIT_VALUE" val="120"/>
</p:tagLst>
</file>

<file path=ppt/tags/tag38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9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382.xml><?xml version="1.0" encoding="utf-8"?>
<p:tagLst xmlns:p="http://schemas.openxmlformats.org/presentationml/2006/main">
  <p:tag name="KSO_WM_BEAUTIFY_FLAG" val="#wm#"/>
  <p:tag name="KSO_WM_DIAGRAM_GROUP_CODE" val="m1-1"/>
  <p:tag name="KSO_WM_SLIDE_ID" val="custom160010_29"/>
  <p:tag name="KSO_WM_SLIDE_INDEX" val="29"/>
  <p:tag name="KSO_WM_SLIDE_ITEM_CNT" val="3"/>
  <p:tag name="KSO_WM_SLIDE_LAYOUT" val="a_f_m"/>
  <p:tag name="KSO_WM_SLIDE_LAYOUT_CNT" val="1_1_1"/>
  <p:tag name="KSO_WM_SLIDE_POSITION" val="95*137"/>
  <p:tag name="KSO_WM_SLIDE_SIZE" val="744*300"/>
  <p:tag name="KSO_WM_SLIDE_TYPE" val="text"/>
  <p:tag name="KSO_WM_TAG_VERSION" val="1.0"/>
  <p:tag name="KSO_WM_TEMPLATE_CATEGORY" val="custom"/>
  <p:tag name="KSO_WM_TEMPLATE_INDEX" val="160010"/>
</p:tagLst>
</file>

<file path=ppt/tags/tag383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0*m_i*1_1"/>
  <p:tag name="KSO_WM_UNIT_INDEX" val="1_1"/>
  <p:tag name="KSO_WM_UNIT_LAYERLEVEL" val="1_1"/>
  <p:tag name="KSO_WM_UNIT_TYPE" val="m_i"/>
</p:tagLst>
</file>

<file path=ppt/tags/tag384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0*m_i*1_2"/>
  <p:tag name="KSO_WM_UNIT_INDEX" val="1_2"/>
  <p:tag name="KSO_WM_UNIT_LAYERLEVEL" val="1_1"/>
  <p:tag name="KSO_WM_UNIT_TYPE" val="m_i"/>
</p:tagLst>
</file>

<file path=ppt/tags/tag385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0*m_h_f*1_2_1"/>
  <p:tag name="KSO_WM_UNIT_INDEX" val="1_2_1"/>
  <p:tag name="KSO_WM_UNIT_LAYERLEVEL" val="1_1_1"/>
  <p:tag name="KSO_WM_UNIT_PRESET_TEXT_INDEX" val="2"/>
  <p:tag name="KSO_WM_UNIT_PRESET_TEXT_LEN" val="10"/>
  <p:tag name="KSO_WM_UNIT_TYPE" val="m_h_f"/>
  <p:tag name="KSO_WM_UNIT_VALUE" val="48"/>
</p:tagLst>
</file>

<file path=ppt/tags/tag386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0*m_h_f*1_1_1"/>
  <p:tag name="KSO_WM_UNIT_INDEX" val="1_1_1"/>
  <p:tag name="KSO_WM_UNIT_LAYERLEVEL" val="1_1_1"/>
  <p:tag name="KSO_WM_UNIT_PRESET_TEXT_INDEX" val="2"/>
  <p:tag name="KSO_WM_UNIT_PRESET_TEXT_LEN" val="10"/>
  <p:tag name="KSO_WM_UNIT_TYPE" val="m_h_f"/>
  <p:tag name="KSO_WM_UNIT_VALUE" val="56"/>
</p:tagLst>
</file>

<file path=ppt/tags/tag387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0*m_h_f*1_3_1"/>
  <p:tag name="KSO_WM_UNIT_INDEX" val="1_3_1"/>
  <p:tag name="KSO_WM_UNIT_LAYERLEVEL" val="1_1_1"/>
  <p:tag name="KSO_WM_UNIT_PRESET_TEXT_INDEX" val="2"/>
  <p:tag name="KSO_WM_UNIT_PRESET_TEXT_LEN" val="10"/>
  <p:tag name="KSO_WM_UNIT_TYPE" val="m_h_f"/>
  <p:tag name="KSO_WM_UNIT_VALUE" val="40"/>
</p:tagLst>
</file>

<file path=ppt/tags/tag38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0*f*1"/>
  <p:tag name="KSO_WM_UNIT_INDEX" val="1"/>
  <p:tag name="KSO_WM_UNIT_LAYERLEVEL" val="1"/>
  <p:tag name="KSO_WM_UNIT_PRESET_TEXT_INDEX" val="2"/>
  <p:tag name="KSO_WM_UNIT_PRESET_TEXT_LEN" val="60"/>
  <p:tag name="KSO_WM_UNIT_TYPE" val="f"/>
  <p:tag name="KSO_WM_UNIT_VALUE" val="120"/>
</p:tagLst>
</file>

<file path=ppt/tags/tag38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0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7*i*5"/>
  <p:tag name="KSO_WM_UNIT_INDEX" val="5"/>
  <p:tag name="KSO_WM_UNIT_TYPE" val="i"/>
</p:tagLst>
</file>

<file path=ppt/tags/tag390.xml><?xml version="1.0" encoding="utf-8"?>
<p:tagLst xmlns:p="http://schemas.openxmlformats.org/presentationml/2006/main">
  <p:tag name="KSO_WM_BEAUTIFY_FLAG" val="#wm#"/>
  <p:tag name="KSO_WM_DIAGRAM_GROUP_CODE" val="m1-1"/>
  <p:tag name="KSO_WM_SLIDE_ID" val="custom160010_30"/>
  <p:tag name="KSO_WM_SLIDE_INDEX" val="30"/>
  <p:tag name="KSO_WM_SLIDE_ITEM_CNT" val="4"/>
  <p:tag name="KSO_WM_SLIDE_LAYOUT" val="a_f_m"/>
  <p:tag name="KSO_WM_SLIDE_LAYOUT_CNT" val="1_1_1"/>
  <p:tag name="KSO_WM_SLIDE_POSITION" val="95*137"/>
  <p:tag name="KSO_WM_SLIDE_SIZE" val="744*318"/>
  <p:tag name="KSO_WM_SLIDE_TYPE" val="text"/>
  <p:tag name="KSO_WM_TAG_VERSION" val="1.0"/>
  <p:tag name="KSO_WM_TEMPLATE_CATEGORY" val="custom"/>
  <p:tag name="KSO_WM_TEMPLATE_INDEX" val="160010"/>
</p:tagLst>
</file>

<file path=ppt/tags/tag391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1*m_i*1_1"/>
  <p:tag name="KSO_WM_UNIT_INDEX" val="1_1"/>
  <p:tag name="KSO_WM_UNIT_LAYERLEVEL" val="1_1"/>
  <p:tag name="KSO_WM_UNIT_TYPE" val="m_i"/>
</p:tagLst>
</file>

<file path=ppt/tags/tag392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1*m_i*1_2"/>
  <p:tag name="KSO_WM_UNIT_INDEX" val="1_2"/>
  <p:tag name="KSO_WM_UNIT_LAYERLEVEL" val="1_1"/>
  <p:tag name="KSO_WM_UNIT_TYPE" val="m_i"/>
</p:tagLst>
</file>

<file path=ppt/tags/tag393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1*m_i*1_3"/>
  <p:tag name="KSO_WM_UNIT_INDEX" val="1_3"/>
  <p:tag name="KSO_WM_UNIT_LAYERLEVEL" val="1_1"/>
  <p:tag name="KSO_WM_UNIT_TYPE" val="m_i"/>
</p:tagLst>
</file>

<file path=ppt/tags/tag394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1*m_h_f*1_2_1"/>
  <p:tag name="KSO_WM_UNIT_INDEX" val="1_2_1"/>
  <p:tag name="KSO_WM_UNIT_LAYERLEVEL" val="1_1_1"/>
  <p:tag name="KSO_WM_UNIT_PRESET_TEXT_INDEX" val="2"/>
  <p:tag name="KSO_WM_UNIT_PRESET_TEXT_LEN" val="10"/>
  <p:tag name="KSO_WM_UNIT_TYPE" val="m_h_f"/>
  <p:tag name="KSO_WM_UNIT_VALUE" val="40"/>
</p:tagLst>
</file>

<file path=ppt/tags/tag395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1*m_h_f*1_1_1"/>
  <p:tag name="KSO_WM_UNIT_INDEX" val="1_1_1"/>
  <p:tag name="KSO_WM_UNIT_LAYERLEVEL" val="1_1_1"/>
  <p:tag name="KSO_WM_UNIT_PRESET_TEXT_INDEX" val="2"/>
  <p:tag name="KSO_WM_UNIT_PRESET_TEXT_LEN" val="10"/>
  <p:tag name="KSO_WM_UNIT_TYPE" val="m_h_f"/>
  <p:tag name="KSO_WM_UNIT_VALUE" val="40"/>
</p:tagLst>
</file>

<file path=ppt/tags/tag396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1*m_h_f*1_3_1"/>
  <p:tag name="KSO_WM_UNIT_INDEX" val="1_3_1"/>
  <p:tag name="KSO_WM_UNIT_LAYERLEVEL" val="1_1_1"/>
  <p:tag name="KSO_WM_UNIT_PRESET_TEXT_INDEX" val="2"/>
  <p:tag name="KSO_WM_UNIT_PRESET_TEXT_LEN" val="10"/>
  <p:tag name="KSO_WM_UNIT_TYPE" val="m_h_f"/>
  <p:tag name="KSO_WM_UNIT_VALUE" val="40"/>
</p:tagLst>
</file>

<file path=ppt/tags/tag397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1*m_h_f*1_4_1"/>
  <p:tag name="KSO_WM_UNIT_INDEX" val="1_4_1"/>
  <p:tag name="KSO_WM_UNIT_LAYERLEVEL" val="1_1_1"/>
  <p:tag name="KSO_WM_UNIT_PRESET_TEXT_INDEX" val="2"/>
  <p:tag name="KSO_WM_UNIT_PRESET_TEXT_LEN" val="10"/>
  <p:tag name="KSO_WM_UNIT_TYPE" val="m_h_f"/>
  <p:tag name="KSO_WM_UNIT_VALUE" val="40"/>
</p:tagLst>
</file>

<file path=ppt/tags/tag39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1*f*1"/>
  <p:tag name="KSO_WM_UNIT_INDEX" val="1"/>
  <p:tag name="KSO_WM_UNIT_LAYERLEVEL" val="1"/>
  <p:tag name="KSO_WM_UNIT_PRESET_TEXT_INDEX" val="2"/>
  <p:tag name="KSO_WM_UNIT_PRESET_TEXT_LEN" val="60"/>
  <p:tag name="KSO_WM_UNIT_TYPE" val="f"/>
  <p:tag name="KSO_WM_UNIT_VALUE" val="120"/>
</p:tagLst>
</file>

<file path=ppt/tags/tag39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1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1*b*1"/>
  <p:tag name="KSO_WM_UNIT_INDEX" val="1"/>
  <p:tag name="KSO_WM_UNIT_ISCONTENTSTITLE" val="0"/>
  <p:tag name="KSO_WM_UNIT_LAYERLEVEL" val="1"/>
  <p:tag name="KSO_WM_UNIT_PRESET_TEXT_INDEX" val="1"/>
  <p:tag name="KSO_WM_UNIT_PRESET_TEXT_LEN" val="10"/>
  <p:tag name="KSO_WM_UNIT_TYPE" val="b"/>
  <p:tag name="KSO_WM_UNIT_VALUE" val="48"/>
</p:tagLst>
</file>

<file path=ppt/tags/tag4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7*l_i*1_3"/>
  <p:tag name="KSO_WM_UNIT_INDEX" val="1_3"/>
  <p:tag name="KSO_WM_UNIT_LAYERLEVEL" val="1_1"/>
  <p:tag name="KSO_WM_UNIT_TYPE" val="l_i"/>
</p:tagLst>
</file>

<file path=ppt/tags/tag400.xml><?xml version="1.0" encoding="utf-8"?>
<p:tagLst xmlns:p="http://schemas.openxmlformats.org/presentationml/2006/main">
  <p:tag name="KSO_WM_BEAUTIFY_FLAG" val="#wm#"/>
  <p:tag name="KSO_WM_DIAGRAM_GROUP_CODE" val="m1-1"/>
  <p:tag name="KSO_WM_SLIDE_ID" val="custom160010_31"/>
  <p:tag name="KSO_WM_SLIDE_INDEX" val="31"/>
  <p:tag name="KSO_WM_SLIDE_ITEM_CNT" val="5"/>
  <p:tag name="KSO_WM_SLIDE_LAYOUT" val="a_f_m"/>
  <p:tag name="KSO_WM_SLIDE_LAYOUT_CNT" val="1_1_1"/>
  <p:tag name="KSO_WM_SLIDE_POSITION" val="95*137"/>
  <p:tag name="KSO_WM_SLIDE_SIZE" val="787*321"/>
  <p:tag name="KSO_WM_SLIDE_TYPE" val="text"/>
  <p:tag name="KSO_WM_TAG_VERSION" val="1.0"/>
  <p:tag name="KSO_WM_TEMPLATE_CATEGORY" val="custom"/>
  <p:tag name="KSO_WM_TEMPLATE_INDEX" val="160010"/>
</p:tagLst>
</file>

<file path=ppt/tags/tag401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2*m_i*1_1"/>
  <p:tag name="KSO_WM_UNIT_INDEX" val="1_1"/>
  <p:tag name="KSO_WM_UNIT_LAYERLEVEL" val="1_1"/>
  <p:tag name="KSO_WM_UNIT_TYPE" val="m_i"/>
</p:tagLst>
</file>

<file path=ppt/tags/tag402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2*m_i*1_2"/>
  <p:tag name="KSO_WM_UNIT_INDEX" val="1_2"/>
  <p:tag name="KSO_WM_UNIT_LAYERLEVEL" val="1_1"/>
  <p:tag name="KSO_WM_UNIT_TYPE" val="m_i"/>
</p:tagLst>
</file>

<file path=ppt/tags/tag403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2*m_h_f*1_2_1"/>
  <p:tag name="KSO_WM_UNIT_INDEX" val="1_2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04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2*m_h_f*1_1_1"/>
  <p:tag name="KSO_WM_UNIT_INDEX" val="1_1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05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2*m_h_f*1_3_1"/>
  <p:tag name="KSO_WM_UNIT_INDEX" val="1_3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06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2*m_i*1_3"/>
  <p:tag name="KSO_WM_UNIT_INDEX" val="1_3"/>
  <p:tag name="KSO_WM_UNIT_LAYERLEVEL" val="1_1"/>
  <p:tag name="KSO_WM_UNIT_TYPE" val="m_i"/>
</p:tagLst>
</file>

<file path=ppt/tags/tag407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2*m_h_f*1_5_1"/>
  <p:tag name="KSO_WM_UNIT_INDEX" val="1_5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08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2*m_h_f*1_4_1"/>
  <p:tag name="KSO_WM_UNIT_INDEX" val="1_4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0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2*f*1"/>
  <p:tag name="KSO_WM_UNIT_INDEX" val="1"/>
  <p:tag name="KSO_WM_UNIT_LAYERLEVEL" val="1"/>
  <p:tag name="KSO_WM_UNIT_PRESET_TEXT_INDEX" val="2"/>
  <p:tag name="KSO_WM_UNIT_PRESET_TEXT_LEN" val="60"/>
  <p:tag name="KSO_WM_UNIT_TYPE" val="f"/>
  <p:tag name="KSO_WM_UNIT_VALUE" val="120"/>
</p:tagLst>
</file>

<file path=ppt/tags/tag4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7*l_i*1_4"/>
  <p:tag name="KSO_WM_UNIT_INDEX" val="1_4"/>
  <p:tag name="KSO_WM_UNIT_LAYERLEVEL" val="1_1"/>
  <p:tag name="KSO_WM_UNIT_TYPE" val="l_i"/>
</p:tagLst>
</file>

<file path=ppt/tags/tag41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2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411.xml><?xml version="1.0" encoding="utf-8"?>
<p:tagLst xmlns:p="http://schemas.openxmlformats.org/presentationml/2006/main">
  <p:tag name="KSO_WM_BEAUTIFY_FLAG" val="#wm#"/>
  <p:tag name="KSO_WM_DIAGRAM_GROUP_CODE" val="m1-1"/>
  <p:tag name="KSO_WM_SLIDE_ID" val="custom160010_32"/>
  <p:tag name="KSO_WM_SLIDE_INDEX" val="32"/>
  <p:tag name="KSO_WM_SLIDE_ITEM_CNT" val="6"/>
  <p:tag name="KSO_WM_SLIDE_LAYOUT" val="a_f_m"/>
  <p:tag name="KSO_WM_SLIDE_LAYOUT_CNT" val="1_1_1"/>
  <p:tag name="KSO_WM_SLIDE_POSITION" val="95*137"/>
  <p:tag name="KSO_WM_SLIDE_SIZE" val="744*389"/>
  <p:tag name="KSO_WM_SLIDE_TYPE" val="text"/>
  <p:tag name="KSO_WM_TAG_VERSION" val="1.0"/>
  <p:tag name="KSO_WM_TEMPLATE_CATEGORY" val="custom"/>
  <p:tag name="KSO_WM_TEMPLATE_INDEX" val="160010"/>
</p:tagLst>
</file>

<file path=ppt/tags/tag412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3*m_i*1_1"/>
  <p:tag name="KSO_WM_UNIT_INDEX" val="1_1"/>
  <p:tag name="KSO_WM_UNIT_LAYERLEVEL" val="1_1"/>
  <p:tag name="KSO_WM_UNIT_TYPE" val="m_i"/>
</p:tagLst>
</file>

<file path=ppt/tags/tag413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3*m_i*1_2"/>
  <p:tag name="KSO_WM_UNIT_INDEX" val="1_2"/>
  <p:tag name="KSO_WM_UNIT_LAYERLEVEL" val="1_1"/>
  <p:tag name="KSO_WM_UNIT_TYPE" val="m_i"/>
</p:tagLst>
</file>

<file path=ppt/tags/tag414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m_h_f*1_2_1"/>
  <p:tag name="KSO_WM_UNIT_INDEX" val="1_2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15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m_h_f*1_1_1"/>
  <p:tag name="KSO_WM_UNIT_INDEX" val="1_1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16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m_h_f*1_3_1"/>
  <p:tag name="KSO_WM_UNIT_INDEX" val="1_3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17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3*m_i*1_3"/>
  <p:tag name="KSO_WM_UNIT_INDEX" val="1_3"/>
  <p:tag name="KSO_WM_UNIT_LAYERLEVEL" val="1_1"/>
  <p:tag name="KSO_WM_UNIT_TYPE" val="m_i"/>
</p:tagLst>
</file>

<file path=ppt/tags/tag418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ID" val="custom160010_33*m_i*1_4"/>
  <p:tag name="KSO_WM_UNIT_INDEX" val="1_4"/>
  <p:tag name="KSO_WM_UNIT_LAYERLEVEL" val="1_1"/>
  <p:tag name="KSO_WM_UNIT_TYPE" val="m_i"/>
</p:tagLst>
</file>

<file path=ppt/tags/tag419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m_h_f*1_5_1"/>
  <p:tag name="KSO_WM_UNIT_INDEX" val="1_5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7*i*10"/>
  <p:tag name="KSO_WM_UNIT_INDEX" val="10"/>
  <p:tag name="KSO_WM_UNIT_TYPE" val="i"/>
</p:tagLst>
</file>

<file path=ppt/tags/tag420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m_h_f*1_4_1"/>
  <p:tag name="KSO_WM_UNIT_INDEX" val="1_4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21.xml><?xml version="1.0" encoding="utf-8"?>
<p:tagLst xmlns:p="http://schemas.openxmlformats.org/presentationml/2006/main">
  <p:tag name="KSO_WM_BEAUTIFY_FLAG" val="#wm#"/>
  <p:tag name="KSO_WM_DIAGRAM_GROUP_CODE" val="m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m_h_f*1_6_1"/>
  <p:tag name="KSO_WM_UNIT_INDEX" val="1_6_1"/>
  <p:tag name="KSO_WM_UNIT_LAYERLEVEL" val="1_1_1"/>
  <p:tag name="KSO_WM_UNIT_PRESET_TEXT_INDEX" val="2"/>
  <p:tag name="KSO_WM_UNIT_PRESET_TEXT_LEN" val="10"/>
  <p:tag name="KSO_WM_UNIT_TYPE" val="m_h_f"/>
  <p:tag name="KSO_WM_UNIT_VALUE" val="35"/>
</p:tagLst>
</file>

<file path=ppt/tags/tag42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f*1"/>
  <p:tag name="KSO_WM_UNIT_INDEX" val="1"/>
  <p:tag name="KSO_WM_UNIT_LAYERLEVEL" val="1"/>
  <p:tag name="KSO_WM_UNIT_PRESET_TEXT_INDEX" val="2"/>
  <p:tag name="KSO_WM_UNIT_PRESET_TEXT_LEN" val="60"/>
  <p:tag name="KSO_WM_UNIT_TYPE" val="f"/>
  <p:tag name="KSO_WM_UNIT_VALUE" val="120"/>
</p:tagLst>
</file>

<file path=ppt/tags/tag42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3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22"/>
</p:tagLst>
</file>

<file path=ppt/tags/tag424.xml><?xml version="1.0" encoding="utf-8"?>
<p:tagLst xmlns:p="http://schemas.openxmlformats.org/presentationml/2006/main">
  <p:tag name="KSO_WM_BEAUTIFY_FLAG" val="#wm#"/>
  <p:tag name="KSO_WM_DIAGRAM_GROUP_CODE" val="m1-1"/>
  <p:tag name="KSO_WM_SLIDE_ID" val="custom160010_33"/>
  <p:tag name="KSO_WM_SLIDE_INDEX" val="33"/>
  <p:tag name="KSO_WM_SLIDE_ITEM_CNT" val="7"/>
  <p:tag name="KSO_WM_SLIDE_LAYOUT" val="a_f_m"/>
  <p:tag name="KSO_WM_SLIDE_LAYOUT_CNT" val="1_1_1"/>
  <p:tag name="KSO_WM_SLIDE_POSITION" val="95*137"/>
  <p:tag name="KSO_WM_SLIDE_SIZE" val="744*392"/>
  <p:tag name="KSO_WM_SLIDE_TYPE" val="text"/>
  <p:tag name="KSO_WM_TAG_VERSION" val="1.0"/>
  <p:tag name="KSO_WM_TEMPLATE_CATEGORY" val="custom"/>
  <p:tag name="KSO_WM_TEMPLATE_INDEX" val="160010"/>
</p:tagLst>
</file>

<file path=ppt/tags/tag42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4*a*1"/>
  <p:tag name="KSO_WM_UNIT_INDEX" val="1"/>
  <p:tag name="KSO_WM_UNIT_ISCONTENTSTITLE" val="0"/>
  <p:tag name="KSO_WM_UNIT_LAYERLEVEL" val="1"/>
  <p:tag name="KSO_WM_UNIT_PRESET_TEXT" val="THANKS"/>
  <p:tag name="KSO_WM_UNIT_TYPE" val="a"/>
  <p:tag name="KSO_WM_UNIT_VALUE" val="17"/>
</p:tagLst>
</file>

<file path=ppt/tags/tag426.xml><?xml version="1.0" encoding="utf-8"?>
<p:tagLst xmlns:p="http://schemas.openxmlformats.org/presentationml/2006/main">
  <p:tag name="KSO_WM_BEAUTIFY_FLAG" val="#wm#"/>
  <p:tag name="KSO_WM_SLIDE_ID" val="custom160010_34"/>
  <p:tag name="KSO_WM_SLIDE_INDEX" val="34"/>
  <p:tag name="KSO_WM_SLIDE_ITEM_CNT" val="1"/>
  <p:tag name="KSO_WM_SLIDE_LAYOUT" val="a"/>
  <p:tag name="KSO_WM_SLIDE_LAYOUT_CNT" val="1"/>
  <p:tag name="KSO_WM_SLIDE_TYPE" val="endPage"/>
  <p:tag name="KSO_WM_TAG_VERSION" val="1.0"/>
  <p:tag name="KSO_WM_TEMPLATE_CATEGORY" val="custom"/>
  <p:tag name="KSO_WM_TEMPLATE_INDEX" val="160010"/>
</p:tagLst>
</file>

<file path=ppt/tags/tag427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4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7*l_i*1_5"/>
  <p:tag name="KSO_WM_UNIT_INDEX" val="1_5"/>
  <p:tag name="KSO_WM_UNIT_LAYERLEVEL" val="1_1"/>
  <p:tag name="KSO_WM_UNIT_TYPE" val="l_i"/>
</p:tagLst>
</file>

<file path=ppt/tags/tag4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7*l_i*1_6"/>
  <p:tag name="KSO_WM_UNIT_INDEX" val="1_6"/>
  <p:tag name="KSO_WM_UNIT_LAYERLEVEL" val="1_1"/>
  <p:tag name="KSO_WM_UNIT_TYPE" val="l_i"/>
</p:tagLst>
</file>

<file path=ppt/tags/tag4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7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4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7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4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7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7*i*18"/>
  <p:tag name="KSO_WM_UNIT_INDEX" val="18"/>
  <p:tag name="KSO_WM_UNIT_TYPE" val="i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7*i*21"/>
  <p:tag name="KSO_WM_UNIT_INDEX" val="21"/>
  <p:tag name="KSO_WM_UNIT_TYPE" val="i"/>
</p:tagLst>
</file>

<file path=ppt/tags/tag5.xml><?xml version="1.0" encoding="utf-8"?>
<p:tagLst xmlns:p="http://schemas.openxmlformats.org/presentationml/2006/main">
  <p:tag name="KSO_WM_BEAUTIFY_FLAG" val="#wm#"/>
  <p:tag name="KSO_WM_SLIDE_ID" val="custom160010_1"/>
  <p:tag name="KSO_WM_SLIDE_INDEX" val="1"/>
  <p:tag name="KSO_WM_SLIDE_ITEM_CNT" val="2"/>
  <p:tag name="KSO_WM_SLIDE_LAYOUT" val="a_b"/>
  <p:tag name="KSO_WM_SLIDE_LAYOUT_CNT" val="1_1"/>
  <p:tag name="KSO_WM_SLIDE_TYPE" val="title"/>
  <p:tag name="KSO_WM_TAG_VERSION" val="1.0"/>
  <p:tag name="KSO_WM_TEMPLATE_CATEGORY" val="custom"/>
  <p:tag name="KSO_WM_TEMPLATE_INDEX" val="160010"/>
  <p:tag name="KSO_WM_TEMPLATE_THUMBS_INDEX" val="1、8、14、16、17、21、25、31、34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7*i*22"/>
  <p:tag name="KSO_WM_UNIT_INDEX" val="22"/>
  <p:tag name="KSO_WM_UNIT_TYPE" val="i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BIND_DECORATION_IDS" val="custom160010_7*i*21"/>
  <p:tag name="KSO_WM_UNIT_CLEAR" val="1"/>
  <p:tag name="KSO_WM_UNIT_COMPATIBLE" val="1"/>
  <p:tag name="KSO_WM_UNIT_HIGHLIGHT" val="0"/>
  <p:tag name="KSO_WM_UNIT_ID" val="custom160010_7*a*1"/>
  <p:tag name="KSO_WM_UNIT_INDEX" val="1"/>
  <p:tag name="KSO_WM_UNIT_ISCONTENTSTITLE" val="1"/>
  <p:tag name="KSO_WM_UNIT_LAYERLEVEL" val="1"/>
  <p:tag name="KSO_WM_UNIT_PRESET_TEXT" val="CONTENTS"/>
  <p:tag name="KSO_WM_UNIT_TYPE" val="a"/>
  <p:tag name="KSO_WM_UNIT_VALUE" val="5"/>
</p:tagLst>
</file>

<file path=ppt/tags/tag5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7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5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7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5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7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6"/>
</p:tagLst>
</file>

<file path=ppt/tags/tag55.xml><?xml version="1.0" encoding="utf-8"?>
<p:tagLst xmlns:p="http://schemas.openxmlformats.org/presentationml/2006/main">
  <p:tag name="KSO_WM_BEAUTIFY_FLAG" val="#wm#"/>
  <p:tag name="KSO_WM_DIAGRAM_GROUP_CODE" val="l1-1"/>
  <p:tag name="KSO_WM_SLIDE_ID" val="custom160010_7"/>
  <p:tag name="KSO_WM_SLIDE_INDEX" val="7"/>
  <p:tag name="KSO_WM_SLIDE_ITEM_CNT" val="3"/>
  <p:tag name="KSO_WM_SLIDE_LAYOUT" val="l_a"/>
  <p:tag name="KSO_WM_SLIDE_LAYOUT_CNT" val="1_1"/>
  <p:tag name="KSO_WM_SLIDE_TYPE" val="contents"/>
  <p:tag name="KSO_WM_TAG_VERSION" val="1.0"/>
  <p:tag name="KSO_WM_TEMPLATE_CATEGORY" val="custom"/>
  <p:tag name="KSO_WM_TEMPLATE_INDEX" val="160010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8*i*0"/>
  <p:tag name="KSO_WM_UNIT_INDEX" val="0"/>
  <p:tag name="KSO_WM_UNIT_TYPE" val="i"/>
</p:tagLst>
</file>

<file path=ppt/tags/tag5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1"/>
  <p:tag name="KSO_WM_UNIT_INDEX" val="1_1"/>
  <p:tag name="KSO_WM_UNIT_LAYERLEVEL" val="1_1"/>
  <p:tag name="KSO_WM_UNIT_TYPE" val="l_i"/>
</p:tagLst>
</file>

<file path=ppt/tags/tag5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2"/>
  <p:tag name="KSO_WM_UNIT_INDEX" val="1_2"/>
  <p:tag name="KSO_WM_UNIT_LAYERLEVEL" val="1_1"/>
  <p:tag name="KSO_WM_UNIT_TYPE" val="l_i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8*i*5"/>
  <p:tag name="KSO_WM_UNIT_INDEX" val="5"/>
  <p:tag name="KSO_WM_UNIT_TYPE" val="i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44"/>
</p:tagLst>
</file>

<file path=ppt/tags/tag6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3"/>
  <p:tag name="KSO_WM_UNIT_INDEX" val="1_3"/>
  <p:tag name="KSO_WM_UNIT_LAYERLEVEL" val="1_1"/>
  <p:tag name="KSO_WM_UNIT_TYPE" val="l_i"/>
</p:tagLst>
</file>

<file path=ppt/tags/tag6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4"/>
  <p:tag name="KSO_WM_UNIT_INDEX" val="1_4"/>
  <p:tag name="KSO_WM_UNIT_LAYERLEVEL" val="1_1"/>
  <p:tag name="KSO_WM_UNIT_TYPE" val="l_i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8*i*10"/>
  <p:tag name="KSO_WM_UNIT_INDEX" val="10"/>
  <p:tag name="KSO_WM_UNIT_TYPE" val="i"/>
</p:tagLst>
</file>

<file path=ppt/tags/tag6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5"/>
  <p:tag name="KSO_WM_UNIT_INDEX" val="1_5"/>
  <p:tag name="KSO_WM_UNIT_LAYERLEVEL" val="1_1"/>
  <p:tag name="KSO_WM_UNIT_TYPE" val="l_i"/>
</p:tagLst>
</file>

<file path=ppt/tags/tag6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6"/>
  <p:tag name="KSO_WM_UNIT_INDEX" val="1_6"/>
  <p:tag name="KSO_WM_UNIT_LAYERLEVEL" val="1_1"/>
  <p:tag name="KSO_WM_UNIT_TYPE" val="l_i"/>
</p:tagLst>
</file>

<file path=ppt/tags/tag6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8*i*15"/>
  <p:tag name="KSO_WM_UNIT_INDEX" val="15"/>
  <p:tag name="KSO_WM_UNIT_TYPE" val="i"/>
</p:tagLst>
</file>

<file path=ppt/tags/tag6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7"/>
  <p:tag name="KSO_WM_UNIT_INDEX" val="1_7"/>
  <p:tag name="KSO_WM_UNIT_LAYERLEVEL" val="1_1"/>
  <p:tag name="KSO_WM_UNIT_TYPE" val="l_i"/>
</p:tagLst>
</file>

<file path=ppt/tags/tag6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8*l_i*1_8"/>
  <p:tag name="KSO_WM_UNIT_INDEX" val="1_8"/>
  <p:tag name="KSO_WM_UNIT_LAYERLEVEL" val="1_1"/>
  <p:tag name="KSO_WM_UNIT_TYPE" val="l_i"/>
</p:tagLst>
</file>

<file path=ppt/tags/tag6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38"/>
</p:tagLst>
</file>

<file path=ppt/tags/tag6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38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2*f*1"/>
  <p:tag name="KSO_WM_UNIT_INDEX" val="1"/>
  <p:tag name="KSO_WM_UNIT_LAYERLEVEL" val="1"/>
  <p:tag name="KSO_WM_UNIT_PRESET_TEXT_INDEX" val="6"/>
  <p:tag name="KSO_WM_UNIT_PRESET_TEXT_LEN" val="50"/>
  <p:tag name="KSO_WM_UNIT_TYPE" val="f"/>
  <p:tag name="KSO_WM_UNIT_VALUE" val="429"/>
</p:tagLst>
</file>

<file path=ppt/tags/tag70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f*1_4_1"/>
  <p:tag name="KSO_WM_UNIT_INDEX" val="1_4_1"/>
  <p:tag name="KSO_WM_UNIT_LAYERLEVEL" val="1_1_1"/>
  <p:tag name="KSO_WM_UNIT_PRESET_TEXT_INDEX" val="2"/>
  <p:tag name="KSO_WM_UNIT_PRESET_TEXT_LEN" val="10"/>
  <p:tag name="KSO_WM_UNIT_TYPE" val="l_h_f"/>
  <p:tag name="KSO_WM_UNIT_VALUE" val="38"/>
</p:tagLst>
</file>

<file path=ppt/tags/tag7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38"/>
</p:tagLst>
</file>

<file path=ppt/tags/tag7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8*i*24"/>
  <p:tag name="KSO_WM_UNIT_INDEX" val="24"/>
  <p:tag name="KSO_WM_UNIT_TYPE" val="i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8*i*27"/>
  <p:tag name="KSO_WM_UNIT_INDEX" val="27"/>
  <p:tag name="KSO_WM_UNIT_TYPE" val="i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8*i*28"/>
  <p:tag name="KSO_WM_UNIT_INDEX" val="28"/>
  <p:tag name="KSO_WM_UNIT_TYPE" val="i"/>
</p:tagLst>
</file>

<file path=ppt/tags/tag7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BIND_DECORATION_IDS" val="custom160010_8*i*27"/>
  <p:tag name="KSO_WM_UNIT_CLEAR" val="1"/>
  <p:tag name="KSO_WM_UNIT_COMPATIBLE" val="1"/>
  <p:tag name="KSO_WM_UNIT_HIGHLIGHT" val="0"/>
  <p:tag name="KSO_WM_UNIT_ID" val="custom160010_8*a*1"/>
  <p:tag name="KSO_WM_UNIT_INDEX" val="1"/>
  <p:tag name="KSO_WM_UNIT_ISCONTENTSTITLE" val="1"/>
  <p:tag name="KSO_WM_UNIT_LAYERLEVEL" val="1"/>
  <p:tag name="KSO_WM_UNIT_PRESET_TEXT" val="CONTENTS"/>
  <p:tag name="KSO_WM_UNIT_TYPE" val="a"/>
  <p:tag name="KSO_WM_UNIT_VALUE" val="5"/>
</p:tagLst>
</file>

<file path=ppt/tags/tag7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a*1_4_1"/>
  <p:tag name="KSO_WM_UNIT_INDEX" val="1_4_1"/>
  <p:tag name="KSO_WM_UNIT_LAYERLEVEL" val="1_1_1"/>
  <p:tag name="KSO_WM_UNIT_PRESET_TEXT_INDEX" val="0"/>
  <p:tag name="KSO_WM_UNIT_PRESET_TEXT_LEN" val="9"/>
  <p:tag name="KSO_WM_UNIT_TYPE" val="l_h_a"/>
  <p:tag name="KSO_WM_UNIT_VALUE" val="17"/>
</p:tagLst>
</file>

<file path=ppt/tags/tag7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a*1_3_1"/>
  <p:tag name="KSO_WM_UNIT_INDEX" val="1_3_1"/>
  <p:tag name="KSO_WM_UNIT_LAYERLEVEL" val="1_1_1"/>
  <p:tag name="KSO_WM_UNIT_PRESET_TEXT_INDEX" val="0"/>
  <p:tag name="KSO_WM_UNIT_PRESET_TEXT_LEN" val="9"/>
  <p:tag name="KSO_WM_UNIT_TYPE" val="l_h_a"/>
  <p:tag name="KSO_WM_UNIT_VALUE" val="17"/>
</p:tagLst>
</file>

<file path=ppt/tags/tag7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a*1_1_1"/>
  <p:tag name="KSO_WM_UNIT_INDEX" val="1_1_1"/>
  <p:tag name="KSO_WM_UNIT_LAYERLEVEL" val="1_1_1"/>
  <p:tag name="KSO_WM_UNIT_PRESET_TEXT_INDEX" val="0"/>
  <p:tag name="KSO_WM_UNIT_PRESET_TEXT_LEN" val="9"/>
  <p:tag name="KSO_WM_UNIT_TYPE" val="l_h_a"/>
  <p:tag name="KSO_WM_UNIT_VALUE" val="17"/>
</p:tagLst>
</file>

<file path=ppt/tags/tag7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8*l_h_a*1_2_1"/>
  <p:tag name="KSO_WM_UNIT_INDEX" val="1_2_1"/>
  <p:tag name="KSO_WM_UNIT_LAYERLEVEL" val="1_1_1"/>
  <p:tag name="KSO_WM_UNIT_PRESET_TEXT_INDEX" val="0"/>
  <p:tag name="KSO_WM_UNIT_PRESET_TEXT_LEN" val="9"/>
  <p:tag name="KSO_WM_UNIT_TYPE" val="l_h_a"/>
  <p:tag name="KSO_WM_UNIT_VALUE" val="17"/>
</p:tagLst>
</file>

<file path=ppt/tags/tag8.xml><?xml version="1.0" encoding="utf-8"?>
<p:tagLst xmlns:p="http://schemas.openxmlformats.org/presentationml/2006/main">
  <p:tag name="KSO_WM_BEAUTIFY_FLAG" val="#wm#"/>
  <p:tag name="KSO_WM_SLIDE_ID" val="custom160010_2"/>
  <p:tag name="KSO_WM_SLIDE_INDEX" val="2"/>
  <p:tag name="KSO_WM_SLIDE_ITEM_CNT" val="1"/>
  <p:tag name="KSO_WM_SLIDE_LAYOUT" val="a_f"/>
  <p:tag name="KSO_WM_SLIDE_LAYOUT_CNT" val="1_1"/>
  <p:tag name="KSO_WM_SLIDE_POSITION" val="66*144"/>
  <p:tag name="KSO_WM_SLIDE_SIZE" val="828*343"/>
  <p:tag name="KSO_WM_SLIDE_TYPE" val="text"/>
  <p:tag name="KSO_WM_TAG_VERSION" val="1.0"/>
  <p:tag name="KSO_WM_TEMPLATE_CATEGORY" val="custom"/>
  <p:tag name="KSO_WM_TEMPLATE_INDEX" val="160010"/>
</p:tagLst>
</file>

<file path=ppt/tags/tag80.xml><?xml version="1.0" encoding="utf-8"?>
<p:tagLst xmlns:p="http://schemas.openxmlformats.org/presentationml/2006/main">
  <p:tag name="KSO_WM_BEAUTIFY_FLAG" val="#wm#"/>
  <p:tag name="KSO_WM_DIAGRAM_GROUP_CODE" val="l1-1"/>
  <p:tag name="KSO_WM_SLIDE_ID" val="custom160010_8"/>
  <p:tag name="KSO_WM_SLIDE_INDEX" val="8"/>
  <p:tag name="KSO_WM_SLIDE_ITEM_CNT" val="4"/>
  <p:tag name="KSO_WM_SLIDE_LAYOUT" val="l_a"/>
  <p:tag name="KSO_WM_SLIDE_LAYOUT_CNT" val="1_1"/>
  <p:tag name="KSO_WM_SLIDE_TYPE" val="contents"/>
  <p:tag name="KSO_WM_TAG_VERSION" val="1.0"/>
  <p:tag name="KSO_WM_TEMPLATE_CATEGORY" val="custom"/>
  <p:tag name="KSO_WM_TEMPLATE_INDEX" val="160010"/>
</p:tagLst>
</file>

<file path=ppt/tags/tag8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0"/>
  <p:tag name="KSO_WM_UNIT_INDEX" val="0"/>
  <p:tag name="KSO_WM_UNIT_TYPE" val="i"/>
</p:tagLst>
</file>

<file path=ppt/tags/tag8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1"/>
  <p:tag name="KSO_WM_UNIT_INDEX" val="1_1"/>
  <p:tag name="KSO_WM_UNIT_LAYERLEVEL" val="1_1"/>
  <p:tag name="KSO_WM_UNIT_TYPE" val="l_i"/>
</p:tagLst>
</file>

<file path=ppt/tags/tag83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2"/>
  <p:tag name="KSO_WM_UNIT_INDEX" val="1_2"/>
  <p:tag name="KSO_WM_UNIT_LAYERLEVEL" val="1_1"/>
  <p:tag name="KSO_WM_UNIT_TYPE" val="l_i"/>
</p:tagLst>
</file>

<file path=ppt/tags/tag8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5"/>
  <p:tag name="KSO_WM_UNIT_INDEX" val="5"/>
  <p:tag name="KSO_WM_UNIT_TYPE" val="i"/>
</p:tagLst>
</file>

<file path=ppt/tags/tag8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3"/>
  <p:tag name="KSO_WM_UNIT_INDEX" val="1_3"/>
  <p:tag name="KSO_WM_UNIT_LAYERLEVEL" val="1_1"/>
  <p:tag name="KSO_WM_UNIT_TYPE" val="l_i"/>
</p:tagLst>
</file>

<file path=ppt/tags/tag8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4"/>
  <p:tag name="KSO_WM_UNIT_INDEX" val="1_4"/>
  <p:tag name="KSO_WM_UNIT_LAYERLEVEL" val="1_1"/>
  <p:tag name="KSO_WM_UNIT_TYPE" val="l_i"/>
</p:tagLst>
</file>

<file path=ppt/tags/tag8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10"/>
  <p:tag name="KSO_WM_UNIT_INDEX" val="10"/>
  <p:tag name="KSO_WM_UNIT_TYPE" val="i"/>
</p:tagLst>
</file>

<file path=ppt/tags/tag8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5"/>
  <p:tag name="KSO_WM_UNIT_INDEX" val="1_5"/>
  <p:tag name="KSO_WM_UNIT_LAYERLEVEL" val="1_1"/>
  <p:tag name="KSO_WM_UNIT_TYPE" val="l_i"/>
</p:tagLst>
</file>

<file path=ppt/tags/tag8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6"/>
  <p:tag name="KSO_WM_UNIT_INDEX" val="1_6"/>
  <p:tag name="KSO_WM_UNIT_LAYERLEVEL" val="1_1"/>
  <p:tag name="KSO_WM_UNIT_TYPE" val="l_i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3*a*1"/>
  <p:tag name="KSO_WM_UNIT_INDEX" val="1"/>
  <p:tag name="KSO_WM_UNIT_ISCONTENTSTITLE" val="0"/>
  <p:tag name="KSO_WM_UNIT_LAYERLEVEL" val="1"/>
  <p:tag name="KSO_WM_UNIT_PRESET_TEXT_INDEX" val="0"/>
  <p:tag name="KSO_WM_UNIT_PRESET_TEXT_LEN" val="9"/>
  <p:tag name="KSO_WM_UNIT_TYPE" val="a"/>
  <p:tag name="KSO_WM_UNIT_VALUE" val="44"/>
</p:tagLst>
</file>

<file path=ppt/tags/tag9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15"/>
  <p:tag name="KSO_WM_UNIT_INDEX" val="15"/>
  <p:tag name="KSO_WM_UNIT_TYPE" val="i"/>
</p:tagLst>
</file>

<file path=ppt/tags/tag91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7"/>
  <p:tag name="KSO_WM_UNIT_INDEX" val="1_7"/>
  <p:tag name="KSO_WM_UNIT_LAYERLEVEL" val="1_1"/>
  <p:tag name="KSO_WM_UNIT_TYPE" val="l_i"/>
</p:tagLst>
</file>

<file path=ppt/tags/tag92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8"/>
  <p:tag name="KSO_WM_UNIT_INDEX" val="1_8"/>
  <p:tag name="KSO_WM_UNIT_LAYERLEVEL" val="1_1"/>
  <p:tag name="KSO_WM_UNIT_TYPE" val="l_i"/>
</p:tagLst>
</file>

<file path=ppt/tags/tag9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160010"/>
  <p:tag name="KSO_WM_UNIT_ID" val="custom160010_9*i*20"/>
  <p:tag name="KSO_WM_UNIT_INDEX" val="20"/>
  <p:tag name="KSO_WM_UNIT_TYPE" val="i"/>
</p:tagLst>
</file>

<file path=ppt/tags/tag94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9"/>
  <p:tag name="KSO_WM_UNIT_INDEX" val="1_9"/>
  <p:tag name="KSO_WM_UNIT_LAYERLEVEL" val="1_1"/>
  <p:tag name="KSO_WM_UNIT_TYPE" val="l_i"/>
</p:tagLst>
</file>

<file path=ppt/tags/tag95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ID" val="custom160010_9*l_i*1_10"/>
  <p:tag name="KSO_WM_UNIT_INDEX" val="1_10"/>
  <p:tag name="KSO_WM_UNIT_LAYERLEVEL" val="1_1"/>
  <p:tag name="KSO_WM_UNIT_TYPE" val="l_i"/>
</p:tagLst>
</file>

<file path=ppt/tags/tag96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f*1_1_1"/>
  <p:tag name="KSO_WM_UNIT_INDEX" val="1_1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97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f*1_3_1"/>
  <p:tag name="KSO_WM_UNIT_INDEX" val="1_3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98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f*1_2_1"/>
  <p:tag name="KSO_WM_UNIT_INDEX" val="1_2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ags/tag99.xml><?xml version="1.0" encoding="utf-8"?>
<p:tagLst xmlns:p="http://schemas.openxmlformats.org/presentationml/2006/main">
  <p:tag name="KSO_WM_BEAUTIFY_FLAG" val="#wm#"/>
  <p:tag name="KSO_WM_DIAGRAM_GROUP_CODE" val="l1-1"/>
  <p:tag name="KSO_WM_TAG_VERSION" val="1.0"/>
  <p:tag name="KSO_WM_TEMPLATE_CATEGORY" val="custom"/>
  <p:tag name="KSO_WM_TEMPLATE_INDEX" val="160010"/>
  <p:tag name="KSO_WM_UNIT_CLEAR" val="1"/>
  <p:tag name="KSO_WM_UNIT_COMPATIBLE" val="0"/>
  <p:tag name="KSO_WM_UNIT_HIGHLIGHT" val="0"/>
  <p:tag name="KSO_WM_UNIT_ID" val="custom160010_9*l_h_f*1_4_1"/>
  <p:tag name="KSO_WM_UNIT_INDEX" val="1_4_1"/>
  <p:tag name="KSO_WM_UNIT_LAYERLEVEL" val="1_1_1"/>
  <p:tag name="KSO_WM_UNIT_PRESET_TEXT_INDEX" val="2"/>
  <p:tag name="KSO_WM_UNIT_PRESET_TEXT_LEN" val="10"/>
  <p:tag name="KSO_WM_UNIT_TYPE" val="l_h_f"/>
  <p:tag name="KSO_WM_UNIT_VALUE" val="36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PPT10">
      <a:dk1>
        <a:srgbClr val="67841A"/>
      </a:dk1>
      <a:lt1>
        <a:srgbClr val="FFFFFF"/>
      </a:lt1>
      <a:dk2>
        <a:srgbClr val="8FC226"/>
      </a:dk2>
      <a:lt2>
        <a:srgbClr val="808080"/>
      </a:lt2>
      <a:accent1>
        <a:srgbClr val="CFDEF3"/>
      </a:accent1>
      <a:accent2>
        <a:srgbClr val="333399"/>
      </a:accent2>
      <a:accent3>
        <a:srgbClr val="FFFFFF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Arial"/>
      </a:majorFont>
      <a:minorFont>
        <a:latin typeface="Arial"/>
        <a:ea typeface="黑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</a:spPr>
      <a:bodyPr anchor="t" anchorCtr="0" bIns="45720" compatLnSpc="1" lIns="91440" numCol="1" rIns="91440" tIns="45720" vert="horz" wrap="square"/>
      <a:lstStyle>
        <a:defPPr algn="l" defTabSz="914400" eaLnBrk="1" fontAlgn="base" hangingPunct="1" indent="0" latinLnBrk="0" marL="0" marR="0" rtl="0"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49" typeface="黑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</a:spPr>
      <a:bodyPr anchor="t" anchorCtr="0" bIns="45720" compatLnSpc="1" lIns="91440" numCol="1" rIns="91440" tIns="45720" vert="horz" wrap="square"/>
      <a:lstStyle>
        <a:defPPr algn="l" defTabSz="914400" eaLnBrk="1" fontAlgn="base" hangingPunct="1" indent="0" latinLnBrk="0" marL="0" marR="0" rtl="0">
          <a:spcBef>
            <a:spcPct val="0"/>
          </a:spcBef>
          <a:spcAft>
            <a:spcPct val="0"/>
          </a:spcAft>
          <a:buClrTx/>
          <a:buSzTx/>
          <a:buFont charset="0" pitchFamily="34" typeface="Arial"/>
          <a:buNone/>
          <a:defRPr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itchFamily="34" typeface="Arial"/>
            <a:ea charset="-122" pitchFamily="49" typeface="黑体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245</Paragraphs>
  <Slides>34</Slides>
  <Notes>34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baseType="lpstr" size="41">
      <vt:lpstr>Arial</vt:lpstr>
      <vt:lpstr>黑体</vt:lpstr>
      <vt:lpstr>宋体</vt:lpstr>
      <vt:lpstr>Calibri Light</vt:lpstr>
      <vt:lpstr>Calibri</vt:lpstr>
      <vt:lpstr>Wingdings</vt:lpstr>
      <vt:lpstr>默认设计模板</vt:lpstr>
      <vt:lpstr>请在此输入您的标题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请在此输入您的标题</vt:lpstr>
      <vt:lpstr>请在此输入您的标题</vt:lpstr>
      <vt:lpstr>请在此输入您的标题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2021-08-22T11:47:36Z</dcterms:created>
  <cp:lastPrinted>2021-08-22T11:47:36Z</cp:lastPrinted>
  <dcterms:modified xsi:type="dcterms:W3CDTF">2021-08-22T05:34:17Z</dcterms:modified>
  <cp:revision>1</cp:revision>
</cp:coreProperties>
</file>