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sldIdLst>
    <p:sldId id="256" r:id="rId4"/>
    <p:sldId id="282" r:id="rId5"/>
    <p:sldId id="283" r:id="rId6"/>
    <p:sldId id="287" r:id="rId7"/>
    <p:sldId id="285" r:id="rId8"/>
    <p:sldId id="263" r:id="rId9"/>
    <p:sldId id="262" r:id="rId10"/>
    <p:sldId id="261" r:id="rId11"/>
    <p:sldId id="260" r:id="rId12"/>
    <p:sldId id="259" r:id="rId13"/>
    <p:sldId id="257" r:id="rId14"/>
    <p:sldId id="258" r:id="rId15"/>
    <p:sldId id="272" r:id="rId16"/>
    <p:sldId id="271" r:id="rId17"/>
    <p:sldId id="270" r:id="rId18"/>
    <p:sldId id="269" r:id="rId19"/>
    <p:sldId id="268" r:id="rId20"/>
    <p:sldId id="264" r:id="rId21"/>
    <p:sldId id="274" r:id="rId22"/>
    <p:sldId id="275" r:id="rId23"/>
    <p:sldId id="276" r:id="rId24"/>
    <p:sldId id="266" r:id="rId25"/>
    <p:sldId id="273" r:id="rId26"/>
    <p:sldId id="267" r:id="rId27"/>
    <p:sldId id="265" r:id="rId28"/>
    <p:sldId id="279" r:id="rId29"/>
    <p:sldId id="277" r:id="rId30"/>
    <p:sldId id="280" r:id="rId31"/>
    <p:sldId id="281"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315.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F35D1-98FA-4001-A08B-B7FCAA12134B}" type="datetimeFigureOut">
              <a:rPr lang="zh-CN" altLang="en-US" smtClean="0"/>
              <a:t>2017/2/15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2AD35-8AA8-424E-A363-DE08581C4100}" type="slidenum">
              <a:rPr lang="zh-CN" altLang="en-US" smtClean="0"/>
              <a:t>‹#›</a:t>
            </a:fld>
            <a:endParaRPr lang="zh-CN" altLang="en-US"/>
          </a:p>
        </p:txBody>
      </p:sp>
    </p:spTree>
    <p:extLst>
      <p:ext uri="{BB962C8B-B14F-4D97-AF65-F5344CB8AC3E}">
        <p14:creationId val="301820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84258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242463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075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19506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746678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970526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062520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86832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305840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669569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330756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981244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481456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900299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171065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353779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335758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108984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37667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500729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068819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011907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592074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207799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10995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173891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821135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29621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3502262"/>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6108700" y="2616200"/>
            <a:ext cx="4711700" cy="1866900"/>
          </a:xfrm>
        </p:spPr>
        <p:txBody>
          <a:bodyPr anchor="ctr">
            <a:normAutofit/>
          </a:bodyPr>
          <a:lstStyle>
            <a:lvl1pPr algn="ctr">
              <a:defRPr sz="4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5156200" y="5181599"/>
            <a:ext cx="6197600" cy="5461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733D6-D234-44AD-B452-41358B67D6AD}"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内容">
    <p:bg>
      <p:bgPr>
        <a:solidFill>
          <a:srgbClr val="00B0F0"/>
        </a:solidFill>
        <a:effectLst/>
      </p:bgPr>
    </p:bg>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D733D6-D234-44AD-B452-41358B67D6AD}" type="slidenum">
              <a:rPr lang="zh-CN" altLang="en-US" smtClean="0"/>
              <a:t>‹#›</a:t>
            </a:fld>
            <a:endParaRPr lang="zh-CN" altLang="en-US"/>
          </a:p>
        </p:txBody>
      </p:sp>
      <p:sp>
        <p:nvSpPr>
          <p:cNvPr id="7" name="内容占位符 6"/>
          <p:cNvSpPr>
            <a:spLocks noGrp="1"/>
          </p:cNvSpPr>
          <p:nvPr>
            <p:ph sz="quarter" idx="13"/>
          </p:nvPr>
        </p:nvSpPr>
        <p:spPr>
          <a:xfrm>
            <a:off x="838800" y="363600"/>
            <a:ext cx="10515600" cy="5810400"/>
          </a:xfrm>
        </p:spPr>
        <p:txBody>
          <a:bodyPr/>
          <a:lstStyle>
            <a:lvl1pPr marL="342900" indent="-34290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367260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671740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13468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575372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881266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856518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750537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5122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675587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6786000" y="1432800"/>
            <a:ext cx="4780800" cy="615600"/>
          </a:xfrm>
          <a:solidFill>
            <a:schemeClr val="accent1"/>
          </a:solidFill>
        </p:spPr>
        <p:txBody>
          <a:bodyPr>
            <a:normAutofit/>
          </a:bodyPr>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6750000" y="2084400"/>
            <a:ext cx="4730400" cy="3657600"/>
          </a:xfrm>
        </p:spPr>
        <p:txBody>
          <a:bodyPr/>
          <a:lstStyle>
            <a:lvl1pPr marL="0" indent="0">
              <a:buFont typeface="Arial" pitchFamily="34" charset="0"/>
              <a:buNone/>
              <a:defRPr sz="2400"/>
            </a:lvl1pPr>
            <a:lvl2pPr marL="449580" indent="0">
              <a:buFont typeface="Arial" pitchFamily="34" charset="0"/>
              <a:buNone/>
              <a:defRPr sz="2000"/>
            </a:lvl2pPr>
            <a:lvl3pPr marL="914400" indent="0">
              <a:buFont typeface="Arial" pitchFamily="34" charset="0"/>
              <a:buNone/>
              <a:defRPr sz="1800"/>
            </a:lvl3pPr>
            <a:lvl4pPr marL="1371600" indent="0">
              <a:buFont typeface="Arial" pitchFamily="34" charset="0"/>
              <a:buNone/>
              <a:defRPr sz="1800"/>
            </a:lvl4pPr>
            <a:lvl5pPr marL="1828800" indent="0">
              <a:buFont typeface="Arial" pitchFamily="34" charset="0"/>
              <a:buNone/>
              <a:defRPr sz="1800"/>
            </a:lvl5pPr>
          </a:lstStyle>
          <a:p>
            <a:r>
              <a:rPr lang="zh-CN" altLang="en-US" sz="2400" smtClean="0"/>
              <a:t>单击此处编辑文本</a:t>
            </a:r>
            <a:endParaRPr lang="en-US" altLang="zh-CN" sz="2400" smtClean="0"/>
          </a:p>
          <a:p>
            <a:pPr lvl="1"/>
            <a:r>
              <a:rPr lang="zh-CN" altLang="en-US" sz="2000" smtClean="0"/>
              <a:t>第二级</a:t>
            </a:r>
          </a:p>
          <a:p>
            <a:pPr lvl="2"/>
            <a:r>
              <a:rPr lang="zh-CN" altLang="en-US" sz="1800"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733D6-D234-44AD-B452-41358B67D6AD}"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04197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13184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1885950" y="2603500"/>
            <a:ext cx="6457950" cy="1019175"/>
          </a:xfrm>
        </p:spPr>
        <p:txBody>
          <a:bodyPr anchor="b">
            <a:normAutofit/>
          </a:bodyPr>
          <a:lstStyle>
            <a:lvl1pPr algn="l">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85950" y="3622675"/>
            <a:ext cx="6457950" cy="456087"/>
          </a:xfrm>
        </p:spPr>
        <p:txBody>
          <a:bodyPr>
            <a:normAutofit/>
          </a:bodyPr>
          <a:lstStyle>
            <a:lvl1pPr marL="0" indent="0" algn="l">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733D6-D234-44AD-B452-41358B67D6AD}"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title" hasCustomPrompt="1"/>
          </p:nvPr>
        </p:nvSpPr>
        <p:spPr>
          <a:xfrm>
            <a:off x="0" y="1141200"/>
            <a:ext cx="4953600" cy="1803600"/>
          </a:xfrm>
          <a:solidFill>
            <a:schemeClr val="accent1">
              <a:alpha val="70000"/>
            </a:schemeClr>
          </a:solidFill>
        </p:spPr>
        <p:txBody>
          <a:bodyPr/>
          <a:lstStyle/>
          <a:p>
            <a:r>
              <a:rPr lang="zh-CN" altLang="en-US" smtClean="0"/>
              <a:t>单击此处编辑标题</a:t>
            </a:r>
            <a:endParaRPr lang="zh-CN" altLang="en-US"/>
          </a:p>
        </p:txBody>
      </p:sp>
      <p:sp>
        <p:nvSpPr>
          <p:cNvPr id="3" name="内容占位符 2"/>
          <p:cNvSpPr>
            <a:spLocks noGrp="1"/>
          </p:cNvSpPr>
          <p:nvPr>
            <p:ph sz="half" idx="1" hasCustomPrompt="1"/>
          </p:nvPr>
        </p:nvSpPr>
        <p:spPr>
          <a:xfrm>
            <a:off x="6750000" y="3823200"/>
            <a:ext cx="4730400" cy="1893600"/>
          </a:xfrm>
        </p:spPr>
        <p:txBody>
          <a:bodyPr anchor="b" anchorCtr="0"/>
          <a:lstStyle>
            <a:lvl1pPr marL="0" indent="0" algn="l">
              <a:buFont typeface="Arial" pitchFamily="34" charset="0"/>
              <a:buNone/>
              <a:defRPr sz="2400"/>
            </a:lvl1pPr>
            <a:lvl2pPr marL="447675" indent="0">
              <a:buFont typeface="Arial" pitchFamily="34" charset="0"/>
              <a:buNone/>
              <a:defRPr sz="2000"/>
            </a:lvl2pPr>
            <a:lvl3pPr marL="914400" indent="0">
              <a:buFont typeface="Arial" pitchFamily="34" charset="0"/>
              <a:buNone/>
              <a:defRPr sz="1800"/>
            </a:lvl3pPr>
            <a:lvl4pPr marL="1371600" indent="0">
              <a:buFont typeface="Arial" pitchFamily="34" charset="0"/>
              <a:buNone/>
              <a:defRPr sz="1800"/>
            </a:lvl4pPr>
            <a:lvl5pPr marL="1828800" indent="0">
              <a:buFont typeface="Arial" pitchFamily="34" charset="0"/>
              <a:buNone/>
              <a:defRPr sz="1800"/>
            </a:lvl5pPr>
          </a:lstStyle>
          <a:p>
            <a:r>
              <a:rPr lang="zh-CN" altLang="en-US" sz="2400" smtClean="0"/>
              <a:t>单击此处编辑文本</a:t>
            </a:r>
            <a:endParaRPr lang="en-US" altLang="zh-CN" sz="2400" smtClean="0"/>
          </a:p>
          <a:p>
            <a:pPr lvl="1"/>
            <a:r>
              <a:rPr lang="zh-CN" altLang="en-US" sz="2000" smtClean="0"/>
              <a:t>第二级</a:t>
            </a:r>
          </a:p>
          <a:p>
            <a:pPr lvl="2"/>
            <a:r>
              <a:rPr lang="zh-CN" altLang="en-US" sz="1800" smtClean="0"/>
              <a:t>第三级</a:t>
            </a:r>
          </a:p>
          <a:p>
            <a:pPr lvl="3"/>
            <a:r>
              <a:rPr lang="zh-CN" altLang="en-US" smtClean="0"/>
              <a:t>第四级</a:t>
            </a:r>
          </a:p>
          <a:p>
            <a:pPr lvl="4"/>
            <a:r>
              <a:rPr lang="zh-CN" altLang="en-US" smtClean="0"/>
              <a:t>第五级</a:t>
            </a:r>
          </a:p>
        </p:txBody>
      </p:sp>
      <p:sp>
        <p:nvSpPr>
          <p:cNvPr id="4" name="内容占位符 3"/>
          <p:cNvSpPr>
            <a:spLocks noGrp="1"/>
          </p:cNvSpPr>
          <p:nvPr>
            <p:ph sz="half" idx="2" hasCustomPrompt="1"/>
          </p:nvPr>
        </p:nvSpPr>
        <p:spPr>
          <a:xfrm>
            <a:off x="6750000" y="1141200"/>
            <a:ext cx="4730400" cy="1893600"/>
          </a:xfrm>
        </p:spPr>
        <p:txBody>
          <a:bodyPr anchor="b" anchorCtr="0"/>
          <a:lstStyle>
            <a:lvl1pPr marL="0" indent="0" algn="l">
              <a:buFont typeface="Arial" pitchFamily="34" charset="0"/>
              <a:buNone/>
              <a:defRPr sz="2400"/>
            </a:lvl1pPr>
            <a:lvl2pPr marL="449580" indent="0">
              <a:buFont typeface="Arial" pitchFamily="34" charset="0"/>
              <a:buNone/>
              <a:defRPr sz="2000"/>
            </a:lvl2pPr>
            <a:lvl3pPr marL="914400" indent="0">
              <a:buFont typeface="Arial" pitchFamily="34" charset="0"/>
              <a:buNone/>
              <a:defRPr sz="1800"/>
            </a:lvl3pPr>
            <a:lvl4pPr marL="1371600" indent="0">
              <a:buFont typeface="Arial" pitchFamily="34" charset="0"/>
              <a:buNone/>
              <a:defRPr sz="1800"/>
            </a:lvl4pPr>
            <a:lvl5pPr marL="1828800" indent="0">
              <a:buFont typeface="Arial" pitchFamily="34" charset="0"/>
              <a:buNone/>
              <a:defRPr sz="1800"/>
            </a:lvl5pPr>
          </a:lstStyle>
          <a:p>
            <a:r>
              <a:rPr lang="zh-CN" altLang="en-US" sz="2400" smtClean="0"/>
              <a:t>单击此处编辑文本</a:t>
            </a:r>
            <a:endParaRPr lang="en-US" altLang="zh-CN" sz="2400" smtClean="0"/>
          </a:p>
          <a:p>
            <a:pPr lvl="1"/>
            <a:r>
              <a:rPr lang="zh-CN" altLang="en-US" sz="2000" smtClean="0"/>
              <a:t>第二级</a:t>
            </a:r>
          </a:p>
          <a:p>
            <a:pPr lvl="2"/>
            <a:r>
              <a:rPr lang="zh-CN" altLang="en-US" sz="1800" smtClean="0"/>
              <a:t>第三级</a:t>
            </a:r>
          </a:p>
          <a:p>
            <a:pPr lvl="3"/>
            <a:r>
              <a:rPr lang="zh-CN" altLang="en-US" smtClean="0"/>
              <a:t>第四级</a:t>
            </a:r>
          </a:p>
          <a:p>
            <a:pPr lvl="4"/>
            <a:r>
              <a:rPr lang="zh-CN" altLang="en-US" smtClean="0"/>
              <a:t>第五级</a:t>
            </a:r>
          </a:p>
        </p:txBody>
      </p:sp>
      <p:sp>
        <p:nvSpPr>
          <p:cNvPr id="5" name="日期占位符 4"/>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D733D6-D234-44AD-B452-41358B67D6AD}"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8800" y="363600"/>
            <a:ext cx="10515600" cy="72720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marL="342900" indent="-342900">
              <a:buFont typeface="Arial" pitchFamily="34" charset="0"/>
              <a:buChar char="•"/>
              <a:defRPr sz="2400"/>
            </a:lvl1pPr>
            <a:lvl2pPr marL="800100" indent="-361950" defTabSz="0">
              <a:buFont typeface="Arial" pitchFamily="34" charset="0"/>
              <a:buChar char="•"/>
              <a:tabLst>
                <a:tab pos="990600"/>
              </a:tabLst>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marL="342900" indent="-34290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D733D6-D234-44AD-B452-41358B67D6AD}"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title" hasCustomPrompt="1"/>
          </p:nvPr>
        </p:nvSpPr>
        <p:spPr>
          <a:xfrm>
            <a:off x="3682800" y="1965600"/>
            <a:ext cx="4726800" cy="2800800"/>
          </a:xfrm>
        </p:spPr>
        <p:txBody>
          <a:bodyPr lIns="0" tIns="0" rIns="0" bIns="0" anchor="t" anchorCtr="0">
            <a:normAutofit/>
          </a:bodyPr>
          <a:lstStyle>
            <a:lvl1pPr algn="ctr">
              <a:defRPr sz="8800" b="0"/>
            </a:lvl1pPr>
          </a:lstStyle>
          <a:p>
            <a:r>
              <a:rPr lang="zh-CN" altLang="en-US" smtClean="0"/>
              <a:t>编辑标题</a:t>
            </a:r>
            <a:endParaRPr lang="zh-CN" altLang="en-US"/>
          </a:p>
        </p:txBody>
      </p:sp>
      <p:sp>
        <p:nvSpPr>
          <p:cNvPr id="3" name="日期占位符 2"/>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D733D6-D234-44AD-B452-41358B67D6AD}" type="slidenum">
              <a:rPr lang="zh-CN" altLang="en-US" smtClean="0"/>
              <a:t>‹#›</a:t>
            </a:fld>
            <a:endParaRPr lang="zh-CN" altLang="en-US"/>
          </a:p>
        </p:txBody>
      </p:sp>
      <p:sp>
        <p:nvSpPr>
          <p:cNvPr id="7" name="内容占位符 6"/>
          <p:cNvSpPr>
            <a:spLocks noGrp="1"/>
          </p:cNvSpPr>
          <p:nvPr>
            <p:ph sz="quarter" idx="13" hasCustomPrompt="1"/>
          </p:nvPr>
        </p:nvSpPr>
        <p:spPr>
          <a:xfrm>
            <a:off x="4114800" y="3063600"/>
            <a:ext cx="3862800" cy="536400"/>
          </a:xfrm>
          <a:solidFill>
            <a:schemeClr val="accent1"/>
          </a:solidFill>
        </p:spPr>
        <p:txBody>
          <a:bodyPr lIns="0" tIns="0" rIns="0" bIns="0" anchor="ctr" anchorCtr="0">
            <a:normAutofit/>
          </a:bodyPr>
          <a:lstStyle>
            <a:lvl1pPr algn="ctr">
              <a:defRPr sz="3000"/>
            </a:lvl1pPr>
          </a:lstStyle>
          <a:p>
            <a:pPr lvl="0"/>
            <a:r>
              <a:rPr lang="zh-CN" altLang="en-US" smtClean="0"/>
              <a:t>添加副标题</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dpi="0" rotWithShape="1">
          <a:blip r:embed="rId1">
            <a:lum/>
          </a:blip>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263BEDB-6C8F-4841-B6A1-39BD2876BDEC}" type="datetimeFigureOut">
              <a:rPr lang="zh-CN" altLang="en-US" smtClean="0"/>
              <a:t>2017/2/15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D733D6-D234-44AD-B452-41358B67D6AD}"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5" name="日期占位符 4"/>
          <p:cNvSpPr>
            <a:spLocks noGrp="1"/>
          </p:cNvSpPr>
          <p:nvPr>
            <p:ph type="dt" sz="half" idx="10"/>
          </p:nvPr>
        </p:nvSpPr>
        <p:spPr>
          <a:xfrm>
            <a:off x="838200" y="6542692"/>
            <a:ext cx="2743200" cy="273378"/>
          </a:xfrm>
        </p:spPr>
        <p:txBody>
          <a:bodyPr>
            <a:normAutofit/>
          </a:bodyPr>
          <a:lstStyle/>
          <a:p>
            <a:fld id="{1263BEDB-6C8F-4841-B6A1-39BD2876BDEC}" type="datetimeFigureOut">
              <a:rPr lang="zh-CN" altLang="en-US" smtClean="0"/>
              <a:t>2017/2/15</a:t>
            </a:fld>
            <a:endParaRPr lang="zh-CN" altLang="en-US"/>
          </a:p>
        </p:txBody>
      </p:sp>
      <p:sp>
        <p:nvSpPr>
          <p:cNvPr id="6" name="页脚占位符 5"/>
          <p:cNvSpPr>
            <a:spLocks noGrp="1"/>
          </p:cNvSpPr>
          <p:nvPr>
            <p:ph type="ftr" sz="quarter" idx="11"/>
          </p:nvPr>
        </p:nvSpPr>
        <p:spPr>
          <a:xfrm>
            <a:off x="4038600" y="6542692"/>
            <a:ext cx="4114800" cy="273378"/>
          </a:xfrm>
        </p:spPr>
        <p:txBody>
          <a:bodyPr>
            <a:normAutofit/>
          </a:bodyPr>
          <a:lstStyle/>
          <a:p>
            <a:endParaRPr lang="zh-CN" altLang="en-US"/>
          </a:p>
        </p:txBody>
      </p:sp>
      <p:sp>
        <p:nvSpPr>
          <p:cNvPr id="7" name="灯片编号占位符 6"/>
          <p:cNvSpPr>
            <a:spLocks noGrp="1"/>
          </p:cNvSpPr>
          <p:nvPr>
            <p:ph type="sldNum" sz="quarter" idx="12"/>
          </p:nvPr>
        </p:nvSpPr>
        <p:spPr>
          <a:xfrm>
            <a:off x="8610600" y="6542692"/>
            <a:ext cx="2743200" cy="273378"/>
          </a:xfrm>
        </p:spPr>
        <p:txBody>
          <a:bodyPr>
            <a:normAutofit/>
          </a:bodyPr>
          <a:lstStyle/>
          <a:p>
            <a:fld id="{6DD733D6-D234-44AD-B452-41358B67D6AD}" type="slidenum">
              <a:rPr lang="zh-CN" altLang="en-US" smtClean="0"/>
              <a:t>0</a:t>
            </a:fld>
            <a:endParaRPr lang="zh-CN" altLang="en-US"/>
          </a:p>
        </p:txBody>
      </p:sp>
      <p:sp>
        <p:nvSpPr>
          <p:cNvPr id="2" name="标题 1"/>
          <p:cNvSpPr>
            <a:spLocks noGrp="1"/>
          </p:cNvSpPr>
          <p:nvPr>
            <p:ph type="title"/>
          </p:nvPr>
        </p:nvSpPr>
        <p:spPr>
          <a:xfrm>
            <a:off x="838800" y="363600"/>
            <a:ext cx="10515600" cy="727200"/>
          </a:xfrm>
        </p:spPr>
        <p:txBody>
          <a:bodyPr anchor="ctr" anchorCtr="0">
            <a:normAutofit/>
          </a:bodyPr>
          <a:lstStyle>
            <a:lvl1pPr>
              <a:defRPr sz="3200"/>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1162800" y="1425600"/>
            <a:ext cx="11026800" cy="40572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327600" y="5688000"/>
            <a:ext cx="10656000" cy="950400"/>
          </a:xfrm>
        </p:spPr>
        <p:txBody>
          <a:bodyPr anchor="ctr" anchorCtr="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8" name="矩形 7"/>
          <p:cNvSpPr/>
          <p:nvPr userDrawn="1"/>
        </p:nvSpPr>
        <p:spPr>
          <a:xfrm>
            <a:off x="0" y="1431145"/>
            <a:ext cx="911424" cy="4051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200">
              <a:latin typeface="Arial" panose="020b0604020202020204" pitchFamily="34" charset="0"/>
              <a:ea typeface="黑体" pitchFamily="49" charset="-122"/>
              <a:cs typeface="+mn-ea"/>
              <a:sym typeface="Arial" panose="020b0604020202020204" pitchFamily="34" charset="0"/>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lvl1pPr marL="0" indent="0">
              <a:buFont typeface="Arial" pitchFamily="34" charset="0"/>
              <a:buNone/>
              <a:defRPr sz="2400"/>
            </a:lvl1pPr>
            <a:lvl2pPr marL="457200" indent="0">
              <a:buFont typeface="Arial" pitchFamily="34" charset="0"/>
              <a:buNone/>
              <a:defRPr sz="2000"/>
            </a:lvl2pPr>
            <a:lvl3pPr marL="914400" indent="0">
              <a:buFont typeface="Arial" pitchFamily="34" charset="0"/>
              <a:buNone/>
              <a:defRPr sz="1800"/>
            </a:lvl3pPr>
            <a:lvl4pPr marL="1371600" indent="0">
              <a:buFont typeface="Arial" pitchFamily="34" charset="0"/>
              <a:buNone/>
              <a:defRPr sz="1800"/>
            </a:lvl4pPr>
            <a:lvl5pPr marL="1828800" indent="0">
              <a:buFont typeface="Arial" pitchFamily="34" charset="0"/>
              <a:buNone/>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CEC51B-3CEA-455A-8A0C-BD8D05A945DC}" type="datetimeFigureOut">
              <a:rPr lang="zh-CN" altLang="en-US" smtClean="0"/>
              <a:t>2017/2/15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652248-C500-4C20-B1F7-BDAC4E3251B8}"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4.pn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7270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308100"/>
            <a:ext cx="10515600" cy="4868863"/>
          </a:xfrm>
          <a:prstGeom prst="rect">
            <a:avLst/>
          </a:prstGeom>
        </p:spPr>
        <p:txBody>
          <a:bodyPr vert="horz" lIns="91440" tIns="45720" rIns="91440" bIns="45720" rtlCol="0">
            <a:normAutofit/>
          </a:bodyPr>
          <a:lstStyle/>
          <a:p>
            <a:r>
              <a:rPr lang="zh-CN" altLang="en-US" sz="2400" smtClean="0"/>
              <a:t>单击此处编辑文本</a:t>
            </a:r>
            <a:endParaRPr lang="en-US" altLang="zh-CN" sz="2400" smtClean="0"/>
          </a:p>
          <a:p>
            <a:pPr lvl="1"/>
            <a:r>
              <a:rPr lang="zh-CN" altLang="en-US" sz="2000" smtClean="0"/>
              <a:t>第二级</a:t>
            </a:r>
          </a:p>
          <a:p>
            <a:pPr lvl="2"/>
            <a:r>
              <a:rPr lang="zh-CN" altLang="en-US" sz="1800"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1263BEDB-6C8F-4841-B6A1-39BD2876BDEC}" type="datetimeFigureOut">
              <a:rPr lang="zh-CN" altLang="en-US" smtClean="0"/>
              <a:t>2017/2/15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6DD733D6-D234-44AD-B452-41358B67D6AD}" type="slidenum">
              <a:rPr lang="zh-CN" altLang="en-US" smtClean="0"/>
              <a:t>0</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42900" indent="-342900" algn="just" defTabSz="914400" rtl="0" eaLnBrk="1" latinLnBrk="0" hangingPunct="1">
        <a:lnSpc>
          <a:spcPct val="130000"/>
        </a:lnSpc>
        <a:spcBef>
          <a:spcPts val="1200"/>
        </a:spcBef>
        <a:buSzPct val="80000"/>
        <a:buFont typeface="Arial" pitchFamily="34" charset="0"/>
        <a:buChar char="•"/>
        <a:defRPr sz="2400" kern="1200">
          <a:solidFill>
            <a:schemeClr val="tx1"/>
          </a:solidFill>
          <a:latin typeface="+mn-lt"/>
          <a:ea typeface="+mn-ea"/>
          <a:cs typeface="+mn-cs"/>
        </a:defRPr>
      </a:lvl1pPr>
      <a:lvl2pPr marL="802005" indent="-352425" algn="just" defTabSz="914400" rtl="0" eaLnBrk="1" latinLnBrk="0" hangingPunct="1">
        <a:lnSpc>
          <a:spcPct val="120000"/>
        </a:lnSpc>
        <a:spcBef>
          <a:spcPts val="600"/>
        </a:spcBef>
        <a:buFont typeface="Arial" pitchFamily="34" charset="0"/>
        <a:buChar char="•"/>
        <a:defRPr sz="2000" kern="1200">
          <a:solidFill>
            <a:schemeClr val="tx1"/>
          </a:solidFill>
          <a:latin typeface="+mn-lt"/>
          <a:ea typeface="+mn-ea"/>
          <a:cs typeface="+mn-cs"/>
        </a:defRPr>
      </a:lvl2pPr>
      <a:lvl3pPr marL="1200150" indent="-285750" algn="just"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57350" indent="-285750" algn="just"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114550" indent="-285750" algn="just"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056869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6.xml" Type="http://schemas.openxmlformats.org/officeDocument/2006/relationships/tags"/><Relationship Id="rId11" Target="../tags/tag67.xml" Type="http://schemas.openxmlformats.org/officeDocument/2006/relationships/tags"/><Relationship Id="rId12" Target="../tags/tag68.xml" Type="http://schemas.openxmlformats.org/officeDocument/2006/relationships/tags"/><Relationship Id="rId13" Target="../tags/tag69.xml" Type="http://schemas.openxmlformats.org/officeDocument/2006/relationships/tags"/><Relationship Id="rId14" Target="../tags/tag70.xml" Type="http://schemas.openxmlformats.org/officeDocument/2006/relationships/tags"/><Relationship Id="rId15" Target="../tags/tag71.xml" Type="http://schemas.openxmlformats.org/officeDocument/2006/relationships/tags"/><Relationship Id="rId16" Target="../tags/tag72.xml" Type="http://schemas.openxmlformats.org/officeDocument/2006/relationships/tags"/><Relationship Id="rId17" Target="../tags/tag73.xml" Type="http://schemas.openxmlformats.org/officeDocument/2006/relationships/tags"/><Relationship Id="rId2" Target="../notesSlides/notesSlide10.xml" Type="http://schemas.openxmlformats.org/officeDocument/2006/relationships/notesSlide"/><Relationship Id="rId3" Target="../tags/tag59.xml" Type="http://schemas.openxmlformats.org/officeDocument/2006/relationships/tags"/><Relationship Id="rId4" Target="../tags/tag60.xml" Type="http://schemas.openxmlformats.org/officeDocument/2006/relationships/tags"/><Relationship Id="rId5" Target="../tags/tag61.xml" Type="http://schemas.openxmlformats.org/officeDocument/2006/relationships/tags"/><Relationship Id="rId6" Target="../tags/tag62.xml" Type="http://schemas.openxmlformats.org/officeDocument/2006/relationships/tags"/><Relationship Id="rId7" Target="../tags/tag63.xml" Type="http://schemas.openxmlformats.org/officeDocument/2006/relationships/tags"/><Relationship Id="rId8" Target="../tags/tag64.xml" Type="http://schemas.openxmlformats.org/officeDocument/2006/relationships/tags"/><Relationship Id="rId9" Target="../tags/tag6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1.xml" Type="http://schemas.openxmlformats.org/officeDocument/2006/relationships/tags"/><Relationship Id="rId11" Target="../tags/tag82.xml" Type="http://schemas.openxmlformats.org/officeDocument/2006/relationships/tags"/><Relationship Id="rId12" Target="../tags/tag83.xml" Type="http://schemas.openxmlformats.org/officeDocument/2006/relationships/tags"/><Relationship Id="rId13" Target="../tags/tag84.xml" Type="http://schemas.openxmlformats.org/officeDocument/2006/relationships/tags"/><Relationship Id="rId14" Target="../tags/tag85.xml" Type="http://schemas.openxmlformats.org/officeDocument/2006/relationships/tags"/><Relationship Id="rId15" Target="../tags/tag86.xml" Type="http://schemas.openxmlformats.org/officeDocument/2006/relationships/tags"/><Relationship Id="rId16" Target="../tags/tag87.xml" Type="http://schemas.openxmlformats.org/officeDocument/2006/relationships/tags"/><Relationship Id="rId17" Target="../tags/tag88.xml" Type="http://schemas.openxmlformats.org/officeDocument/2006/relationships/tags"/><Relationship Id="rId18" Target="../tags/tag89.xml" Type="http://schemas.openxmlformats.org/officeDocument/2006/relationships/tags"/><Relationship Id="rId19" Target="../tags/tag90.xml" Type="http://schemas.openxmlformats.org/officeDocument/2006/relationships/tags"/><Relationship Id="rId2" Target="../notesSlides/notesSlide11.xml" Type="http://schemas.openxmlformats.org/officeDocument/2006/relationships/notesSlide"/><Relationship Id="rId3" Target="../tags/tag74.xml" Type="http://schemas.openxmlformats.org/officeDocument/2006/relationships/tags"/><Relationship Id="rId4" Target="../tags/tag75.xml" Type="http://schemas.openxmlformats.org/officeDocument/2006/relationships/tags"/><Relationship Id="rId5" Target="../tags/tag76.xml" Type="http://schemas.openxmlformats.org/officeDocument/2006/relationships/tags"/><Relationship Id="rId6" Target="../tags/tag77.xml" Type="http://schemas.openxmlformats.org/officeDocument/2006/relationships/tags"/><Relationship Id="rId7" Target="../tags/tag78.xml" Type="http://schemas.openxmlformats.org/officeDocument/2006/relationships/tags"/><Relationship Id="rId8" Target="../tags/tag79.xml" Type="http://schemas.openxmlformats.org/officeDocument/2006/relationships/tags"/><Relationship Id="rId9" Target="../tags/tag80.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91.xml" Type="http://schemas.openxmlformats.org/officeDocument/2006/relationships/tags"/><Relationship Id="rId4" Target="../tags/tag92.xml" Type="http://schemas.openxmlformats.org/officeDocument/2006/relationships/tags"/><Relationship Id="rId5" Target="../tags/tag9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 Id="rId3" Target="../tags/tag94.xml" Type="http://schemas.openxmlformats.org/officeDocument/2006/relationships/tags"/><Relationship Id="rId4" Target="../tags/tag95.xml" Type="http://schemas.openxmlformats.org/officeDocument/2006/relationships/tags"/><Relationship Id="rId5" Target="../tags/tag96.xml" Type="http://schemas.openxmlformats.org/officeDocument/2006/relationships/tags"/><Relationship Id="rId6" Target="../tags/tag97.xml" Type="http://schemas.openxmlformats.org/officeDocument/2006/relationships/tags"/><Relationship Id="rId7" Target="../tags/tag98.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06.xml" Type="http://schemas.openxmlformats.org/officeDocument/2006/relationships/tags"/><Relationship Id="rId2" Target="../notesSlides/notesSlide14.xml" Type="http://schemas.openxmlformats.org/officeDocument/2006/relationships/notesSlide"/><Relationship Id="rId3" Target="../tags/tag99.xml" Type="http://schemas.openxmlformats.org/officeDocument/2006/relationships/tags"/><Relationship Id="rId4" Target="../tags/tag100.xml" Type="http://schemas.openxmlformats.org/officeDocument/2006/relationships/tags"/><Relationship Id="rId5" Target="../tags/tag101.xml" Type="http://schemas.openxmlformats.org/officeDocument/2006/relationships/tags"/><Relationship Id="rId6" Target="../tags/tag102.xml" Type="http://schemas.openxmlformats.org/officeDocument/2006/relationships/tags"/><Relationship Id="rId7" Target="../tags/tag103.xml" Type="http://schemas.openxmlformats.org/officeDocument/2006/relationships/tags"/><Relationship Id="rId8" Target="../tags/tag104.xml" Type="http://schemas.openxmlformats.org/officeDocument/2006/relationships/tags"/><Relationship Id="rId9" Target="../tags/tag10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14.xml" Type="http://schemas.openxmlformats.org/officeDocument/2006/relationships/tags"/><Relationship Id="rId11" Target="../tags/tag115.xml" Type="http://schemas.openxmlformats.org/officeDocument/2006/relationships/tags"/><Relationship Id="rId12" Target="../tags/tag116.xml" Type="http://schemas.openxmlformats.org/officeDocument/2006/relationships/tags"/><Relationship Id="rId13" Target="../tags/tag117.xml" Type="http://schemas.openxmlformats.org/officeDocument/2006/relationships/tags"/><Relationship Id="rId2" Target="../notesSlides/notesSlide15.xml" Type="http://schemas.openxmlformats.org/officeDocument/2006/relationships/notesSlide"/><Relationship Id="rId3" Target="../tags/tag107.xml" Type="http://schemas.openxmlformats.org/officeDocument/2006/relationships/tags"/><Relationship Id="rId4" Target="../tags/tag108.xml" Type="http://schemas.openxmlformats.org/officeDocument/2006/relationships/tags"/><Relationship Id="rId5" Target="../tags/tag109.xml" Type="http://schemas.openxmlformats.org/officeDocument/2006/relationships/tags"/><Relationship Id="rId6" Target="../tags/tag110.xml" Type="http://schemas.openxmlformats.org/officeDocument/2006/relationships/tags"/><Relationship Id="rId7" Target="../tags/tag111.xml" Type="http://schemas.openxmlformats.org/officeDocument/2006/relationships/tags"/><Relationship Id="rId8" Target="../tags/tag112.xml" Type="http://schemas.openxmlformats.org/officeDocument/2006/relationships/tags"/><Relationship Id="rId9" Target="../tags/tag113.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25.xml" Type="http://schemas.openxmlformats.org/officeDocument/2006/relationships/tags"/><Relationship Id="rId11" Target="../tags/tag126.xml" Type="http://schemas.openxmlformats.org/officeDocument/2006/relationships/tags"/><Relationship Id="rId12" Target="../tags/tag127.xml" Type="http://schemas.openxmlformats.org/officeDocument/2006/relationships/tags"/><Relationship Id="rId13" Target="../tags/tag128.xml" Type="http://schemas.openxmlformats.org/officeDocument/2006/relationships/tags"/><Relationship Id="rId14" Target="../tags/tag129.xml" Type="http://schemas.openxmlformats.org/officeDocument/2006/relationships/tags"/><Relationship Id="rId15" Target="../tags/tag130.xml" Type="http://schemas.openxmlformats.org/officeDocument/2006/relationships/tags"/><Relationship Id="rId16" Target="../tags/tag131.xml" Type="http://schemas.openxmlformats.org/officeDocument/2006/relationships/tags"/><Relationship Id="rId2" Target="../notesSlides/notesSlide16.xml" Type="http://schemas.openxmlformats.org/officeDocument/2006/relationships/notesSlide"/><Relationship Id="rId3" Target="../tags/tag118.xml" Type="http://schemas.openxmlformats.org/officeDocument/2006/relationships/tags"/><Relationship Id="rId4" Target="../tags/tag119.xml" Type="http://schemas.openxmlformats.org/officeDocument/2006/relationships/tags"/><Relationship Id="rId5" Target="../tags/tag120.xml" Type="http://schemas.openxmlformats.org/officeDocument/2006/relationships/tags"/><Relationship Id="rId6" Target="../tags/tag121.xml" Type="http://schemas.openxmlformats.org/officeDocument/2006/relationships/tags"/><Relationship Id="rId7" Target="../tags/tag122.xml" Type="http://schemas.openxmlformats.org/officeDocument/2006/relationships/tags"/><Relationship Id="rId8" Target="../tags/tag123.xml" Type="http://schemas.openxmlformats.org/officeDocument/2006/relationships/tags"/><Relationship Id="rId9" Target="../tags/tag124.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39.xml" Type="http://schemas.openxmlformats.org/officeDocument/2006/relationships/tags"/><Relationship Id="rId11" Target="../tags/tag140.xml" Type="http://schemas.openxmlformats.org/officeDocument/2006/relationships/tags"/><Relationship Id="rId12" Target="../tags/tag141.xml" Type="http://schemas.openxmlformats.org/officeDocument/2006/relationships/tags"/><Relationship Id="rId13" Target="../tags/tag142.xml" Type="http://schemas.openxmlformats.org/officeDocument/2006/relationships/tags"/><Relationship Id="rId14" Target="../tags/tag143.xml" Type="http://schemas.openxmlformats.org/officeDocument/2006/relationships/tags"/><Relationship Id="rId15" Target="../tags/tag144.xml" Type="http://schemas.openxmlformats.org/officeDocument/2006/relationships/tags"/><Relationship Id="rId16" Target="../tags/tag145.xml" Type="http://schemas.openxmlformats.org/officeDocument/2006/relationships/tags"/><Relationship Id="rId17" Target="../tags/tag146.xml" Type="http://schemas.openxmlformats.org/officeDocument/2006/relationships/tags"/><Relationship Id="rId18" Target="../tags/tag147.xml" Type="http://schemas.openxmlformats.org/officeDocument/2006/relationships/tags"/><Relationship Id="rId19" Target="../tags/tag148.xml" Type="http://schemas.openxmlformats.org/officeDocument/2006/relationships/tags"/><Relationship Id="rId2" Target="../notesSlides/notesSlide17.xml" Type="http://schemas.openxmlformats.org/officeDocument/2006/relationships/notesSlide"/><Relationship Id="rId3" Target="../tags/tag132.xml" Type="http://schemas.openxmlformats.org/officeDocument/2006/relationships/tags"/><Relationship Id="rId4" Target="../tags/tag133.xml" Type="http://schemas.openxmlformats.org/officeDocument/2006/relationships/tags"/><Relationship Id="rId5" Target="../tags/tag134.xml" Type="http://schemas.openxmlformats.org/officeDocument/2006/relationships/tags"/><Relationship Id="rId6" Target="../tags/tag135.xml" Type="http://schemas.openxmlformats.org/officeDocument/2006/relationships/tags"/><Relationship Id="rId7" Target="../tags/tag136.xml" Type="http://schemas.openxmlformats.org/officeDocument/2006/relationships/tags"/><Relationship Id="rId8" Target="../tags/tag137.xml" Type="http://schemas.openxmlformats.org/officeDocument/2006/relationships/tags"/><Relationship Id="rId9" Target="../tags/tag13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56.xml" Type="http://schemas.openxmlformats.org/officeDocument/2006/relationships/tags"/><Relationship Id="rId11" Target="../tags/tag157.xml" Type="http://schemas.openxmlformats.org/officeDocument/2006/relationships/tags"/><Relationship Id="rId12" Target="../tags/tag158.xml" Type="http://schemas.openxmlformats.org/officeDocument/2006/relationships/tags"/><Relationship Id="rId13" Target="../tags/tag159.xml" Type="http://schemas.openxmlformats.org/officeDocument/2006/relationships/tags"/><Relationship Id="rId14" Target="../tags/tag160.xml" Type="http://schemas.openxmlformats.org/officeDocument/2006/relationships/tags"/><Relationship Id="rId15" Target="../tags/tag161.xml" Type="http://schemas.openxmlformats.org/officeDocument/2006/relationships/tags"/><Relationship Id="rId16" Target="../tags/tag162.xml" Type="http://schemas.openxmlformats.org/officeDocument/2006/relationships/tags"/><Relationship Id="rId17" Target="../tags/tag163.xml" Type="http://schemas.openxmlformats.org/officeDocument/2006/relationships/tags"/><Relationship Id="rId18" Target="../tags/tag164.xml" Type="http://schemas.openxmlformats.org/officeDocument/2006/relationships/tags"/><Relationship Id="rId19" Target="../tags/tag165.xml" Type="http://schemas.openxmlformats.org/officeDocument/2006/relationships/tags"/><Relationship Id="rId2" Target="../notesSlides/notesSlide18.xml" Type="http://schemas.openxmlformats.org/officeDocument/2006/relationships/notesSlide"/><Relationship Id="rId20" Target="../tags/tag166.xml" Type="http://schemas.openxmlformats.org/officeDocument/2006/relationships/tags"/><Relationship Id="rId21" Target="../tags/tag167.xml" Type="http://schemas.openxmlformats.org/officeDocument/2006/relationships/tags"/><Relationship Id="rId22" Target="../tags/tag168.xml" Type="http://schemas.openxmlformats.org/officeDocument/2006/relationships/tags"/><Relationship Id="rId3" Target="../tags/tag149.xml" Type="http://schemas.openxmlformats.org/officeDocument/2006/relationships/tags"/><Relationship Id="rId4" Target="../tags/tag150.xml" Type="http://schemas.openxmlformats.org/officeDocument/2006/relationships/tags"/><Relationship Id="rId5" Target="../tags/tag151.xml" Type="http://schemas.openxmlformats.org/officeDocument/2006/relationships/tags"/><Relationship Id="rId6" Target="../tags/tag152.xml" Type="http://schemas.openxmlformats.org/officeDocument/2006/relationships/tags"/><Relationship Id="rId7" Target="../tags/tag153.xml" Type="http://schemas.openxmlformats.org/officeDocument/2006/relationships/tags"/><Relationship Id="rId8" Target="../tags/tag154.xml" Type="http://schemas.openxmlformats.org/officeDocument/2006/relationships/tags"/><Relationship Id="rId9" Target="../tags/tag155.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76.xml" Type="http://schemas.openxmlformats.org/officeDocument/2006/relationships/tags"/><Relationship Id="rId2" Target="../notesSlides/notesSlide19.xml" Type="http://schemas.openxmlformats.org/officeDocument/2006/relationships/notesSlide"/><Relationship Id="rId3" Target="../tags/tag169.xml" Type="http://schemas.openxmlformats.org/officeDocument/2006/relationships/tags"/><Relationship Id="rId4" Target="../tags/tag170.xml" Type="http://schemas.openxmlformats.org/officeDocument/2006/relationships/tags"/><Relationship Id="rId5" Target="../tags/tag171.xml" Type="http://schemas.openxmlformats.org/officeDocument/2006/relationships/tags"/><Relationship Id="rId6" Target="../tags/tag172.xml" Type="http://schemas.openxmlformats.org/officeDocument/2006/relationships/tags"/><Relationship Id="rId7" Target="../tags/tag173.xml" Type="http://schemas.openxmlformats.org/officeDocument/2006/relationships/tags"/><Relationship Id="rId8" Target="../tags/tag174.xml" Type="http://schemas.openxmlformats.org/officeDocument/2006/relationships/tags"/><Relationship Id="rId9" Target="../tags/tag17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84.xml" Type="http://schemas.openxmlformats.org/officeDocument/2006/relationships/tags"/><Relationship Id="rId11" Target="../tags/tag185.xml" Type="http://schemas.openxmlformats.org/officeDocument/2006/relationships/tags"/><Relationship Id="rId12" Target="../tags/tag186.xml" Type="http://schemas.openxmlformats.org/officeDocument/2006/relationships/tags"/><Relationship Id="rId13" Target="../tags/tag187.xml" Type="http://schemas.openxmlformats.org/officeDocument/2006/relationships/tags"/><Relationship Id="rId14" Target="../tags/tag188.xml" Type="http://schemas.openxmlformats.org/officeDocument/2006/relationships/tags"/><Relationship Id="rId15" Target="../tags/tag189.xml" Type="http://schemas.openxmlformats.org/officeDocument/2006/relationships/tags"/><Relationship Id="rId2" Target="../notesSlides/notesSlide20.xml" Type="http://schemas.openxmlformats.org/officeDocument/2006/relationships/notesSlide"/><Relationship Id="rId3" Target="../tags/tag177.xml" Type="http://schemas.openxmlformats.org/officeDocument/2006/relationships/tags"/><Relationship Id="rId4" Target="../tags/tag178.xml" Type="http://schemas.openxmlformats.org/officeDocument/2006/relationships/tags"/><Relationship Id="rId5" Target="../tags/tag179.xml" Type="http://schemas.openxmlformats.org/officeDocument/2006/relationships/tags"/><Relationship Id="rId6" Target="../tags/tag180.xml" Type="http://schemas.openxmlformats.org/officeDocument/2006/relationships/tags"/><Relationship Id="rId7" Target="../tags/tag181.xml" Type="http://schemas.openxmlformats.org/officeDocument/2006/relationships/tags"/><Relationship Id="rId8" Target="../tags/tag182.xml" Type="http://schemas.openxmlformats.org/officeDocument/2006/relationships/tags"/><Relationship Id="rId9" Target="../tags/tag18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97.xml" Type="http://schemas.openxmlformats.org/officeDocument/2006/relationships/tags"/><Relationship Id="rId11" Target="../tags/tag198.xml" Type="http://schemas.openxmlformats.org/officeDocument/2006/relationships/tags"/><Relationship Id="rId12" Target="../tags/tag199.xml" Type="http://schemas.openxmlformats.org/officeDocument/2006/relationships/tags"/><Relationship Id="rId13" Target="../tags/tag200.xml" Type="http://schemas.openxmlformats.org/officeDocument/2006/relationships/tags"/><Relationship Id="rId14" Target="../tags/tag201.xml" Type="http://schemas.openxmlformats.org/officeDocument/2006/relationships/tags"/><Relationship Id="rId15" Target="../tags/tag202.xml" Type="http://schemas.openxmlformats.org/officeDocument/2006/relationships/tags"/><Relationship Id="rId16" Target="../tags/tag203.xml" Type="http://schemas.openxmlformats.org/officeDocument/2006/relationships/tags"/><Relationship Id="rId17" Target="../tags/tag204.xml" Type="http://schemas.openxmlformats.org/officeDocument/2006/relationships/tags"/><Relationship Id="rId18" Target="../tags/tag205.xml" Type="http://schemas.openxmlformats.org/officeDocument/2006/relationships/tags"/><Relationship Id="rId19" Target="../tags/tag206.xml" Type="http://schemas.openxmlformats.org/officeDocument/2006/relationships/tags"/><Relationship Id="rId2" Target="../notesSlides/notesSlide21.xml" Type="http://schemas.openxmlformats.org/officeDocument/2006/relationships/notesSlide"/><Relationship Id="rId20" Target="../tags/tag207.xml" Type="http://schemas.openxmlformats.org/officeDocument/2006/relationships/tags"/><Relationship Id="rId3" Target="../tags/tag190.xml" Type="http://schemas.openxmlformats.org/officeDocument/2006/relationships/tags"/><Relationship Id="rId4" Target="../tags/tag191.xml" Type="http://schemas.openxmlformats.org/officeDocument/2006/relationships/tags"/><Relationship Id="rId5" Target="../tags/tag192.xml" Type="http://schemas.openxmlformats.org/officeDocument/2006/relationships/tags"/><Relationship Id="rId6" Target="../tags/tag193.xml" Type="http://schemas.openxmlformats.org/officeDocument/2006/relationships/tags"/><Relationship Id="rId7" Target="../tags/tag194.xml" Type="http://schemas.openxmlformats.org/officeDocument/2006/relationships/tags"/><Relationship Id="rId8" Target="../tags/tag195.xml" Type="http://schemas.openxmlformats.org/officeDocument/2006/relationships/tags"/><Relationship Id="rId9" Target="../tags/tag196.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15.xml" Type="http://schemas.openxmlformats.org/officeDocument/2006/relationships/tags"/><Relationship Id="rId11" Target="../tags/tag216.xml" Type="http://schemas.openxmlformats.org/officeDocument/2006/relationships/tags"/><Relationship Id="rId12" Target="../tags/tag217.xml" Type="http://schemas.openxmlformats.org/officeDocument/2006/relationships/tags"/><Relationship Id="rId13" Target="../tags/tag218.xml" Type="http://schemas.openxmlformats.org/officeDocument/2006/relationships/tags"/><Relationship Id="rId14" Target="../tags/tag219.xml" Type="http://schemas.openxmlformats.org/officeDocument/2006/relationships/tags"/><Relationship Id="rId15" Target="../tags/tag220.xml" Type="http://schemas.openxmlformats.org/officeDocument/2006/relationships/tags"/><Relationship Id="rId16" Target="../tags/tag221.xml" Type="http://schemas.openxmlformats.org/officeDocument/2006/relationships/tags"/><Relationship Id="rId17" Target="../tags/tag222.xml" Type="http://schemas.openxmlformats.org/officeDocument/2006/relationships/tags"/><Relationship Id="rId18" Target="../tags/tag223.xml" Type="http://schemas.openxmlformats.org/officeDocument/2006/relationships/tags"/><Relationship Id="rId19" Target="../tags/tag224.xml" Type="http://schemas.openxmlformats.org/officeDocument/2006/relationships/tags"/><Relationship Id="rId2" Target="../notesSlides/notesSlide22.xml" Type="http://schemas.openxmlformats.org/officeDocument/2006/relationships/notesSlide"/><Relationship Id="rId20" Target="../tags/tag225.xml" Type="http://schemas.openxmlformats.org/officeDocument/2006/relationships/tags"/><Relationship Id="rId21" Target="../tags/tag226.xml" Type="http://schemas.openxmlformats.org/officeDocument/2006/relationships/tags"/><Relationship Id="rId22" Target="../tags/tag227.xml" Type="http://schemas.openxmlformats.org/officeDocument/2006/relationships/tags"/><Relationship Id="rId23" Target="../tags/tag228.xml" Type="http://schemas.openxmlformats.org/officeDocument/2006/relationships/tags"/><Relationship Id="rId24" Target="../tags/tag229.xml" Type="http://schemas.openxmlformats.org/officeDocument/2006/relationships/tags"/><Relationship Id="rId25" Target="../tags/tag230.xml" Type="http://schemas.openxmlformats.org/officeDocument/2006/relationships/tags"/><Relationship Id="rId3" Target="../tags/tag208.xml" Type="http://schemas.openxmlformats.org/officeDocument/2006/relationships/tags"/><Relationship Id="rId4" Target="../tags/tag209.xml" Type="http://schemas.openxmlformats.org/officeDocument/2006/relationships/tags"/><Relationship Id="rId5" Target="../tags/tag210.xml" Type="http://schemas.openxmlformats.org/officeDocument/2006/relationships/tags"/><Relationship Id="rId6" Target="../tags/tag211.xml" Type="http://schemas.openxmlformats.org/officeDocument/2006/relationships/tags"/><Relationship Id="rId7" Target="../tags/tag212.xml" Type="http://schemas.openxmlformats.org/officeDocument/2006/relationships/tags"/><Relationship Id="rId8" Target="../tags/tag213.xml" Type="http://schemas.openxmlformats.org/officeDocument/2006/relationships/tags"/><Relationship Id="rId9" Target="../tags/tag21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38.xml" Type="http://schemas.openxmlformats.org/officeDocument/2006/relationships/tags"/><Relationship Id="rId11" Target="../tags/tag239.xml" Type="http://schemas.openxmlformats.org/officeDocument/2006/relationships/tags"/><Relationship Id="rId12" Target="../tags/tag240.xml" Type="http://schemas.openxmlformats.org/officeDocument/2006/relationships/tags"/><Relationship Id="rId13" Target="../tags/tag241.xml" Type="http://schemas.openxmlformats.org/officeDocument/2006/relationships/tags"/><Relationship Id="rId14" Target="../tags/tag242.xml" Type="http://schemas.openxmlformats.org/officeDocument/2006/relationships/tags"/><Relationship Id="rId15" Target="../tags/tag243.xml" Type="http://schemas.openxmlformats.org/officeDocument/2006/relationships/tags"/><Relationship Id="rId16" Target="../tags/tag244.xml" Type="http://schemas.openxmlformats.org/officeDocument/2006/relationships/tags"/><Relationship Id="rId17" Target="../tags/tag245.xml" Type="http://schemas.openxmlformats.org/officeDocument/2006/relationships/tags"/><Relationship Id="rId18" Target="../tags/tag246.xml" Type="http://schemas.openxmlformats.org/officeDocument/2006/relationships/tags"/><Relationship Id="rId19" Target="../tags/tag247.xml" Type="http://schemas.openxmlformats.org/officeDocument/2006/relationships/tags"/><Relationship Id="rId2" Target="../notesSlides/notesSlide23.xml" Type="http://schemas.openxmlformats.org/officeDocument/2006/relationships/notesSlide"/><Relationship Id="rId20" Target="../tags/tag248.xml" Type="http://schemas.openxmlformats.org/officeDocument/2006/relationships/tags"/><Relationship Id="rId21" Target="../tags/tag249.xml" Type="http://schemas.openxmlformats.org/officeDocument/2006/relationships/tags"/><Relationship Id="rId22" Target="../tags/tag250.xml" Type="http://schemas.openxmlformats.org/officeDocument/2006/relationships/tags"/><Relationship Id="rId23" Target="../tags/tag251.xml" Type="http://schemas.openxmlformats.org/officeDocument/2006/relationships/tags"/><Relationship Id="rId24" Target="../tags/tag252.xml" Type="http://schemas.openxmlformats.org/officeDocument/2006/relationships/tags"/><Relationship Id="rId25" Target="../tags/tag253.xml" Type="http://schemas.openxmlformats.org/officeDocument/2006/relationships/tags"/><Relationship Id="rId26" Target="../tags/tag254.xml" Type="http://schemas.openxmlformats.org/officeDocument/2006/relationships/tags"/><Relationship Id="rId27" Target="../tags/tag255.xml" Type="http://schemas.openxmlformats.org/officeDocument/2006/relationships/tags"/><Relationship Id="rId28" Target="../tags/tag256.xml" Type="http://schemas.openxmlformats.org/officeDocument/2006/relationships/tags"/><Relationship Id="rId29" Target="../tags/tag257.xml" Type="http://schemas.openxmlformats.org/officeDocument/2006/relationships/tags"/><Relationship Id="rId3" Target="../tags/tag231.xml" Type="http://schemas.openxmlformats.org/officeDocument/2006/relationships/tags"/><Relationship Id="rId30" Target="../tags/tag258.xml" Type="http://schemas.openxmlformats.org/officeDocument/2006/relationships/tags"/><Relationship Id="rId4" Target="../tags/tag232.xml" Type="http://schemas.openxmlformats.org/officeDocument/2006/relationships/tags"/><Relationship Id="rId5" Target="../tags/tag233.xml" Type="http://schemas.openxmlformats.org/officeDocument/2006/relationships/tags"/><Relationship Id="rId6" Target="../tags/tag234.xml" Type="http://schemas.openxmlformats.org/officeDocument/2006/relationships/tags"/><Relationship Id="rId7" Target="../tags/tag235.xml" Type="http://schemas.openxmlformats.org/officeDocument/2006/relationships/tags"/><Relationship Id="rId8" Target="../tags/tag236.xml" Type="http://schemas.openxmlformats.org/officeDocument/2006/relationships/tags"/><Relationship Id="rId9" Target="../tags/tag237.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266.xml" Type="http://schemas.openxmlformats.org/officeDocument/2006/relationships/tags"/><Relationship Id="rId11" Target="../tags/tag267.xml" Type="http://schemas.openxmlformats.org/officeDocument/2006/relationships/tags"/><Relationship Id="rId12" Target="../tags/tag268.xml" Type="http://schemas.openxmlformats.org/officeDocument/2006/relationships/tags"/><Relationship Id="rId13" Target="../tags/tag269.xml" Type="http://schemas.openxmlformats.org/officeDocument/2006/relationships/tags"/><Relationship Id="rId14" Target="../tags/tag270.xml" Type="http://schemas.openxmlformats.org/officeDocument/2006/relationships/tags"/><Relationship Id="rId15" Target="../tags/tag271.xml" Type="http://schemas.openxmlformats.org/officeDocument/2006/relationships/tags"/><Relationship Id="rId16" Target="../tags/tag272.xml" Type="http://schemas.openxmlformats.org/officeDocument/2006/relationships/tags"/><Relationship Id="rId17" Target="../tags/tag273.xml" Type="http://schemas.openxmlformats.org/officeDocument/2006/relationships/tags"/><Relationship Id="rId18" Target="../tags/tag274.xml" Type="http://schemas.openxmlformats.org/officeDocument/2006/relationships/tags"/><Relationship Id="rId19" Target="../tags/tag275.xml" Type="http://schemas.openxmlformats.org/officeDocument/2006/relationships/tags"/><Relationship Id="rId2" Target="../notesSlides/notesSlide24.xml" Type="http://schemas.openxmlformats.org/officeDocument/2006/relationships/notesSlide"/><Relationship Id="rId20" Target="../tags/tag276.xml" Type="http://schemas.openxmlformats.org/officeDocument/2006/relationships/tags"/><Relationship Id="rId21" Target="../tags/tag277.xml" Type="http://schemas.openxmlformats.org/officeDocument/2006/relationships/tags"/><Relationship Id="rId22" Target="../tags/tag278.xml" Type="http://schemas.openxmlformats.org/officeDocument/2006/relationships/tags"/><Relationship Id="rId23" Target="../tags/tag279.xml" Type="http://schemas.openxmlformats.org/officeDocument/2006/relationships/tags"/><Relationship Id="rId24" Target="../tags/tag280.xml" Type="http://schemas.openxmlformats.org/officeDocument/2006/relationships/tags"/><Relationship Id="rId25" Target="../tags/tag281.xml" Type="http://schemas.openxmlformats.org/officeDocument/2006/relationships/tags"/><Relationship Id="rId26" Target="../tags/tag282.xml" Type="http://schemas.openxmlformats.org/officeDocument/2006/relationships/tags"/><Relationship Id="rId27" Target="../tags/tag283.xml" Type="http://schemas.openxmlformats.org/officeDocument/2006/relationships/tags"/><Relationship Id="rId28" Target="../tags/tag284.xml" Type="http://schemas.openxmlformats.org/officeDocument/2006/relationships/tags"/><Relationship Id="rId29" Target="../tags/tag285.xml" Type="http://schemas.openxmlformats.org/officeDocument/2006/relationships/tags"/><Relationship Id="rId3" Target="../tags/tag259.xml" Type="http://schemas.openxmlformats.org/officeDocument/2006/relationships/tags"/><Relationship Id="rId30" Target="../tags/tag286.xml" Type="http://schemas.openxmlformats.org/officeDocument/2006/relationships/tags"/><Relationship Id="rId31" Target="../tags/tag287.xml" Type="http://schemas.openxmlformats.org/officeDocument/2006/relationships/tags"/><Relationship Id="rId32" Target="../tags/tag288.xml" Type="http://schemas.openxmlformats.org/officeDocument/2006/relationships/tags"/><Relationship Id="rId33" Target="../tags/tag289.xml" Type="http://schemas.openxmlformats.org/officeDocument/2006/relationships/tags"/><Relationship Id="rId34" Target="../tags/tag290.xml" Type="http://schemas.openxmlformats.org/officeDocument/2006/relationships/tags"/><Relationship Id="rId35" Target="../tags/tag291.xml" Type="http://schemas.openxmlformats.org/officeDocument/2006/relationships/tags"/><Relationship Id="rId4" Target="../tags/tag260.xml" Type="http://schemas.openxmlformats.org/officeDocument/2006/relationships/tags"/><Relationship Id="rId5" Target="../tags/tag261.xml" Type="http://schemas.openxmlformats.org/officeDocument/2006/relationships/tags"/><Relationship Id="rId6" Target="../tags/tag262.xml" Type="http://schemas.openxmlformats.org/officeDocument/2006/relationships/tags"/><Relationship Id="rId7" Target="../tags/tag263.xml" Type="http://schemas.openxmlformats.org/officeDocument/2006/relationships/tags"/><Relationship Id="rId8" Target="../tags/tag264.xml" Type="http://schemas.openxmlformats.org/officeDocument/2006/relationships/tags"/><Relationship Id="rId9" Target="../tags/tag265.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5.xml" Type="http://schemas.openxmlformats.org/officeDocument/2006/relationships/notesSlide"/><Relationship Id="rId3" Target="../tags/tag292.xml" Type="http://schemas.openxmlformats.org/officeDocument/2006/relationships/tags"/><Relationship Id="rId4" Target="../media/image7.jpeg" Type="http://schemas.openxmlformats.org/officeDocument/2006/relationships/image"/><Relationship Id="rId5" Target="../tags/tag293.xml" Type="http://schemas.openxmlformats.org/officeDocument/2006/relationships/tags"/><Relationship Id="rId6" Target="../tags/tag294.xml" Type="http://schemas.openxmlformats.org/officeDocument/2006/relationships/tags"/><Relationship Id="rId7" Target="../tags/tag295.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301.xml" Type="http://schemas.openxmlformats.org/officeDocument/2006/relationships/tags"/><Relationship Id="rId11" Target="../tags/tag302.xml" Type="http://schemas.openxmlformats.org/officeDocument/2006/relationships/tags"/><Relationship Id="rId2" Target="../notesSlides/notesSlide26.xml" Type="http://schemas.openxmlformats.org/officeDocument/2006/relationships/notesSlide"/><Relationship Id="rId3" Target="../tags/tag296.xml" Type="http://schemas.openxmlformats.org/officeDocument/2006/relationships/tags"/><Relationship Id="rId4" Target="../tags/tag297.xml" Type="http://schemas.openxmlformats.org/officeDocument/2006/relationships/tags"/><Relationship Id="rId5" Target="../tags/tag298.xml" Type="http://schemas.openxmlformats.org/officeDocument/2006/relationships/tags"/><Relationship Id="rId6" Target="../media/image5.jpeg" Type="http://schemas.openxmlformats.org/officeDocument/2006/relationships/image"/><Relationship Id="rId7" Target="../tags/tag299.xml" Type="http://schemas.openxmlformats.org/officeDocument/2006/relationships/tags"/><Relationship Id="rId8" Target="../media/image6.jpeg" Type="http://schemas.openxmlformats.org/officeDocument/2006/relationships/image"/><Relationship Id="rId9" Target="../tags/tag300.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tags/tag303.xml" Type="http://schemas.openxmlformats.org/officeDocument/2006/relationships/tags"/><Relationship Id="rId4" Target="../media/image8.jpeg" Type="http://schemas.openxmlformats.org/officeDocument/2006/relationships/image"/><Relationship Id="rId5" Target="../tags/tag304.xml" Type="http://schemas.openxmlformats.org/officeDocument/2006/relationships/tags"/><Relationship Id="rId6" Target="../tags/tag305.xml" Type="http://schemas.openxmlformats.org/officeDocument/2006/relationships/tags"/><Relationship Id="rId7" Target="../tags/tag306.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 Id="rId3" Target="../tags/tag307.xml" Type="http://schemas.openxmlformats.org/officeDocument/2006/relationships/tags"/><Relationship Id="rId4" Target="../media/image8.jpeg" Type="http://schemas.openxmlformats.org/officeDocument/2006/relationships/image"/><Relationship Id="rId5" Target="../tags/tag308.xml" Type="http://schemas.openxmlformats.org/officeDocument/2006/relationships/tags"/><Relationship Id="rId6" Target="../tags/tag309.xml" Type="http://schemas.openxmlformats.org/officeDocument/2006/relationships/tags"/><Relationship Id="rId7" Target="../tags/tag310.xml" Type="http://schemas.openxmlformats.org/officeDocument/2006/relationships/tags"/><Relationship Id="rId8" Target="../tags/tag311.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tags/tag312.xml" Type="http://schemas.openxmlformats.org/officeDocument/2006/relationships/tags"/><Relationship Id="rId4" Target="../tags/tag313.xml" Type="http://schemas.openxmlformats.org/officeDocument/2006/relationships/tags"/><Relationship Id="rId5" Target="../tags/tag31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tags/tag11.xml" Type="http://schemas.openxmlformats.org/officeDocument/2006/relationships/tags"/><Relationship Id="rId4" Target="../media/image5.jpeg" Type="http://schemas.openxmlformats.org/officeDocument/2006/relationships/image"/><Relationship Id="rId5" Target="../tags/tag12.xml" Type="http://schemas.openxmlformats.org/officeDocument/2006/relationships/tags"/><Relationship Id="rId6" Target="../tags/tag13.xml" Type="http://schemas.openxmlformats.org/officeDocument/2006/relationships/tags"/><Relationship Id="rId7" Target="../tags/tag1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tags/tag15.xml" Type="http://schemas.openxmlformats.org/officeDocument/2006/relationships/tags"/><Relationship Id="rId4" Target="../media/image6.jpeg" Type="http://schemas.openxmlformats.org/officeDocument/2006/relationships/image"/><Relationship Id="rId5" Target="../tags/tag16.xml" Type="http://schemas.openxmlformats.org/officeDocument/2006/relationships/tags"/><Relationship Id="rId6" Target="../tags/tag17.xml" Type="http://schemas.openxmlformats.org/officeDocument/2006/relationships/tags"/><Relationship Id="rId7" Target="../tags/tag18.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tags/tag24.xml" Type="http://schemas.openxmlformats.org/officeDocument/2006/relationships/tags"/><Relationship Id="rId9" Target="../tags/tag25.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3.xml" Type="http://schemas.openxmlformats.org/officeDocument/2006/relationships/tags"/><Relationship Id="rId11" Target="../tags/tag34.xml" Type="http://schemas.openxmlformats.org/officeDocument/2006/relationships/tags"/><Relationship Id="rId2" Target="../notesSlides/notesSlide7.xml" Type="http://schemas.openxmlformats.org/officeDocument/2006/relationships/notesSlide"/><Relationship Id="rId3" Target="../tags/tag26.xml" Type="http://schemas.openxmlformats.org/officeDocument/2006/relationships/tags"/><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 Id="rId7" Target="../tags/tag30.xml" Type="http://schemas.openxmlformats.org/officeDocument/2006/relationships/tags"/><Relationship Id="rId8" Target="../tags/tag31.xml" Type="http://schemas.openxmlformats.org/officeDocument/2006/relationships/tags"/><Relationship Id="rId9" Target="../tags/tag32.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42.xml" Type="http://schemas.openxmlformats.org/officeDocument/2006/relationships/tags"/><Relationship Id="rId11" Target="../tags/tag43.xml" Type="http://schemas.openxmlformats.org/officeDocument/2006/relationships/tags"/><Relationship Id="rId12" Target="../tags/tag44.xml" Type="http://schemas.openxmlformats.org/officeDocument/2006/relationships/tags"/><Relationship Id="rId13" Target="../tags/tag45.xml" Type="http://schemas.openxmlformats.org/officeDocument/2006/relationships/tags"/><Relationship Id="rId2" Target="../notesSlides/notesSlide8.xml" Type="http://schemas.openxmlformats.org/officeDocument/2006/relationships/notesSlide"/><Relationship Id="rId3" Target="../tags/tag35.xml" Type="http://schemas.openxmlformats.org/officeDocument/2006/relationships/tags"/><Relationship Id="rId4" Target="../tags/tag36.xml" Type="http://schemas.openxmlformats.org/officeDocument/2006/relationships/tags"/><Relationship Id="rId5" Target="../tags/tag37.xml" Type="http://schemas.openxmlformats.org/officeDocument/2006/relationships/tags"/><Relationship Id="rId6" Target="../tags/tag38.xml" Type="http://schemas.openxmlformats.org/officeDocument/2006/relationships/tags"/><Relationship Id="rId7" Target="../tags/tag39.xml" Type="http://schemas.openxmlformats.org/officeDocument/2006/relationships/tags"/><Relationship Id="rId8" Target="../tags/tag40.xml" Type="http://schemas.openxmlformats.org/officeDocument/2006/relationships/tags"/><Relationship Id="rId9" Target="../tags/tag41.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53.xml" Type="http://schemas.openxmlformats.org/officeDocument/2006/relationships/tags"/><Relationship Id="rId11" Target="../tags/tag54.xml" Type="http://schemas.openxmlformats.org/officeDocument/2006/relationships/tags"/><Relationship Id="rId12" Target="../tags/tag55.xml" Type="http://schemas.openxmlformats.org/officeDocument/2006/relationships/tags"/><Relationship Id="rId13" Target="../tags/tag56.xml" Type="http://schemas.openxmlformats.org/officeDocument/2006/relationships/tags"/><Relationship Id="rId14" Target="../tags/tag57.xml" Type="http://schemas.openxmlformats.org/officeDocument/2006/relationships/tags"/><Relationship Id="rId15" Target="../tags/tag58.xml" Type="http://schemas.openxmlformats.org/officeDocument/2006/relationships/tags"/><Relationship Id="rId2" Target="../notesSlides/notesSlide9.xml" Type="http://schemas.openxmlformats.org/officeDocument/2006/relationships/notesSlide"/><Relationship Id="rId3" Target="../tags/tag46.xml" Type="http://schemas.openxmlformats.org/officeDocument/2006/relationships/tags"/><Relationship Id="rId4" Target="../tags/tag47.xml" Type="http://schemas.openxmlformats.org/officeDocument/2006/relationships/tags"/><Relationship Id="rId5" Target="../tags/tag48.xml" Type="http://schemas.openxmlformats.org/officeDocument/2006/relationships/tags"/><Relationship Id="rId6" Target="../tags/tag49.xml" Type="http://schemas.openxmlformats.org/officeDocument/2006/relationships/tags"/><Relationship Id="rId7" Target="../tags/tag50.xml" Type="http://schemas.openxmlformats.org/officeDocument/2006/relationships/tags"/><Relationship Id="rId8" Target="../tags/tag51.xml" Type="http://schemas.openxmlformats.org/officeDocument/2006/relationships/tags"/><Relationship Id="rId9" Target="../tags/tag52.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custDataLst>
              <p:tags r:id="rId3"/>
            </p:custDataLst>
          </p:nvPr>
        </p:nvSpPr>
        <p:spPr/>
        <p:txBody>
          <a:bodyPr>
            <a:normAutofit/>
          </a:bodyPr>
          <a:lstStyle/>
          <a:p>
            <a:r>
              <a:rPr altLang="zh-CN" lang="da-DK" smtClean="0"/>
              <a:t>LOREM IPSUM</a:t>
            </a:r>
          </a:p>
        </p:txBody>
      </p:sp>
      <p:sp>
        <p:nvSpPr>
          <p:cNvPr id="3" name="副标题 2"/>
          <p:cNvSpPr>
            <a:spLocks noGrp="1"/>
          </p:cNvSpPr>
          <p:nvPr>
            <p:ph idx="1" type="subTitle"/>
            <p:custDataLst>
              <p:tags r:id="rId4"/>
            </p:custDataLst>
          </p:nvPr>
        </p:nvSpPr>
        <p:spPr/>
        <p:txBody>
          <a:bodyPr>
            <a:normAutofit lnSpcReduction="10000"/>
          </a:bodyPr>
          <a:lstStyle/>
          <a:p>
            <a:r>
              <a:rPr altLang="zh-CN" lang="en-US" smtClean="0"/>
              <a:t>LOREM IPSUM DOLOR LOREM </a:t>
            </a:r>
          </a:p>
        </p:txBody>
      </p:sp>
    </p:spTree>
    <p:custDataLst>
      <p:tags r:id="rId5"/>
    </p:custData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custDataLst>
              <p:tags r:id="rId3"/>
            </p:custDataLst>
          </p:nvPr>
        </p:nvGrpSpPr>
        <p:grpSpPr>
          <a:xfrm>
            <a:off x="8257080" y="278556"/>
            <a:ext cx="3363419" cy="1569660"/>
            <a:chOff x="8257080" y="278556"/>
            <a:chExt cx="3363419" cy="1569660"/>
          </a:xfrm>
        </p:grpSpPr>
        <p:sp>
          <p:nvSpPr>
            <p:cNvPr id="4" name="TextBox 14"/>
            <p:cNvSpPr txBox="1"/>
            <p:nvPr>
              <p:custDataLst>
                <p:tags r:id="rId4"/>
              </p:custDataLst>
            </p:nvPr>
          </p:nvSpPr>
          <p:spPr>
            <a:xfrm>
              <a:off x="8257080" y="278556"/>
              <a:ext cx="3363419" cy="1569660"/>
            </a:xfrm>
            <a:prstGeom prst="rect">
              <a:avLst/>
            </a:prstGeom>
            <a:noFill/>
          </p:spPr>
          <p:txBody>
            <a:bodyPr rtlCol="0" wrap="square">
              <a:normAutofit fontScale="60000" lnSpcReduction="20000"/>
            </a:bodyPr>
            <a:lstStyle/>
            <a:p>
              <a:pPr algn="ctr"/>
              <a:r>
                <a:rPr altLang="zh-CN" lang="en-US" smtClean="0" sz="9600">
                  <a:sym charset="0" pitchFamily="34" typeface="Arial"/>
                </a:rPr>
                <a:t>CONTENTS</a:t>
              </a:r>
            </a:p>
          </p:txBody>
        </p:sp>
        <p:sp>
          <p:nvSpPr>
            <p:cNvPr id="5" name="矩形 4"/>
            <p:cNvSpPr/>
            <p:nvPr>
              <p:custDataLst>
                <p:tags r:id="rId5"/>
              </p:custDataLst>
            </p:nvPr>
          </p:nvSpPr>
          <p:spPr>
            <a:xfrm>
              <a:off x="9762713" y="550744"/>
              <a:ext cx="1210588" cy="707886"/>
            </a:xfrm>
            <a:prstGeom prst="rect">
              <a:avLst/>
            </a:prstGeom>
          </p:spPr>
          <p:txBody>
            <a:bodyPr wrap="none">
              <a:normAutofit/>
            </a:bodyPr>
            <a:lstStyle/>
            <a:p>
              <a:r>
                <a:rPr altLang="en-US" lang="zh-CN" smtClean="0" sz="4000">
                  <a:latin typeface="+mj-lt"/>
                  <a:ea typeface="+mj-ea"/>
                  <a:cs typeface="+mj-cs"/>
                </a:rPr>
                <a:t>目录</a:t>
              </a:r>
            </a:p>
          </p:txBody>
        </p:sp>
        <p:cxnSp>
          <p:nvCxnSpPr>
            <p:cNvPr id="6" name="直接连接符 5"/>
            <p:cNvCxnSpPr/>
            <p:nvPr>
              <p:custDataLst>
                <p:tags r:id="rId6"/>
              </p:custDataLst>
            </p:nvPr>
          </p:nvCxnSpPr>
          <p:spPr>
            <a:xfrm>
              <a:off x="9437809" y="1166424"/>
              <a:ext cx="187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KSO_Shape"/>
          <p:cNvSpPr/>
          <p:nvPr>
            <p:custDataLst>
              <p:tags r:id="rId7"/>
            </p:custDataLst>
          </p:nvPr>
        </p:nvSpPr>
        <p:spPr bwMode="auto">
          <a:xfrm>
            <a:off x="1826691" y="689850"/>
            <a:ext cx="1223416" cy="1154370"/>
          </a:xfrm>
          <a:custGeom>
            <a:gdLst>
              <a:gd fmla="*/ 1299223 w 11947525" name="T0"/>
              <a:gd fmla="*/ 1305443 h 11268075" name="T1"/>
              <a:gd fmla="*/ 1461656 w 11947525" name="T2"/>
              <a:gd fmla="*/ 1305443 h 11268075" name="T3"/>
              <a:gd fmla="*/ 1461656 w 11947525" name="T4"/>
              <a:gd fmla="*/ 1467876 h 11268075" name="T5"/>
              <a:gd fmla="*/ 1299223 w 11947525" name="T6"/>
              <a:gd fmla="*/ 1467876 h 11268075" name="T7"/>
              <a:gd fmla="*/ 1028901 w 11947525" name="T8"/>
              <a:gd fmla="*/ 1305443 h 11268075" name="T9"/>
              <a:gd fmla="*/ 1191334 w 11947525" name="T10"/>
              <a:gd fmla="*/ 1305443 h 11268075" name="T11"/>
              <a:gd fmla="*/ 1191334 w 11947525" name="T12"/>
              <a:gd fmla="*/ 1467876 h 11268075" name="T13"/>
              <a:gd fmla="*/ 1028901 w 11947525" name="T14"/>
              <a:gd fmla="*/ 1467876 h 11268075" name="T15"/>
              <a:gd fmla="*/ 757860 w 11947525" name="T16"/>
              <a:gd fmla="*/ 1305443 h 11268075" name="T17"/>
              <a:gd fmla="*/ 920293 w 11947525" name="T18"/>
              <a:gd fmla="*/ 1305443 h 11268075" name="T19"/>
              <a:gd fmla="*/ 920293 w 11947525" name="T20"/>
              <a:gd fmla="*/ 1467876 h 11268075" name="T21"/>
              <a:gd fmla="*/ 757860 w 11947525" name="T22"/>
              <a:gd fmla="*/ 1467876 h 11268075" name="T23"/>
              <a:gd fmla="*/ 108129 w 11947525" name="T24"/>
              <a:gd fmla="*/ 1183439 h 11268075" name="T25"/>
              <a:gd fmla="*/ 108129 w 11947525" name="T26"/>
              <a:gd fmla="*/ 1590119 h 11268075" name="T27"/>
              <a:gd fmla="*/ 1583900 w 11947525" name="T28"/>
              <a:gd fmla="*/ 1590119 h 11268075" name="T29"/>
              <a:gd fmla="*/ 1583900 w 11947525" name="T30"/>
              <a:gd fmla="*/ 1183439 h 11268075" name="T31"/>
              <a:gd fmla="*/ 791830 w 11947525" name="T32"/>
              <a:gd fmla="*/ 184920 h 11268075" name="T33"/>
              <a:gd fmla="*/ 434909 w 11947525" name="T34"/>
              <a:gd fmla="*/ 541363 h 11268075" name="T35"/>
              <a:gd fmla="*/ 791830 w 11947525" name="T36"/>
              <a:gd fmla="*/ 541363 h 11268075" name="T37"/>
              <a:gd fmla="*/ 899959 w 11947525" name="T38"/>
              <a:gd fmla="*/ 107890 h 11268075" name="T39"/>
              <a:gd fmla="*/ 899959 w 11947525" name="T40"/>
              <a:gd fmla="*/ 649970 h 11268075" name="T41"/>
              <a:gd fmla="*/ 358596 w 11947525" name="T42"/>
              <a:gd fmla="*/ 649970 h 11268075" name="T43"/>
              <a:gd fmla="*/ 358596 w 11947525" name="T44"/>
              <a:gd fmla="*/ 1075310 h 11268075" name="T45"/>
              <a:gd fmla="*/ 1333193 w 11947525" name="T46"/>
              <a:gd fmla="*/ 1075310 h 11268075" name="T47"/>
              <a:gd fmla="*/ 1333193 w 11947525" name="T48"/>
              <a:gd fmla="*/ 107890 h 11268075" name="T49"/>
              <a:gd fmla="*/ 823647 w 11947525" name="T50"/>
              <a:gd fmla="*/ 0 h 11268075" name="T51"/>
              <a:gd fmla="*/ 1441322 w 11947525" name="T52"/>
              <a:gd fmla="*/ 0 h 11268075" name="T53"/>
              <a:gd fmla="*/ 1441322 w 11947525" name="T54"/>
              <a:gd fmla="*/ 1075310 h 11268075" name="T55"/>
              <a:gd fmla="*/ 1691789 w 11947525" name="T56"/>
              <a:gd fmla="*/ 1075310 h 11268075" name="T57"/>
              <a:gd fmla="*/ 1691789 w 11947525" name="T58"/>
              <a:gd fmla="*/ 1183439 h 11268075" name="T59"/>
              <a:gd fmla="*/ 1800397 w 11947525" name="T60"/>
              <a:gd fmla="*/ 1183439 h 11268075" name="T61"/>
              <a:gd fmla="*/ 1800397 w 11947525" name="T62"/>
              <a:gd fmla="*/ 1590119 h 11268075" name="T63"/>
              <a:gd fmla="*/ 1691789 w 11947525" name="T64"/>
              <a:gd fmla="*/ 1590119 h 11268075" name="T65"/>
              <a:gd fmla="*/ 1691789 w 11947525" name="T66"/>
              <a:gd fmla="*/ 1698009 h 11268075" name="T67"/>
              <a:gd fmla="*/ 0 w 11947525" name="T68"/>
              <a:gd fmla="*/ 1698009 h 11268075" name="T69"/>
              <a:gd fmla="*/ 0 w 11947525" name="T70"/>
              <a:gd fmla="*/ 1698009 h 11268075" name="T71"/>
              <a:gd fmla="*/ 0 w 11947525" name="T72"/>
              <a:gd fmla="*/ 1075310 h 11268075" name="T73"/>
              <a:gd fmla="*/ 0 w 11947525" name="T74"/>
              <a:gd fmla="*/ 1075310 h 11268075" name="T75"/>
              <a:gd fmla="*/ 250467 w 11947525" name="T76"/>
              <a:gd fmla="*/ 1075310 h 11268075" name="T77"/>
              <a:gd fmla="*/ 250467 w 11947525" name="T78"/>
              <a:gd fmla="*/ 572940 h 1126807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268075" w="11947525">
                <a:moveTo>
                  <a:pt x="8621712" y="8662987"/>
                </a:moveTo>
                <a:lnTo>
                  <a:pt x="9699625" y="8662987"/>
                </a:lnTo>
                <a:lnTo>
                  <a:pt x="9699625" y="9740900"/>
                </a:lnTo>
                <a:lnTo>
                  <a:pt x="8621712" y="9740900"/>
                </a:lnTo>
                <a:lnTo>
                  <a:pt x="8621712" y="8662987"/>
                </a:lnTo>
                <a:close/>
                <a:moveTo>
                  <a:pt x="6827837" y="8662987"/>
                </a:moveTo>
                <a:lnTo>
                  <a:pt x="7905750" y="8662987"/>
                </a:lnTo>
                <a:lnTo>
                  <a:pt x="7905750" y="9740900"/>
                </a:lnTo>
                <a:lnTo>
                  <a:pt x="6827837" y="9740900"/>
                </a:lnTo>
                <a:lnTo>
                  <a:pt x="6827837" y="8662987"/>
                </a:lnTo>
                <a:close/>
                <a:moveTo>
                  <a:pt x="5029199" y="8662987"/>
                </a:moveTo>
                <a:lnTo>
                  <a:pt x="6107112" y="8662987"/>
                </a:lnTo>
                <a:lnTo>
                  <a:pt x="6107112" y="9740900"/>
                </a:lnTo>
                <a:lnTo>
                  <a:pt x="5029199" y="9740900"/>
                </a:lnTo>
                <a:lnTo>
                  <a:pt x="5029199" y="8662987"/>
                </a:lnTo>
                <a:close/>
                <a:moveTo>
                  <a:pt x="717550" y="7853362"/>
                </a:moveTo>
                <a:lnTo>
                  <a:pt x="717550" y="10552112"/>
                </a:lnTo>
                <a:lnTo>
                  <a:pt x="10510837" y="10552112"/>
                </a:lnTo>
                <a:lnTo>
                  <a:pt x="10510837" y="7853362"/>
                </a:lnTo>
                <a:lnTo>
                  <a:pt x="717550" y="7853362"/>
                </a:lnTo>
                <a:close/>
                <a:moveTo>
                  <a:pt x="5254625" y="1227137"/>
                </a:moveTo>
                <a:lnTo>
                  <a:pt x="2886075" y="3592512"/>
                </a:lnTo>
                <a:lnTo>
                  <a:pt x="5254625" y="3592512"/>
                </a:lnTo>
                <a:lnTo>
                  <a:pt x="5254625" y="1227137"/>
                </a:lnTo>
                <a:close/>
                <a:moveTo>
                  <a:pt x="5972175" y="715962"/>
                </a:moveTo>
                <a:lnTo>
                  <a:pt x="5972175" y="4313237"/>
                </a:lnTo>
                <a:lnTo>
                  <a:pt x="2379662" y="4313237"/>
                </a:lnTo>
                <a:lnTo>
                  <a:pt x="2379662" y="7135812"/>
                </a:lnTo>
                <a:lnTo>
                  <a:pt x="8847137" y="7135812"/>
                </a:lnTo>
                <a:lnTo>
                  <a:pt x="8847137" y="715962"/>
                </a:lnTo>
                <a:lnTo>
                  <a:pt x="5972175" y="715962"/>
                </a:lnTo>
                <a:close/>
                <a:moveTo>
                  <a:pt x="5465762" y="0"/>
                </a:moveTo>
                <a:lnTo>
                  <a:pt x="9564687" y="0"/>
                </a:lnTo>
                <a:lnTo>
                  <a:pt x="9564687" y="7135812"/>
                </a:lnTo>
                <a:lnTo>
                  <a:pt x="11226800" y="7135812"/>
                </a:lnTo>
                <a:lnTo>
                  <a:pt x="11226800" y="7853362"/>
                </a:lnTo>
                <a:lnTo>
                  <a:pt x="11947525" y="7853362"/>
                </a:lnTo>
                <a:lnTo>
                  <a:pt x="11947525" y="10552112"/>
                </a:lnTo>
                <a:lnTo>
                  <a:pt x="11226800" y="10552112"/>
                </a:lnTo>
                <a:lnTo>
                  <a:pt x="11226800" y="11268075"/>
                </a:lnTo>
                <a:lnTo>
                  <a:pt x="0" y="11268075"/>
                </a:lnTo>
                <a:lnTo>
                  <a:pt x="0" y="7135812"/>
                </a:lnTo>
                <a:lnTo>
                  <a:pt x="1662112" y="7135812"/>
                </a:lnTo>
                <a:lnTo>
                  <a:pt x="1662112" y="3802062"/>
                </a:lnTo>
                <a:lnTo>
                  <a:pt x="5465762" y="0"/>
                </a:ln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p>
        </p:txBody>
      </p:sp>
      <p:sp>
        <p:nvSpPr>
          <p:cNvPr id="21" name="矩形 20"/>
          <p:cNvSpPr/>
          <p:nvPr>
            <p:custDataLst>
              <p:tags r:id="rId8"/>
            </p:custDataLst>
          </p:nvPr>
        </p:nvSpPr>
        <p:spPr>
          <a:xfrm>
            <a:off x="531467" y="2002453"/>
            <a:ext cx="3813865" cy="369332"/>
          </a:xfrm>
          <a:prstGeom prst="rect">
            <a:avLst/>
          </a:prstGeom>
        </p:spPr>
        <p:txBody>
          <a:bodyPr wrap="square">
            <a:normAutofit/>
          </a:bodyPr>
          <a:lstStyle/>
          <a:p>
            <a:r>
              <a:rPr altLang="zh-CN" kern="0" lang="en-US" smtClean="0">
                <a:effectLst/>
              </a:rPr>
              <a:t>LOREM IPSUM DOLOR LOREM</a:t>
            </a:r>
          </a:p>
        </p:txBody>
      </p:sp>
      <p:sp>
        <p:nvSpPr>
          <p:cNvPr id="25" name="矩形 24"/>
          <p:cNvSpPr/>
          <p:nvPr>
            <p:custDataLst>
              <p:tags r:id="rId9"/>
            </p:custDataLst>
          </p:nvPr>
        </p:nvSpPr>
        <p:spPr>
          <a:xfrm>
            <a:off x="4013706" y="2843421"/>
            <a:ext cx="3813865" cy="369332"/>
          </a:xfrm>
          <a:prstGeom prst="rect">
            <a:avLst/>
          </a:prstGeom>
        </p:spPr>
        <p:txBody>
          <a:bodyPr wrap="square">
            <a:normAutofit/>
          </a:bodyPr>
          <a:lstStyle/>
          <a:p>
            <a:r>
              <a:rPr altLang="zh-CN" kern="0" lang="en-US" smtClean="0">
                <a:effectLst/>
              </a:rPr>
              <a:t>LOREM IPSUM DOLOR LOREM</a:t>
            </a:r>
          </a:p>
        </p:txBody>
      </p:sp>
      <p:sp>
        <p:nvSpPr>
          <p:cNvPr id="28" name="矩形 27"/>
          <p:cNvSpPr/>
          <p:nvPr>
            <p:custDataLst>
              <p:tags r:id="rId10"/>
            </p:custDataLst>
          </p:nvPr>
        </p:nvSpPr>
        <p:spPr>
          <a:xfrm>
            <a:off x="7495944" y="3684388"/>
            <a:ext cx="3813865" cy="369332"/>
          </a:xfrm>
          <a:prstGeom prst="rect">
            <a:avLst/>
          </a:prstGeom>
        </p:spPr>
        <p:txBody>
          <a:bodyPr wrap="square">
            <a:normAutofit/>
          </a:bodyPr>
          <a:lstStyle/>
          <a:p>
            <a:r>
              <a:rPr altLang="zh-CN" kern="0" lang="en-US" smtClean="0">
                <a:effectLst/>
              </a:rPr>
              <a:t>LOREM IPSUM DOLOR LOREM</a:t>
            </a:r>
          </a:p>
        </p:txBody>
      </p:sp>
      <p:sp>
        <p:nvSpPr>
          <p:cNvPr id="31" name="矩形 30"/>
          <p:cNvSpPr/>
          <p:nvPr>
            <p:custDataLst>
              <p:tags r:id="rId11"/>
            </p:custDataLst>
          </p:nvPr>
        </p:nvSpPr>
        <p:spPr>
          <a:xfrm>
            <a:off x="1052167" y="4837749"/>
            <a:ext cx="3813865" cy="369332"/>
          </a:xfrm>
          <a:prstGeom prst="rect">
            <a:avLst/>
          </a:prstGeom>
        </p:spPr>
        <p:txBody>
          <a:bodyPr wrap="square">
            <a:normAutofit/>
          </a:bodyPr>
          <a:lstStyle/>
          <a:p>
            <a:r>
              <a:rPr altLang="zh-CN" kern="0" lang="en-US" smtClean="0">
                <a:effectLst/>
              </a:rPr>
              <a:t>LOREM IPSUM DOLOR LOREM</a:t>
            </a:r>
          </a:p>
        </p:txBody>
      </p:sp>
      <p:sp>
        <p:nvSpPr>
          <p:cNvPr id="34" name="矩形 33"/>
          <p:cNvSpPr/>
          <p:nvPr>
            <p:custDataLst>
              <p:tags r:id="rId12"/>
            </p:custDataLst>
          </p:nvPr>
        </p:nvSpPr>
        <p:spPr>
          <a:xfrm>
            <a:off x="4534406" y="5678717"/>
            <a:ext cx="3813865" cy="369332"/>
          </a:xfrm>
          <a:prstGeom prst="rect">
            <a:avLst/>
          </a:prstGeom>
        </p:spPr>
        <p:txBody>
          <a:bodyPr wrap="square">
            <a:normAutofit/>
          </a:bodyPr>
          <a:lstStyle/>
          <a:p>
            <a:r>
              <a:rPr altLang="zh-CN" kern="0" lang="en-US" smtClean="0">
                <a:effectLst/>
              </a:rPr>
              <a:t>LOREM IPSUM DOLOR LOREM</a:t>
            </a:r>
          </a:p>
        </p:txBody>
      </p:sp>
      <p:sp>
        <p:nvSpPr>
          <p:cNvPr id="38" name="KSO_Shape"/>
          <p:cNvSpPr>
            <a:spLocks noChangeAspect="1"/>
          </p:cNvSpPr>
          <p:nvPr>
            <p:custDataLst>
              <p:tags r:id="rId13"/>
            </p:custDataLst>
          </p:nvPr>
        </p:nvSpPr>
        <p:spPr bwMode="auto">
          <a:xfrm>
            <a:off x="5308930" y="1543193"/>
            <a:ext cx="1223416" cy="1129621"/>
          </a:xfrm>
          <a:custGeom>
            <a:gdLst>
              <a:gd fmla="*/ 2147483646 w 4477" name="T0"/>
              <a:gd fmla="*/ 2147483646 h 4133" name="T1"/>
              <a:gd fmla="*/ 2147483646 w 4477" name="T2"/>
              <a:gd fmla="*/ 1386867173 h 4133" name="T3"/>
              <a:gd fmla="*/ 2147483646 w 4477" name="T4"/>
              <a:gd fmla="*/ 385250906 h 4133" name="T5"/>
              <a:gd fmla="*/ 2147483646 w 4477" name="T6"/>
              <a:gd fmla="*/ 0 h 4133" name="T7"/>
              <a:gd fmla="*/ 2147483646 w 4477" name="T8"/>
              <a:gd fmla="*/ 231114454 h 4133" name="T9"/>
              <a:gd fmla="*/ 2147483646 w 4477" name="T10"/>
              <a:gd fmla="*/ 1001616267 h 4133" name="T11"/>
              <a:gd fmla="*/ 2147483646 w 4477" name="T12"/>
              <a:gd fmla="*/ 2147483646 h 4133" name="T13"/>
              <a:gd fmla="*/ 2147483646 w 4477" name="T14"/>
              <a:gd fmla="*/ 2147483646 h 4133" name="T15"/>
              <a:gd fmla="*/ 2147483646 w 4477" name="T16"/>
              <a:gd fmla="*/ 2147483646 h 4133" name="T17"/>
              <a:gd fmla="*/ 2147483646 w 4477" name="T18"/>
              <a:gd fmla="*/ 2147483646 h 4133" name="T19"/>
              <a:gd fmla="*/ 2147483646 w 4477" name="T20"/>
              <a:gd fmla="*/ 2147483646 h 4133" name="T21"/>
              <a:gd fmla="*/ 2147483646 w 4477" name="T22"/>
              <a:gd fmla="*/ 2147483646 h 4133" name="T23"/>
              <a:gd fmla="*/ 2147483646 w 4477" name="T24"/>
              <a:gd fmla="*/ 2147483646 h 4133" name="T25"/>
              <a:gd fmla="*/ 2147483646 w 4477" name="T26"/>
              <a:gd fmla="*/ 2147483646 h 4133" name="T27"/>
              <a:gd fmla="*/ 2147483646 w 4477" name="T28"/>
              <a:gd fmla="*/ 2147483646 h 4133" name="T29"/>
              <a:gd fmla="*/ 2147483646 w 4477" name="T30"/>
              <a:gd fmla="*/ 2147483646 h 4133" name="T31"/>
              <a:gd fmla="*/ 2147483646 w 4477" name="T32"/>
              <a:gd fmla="*/ 2147483646 h 4133" name="T33"/>
              <a:gd fmla="*/ 2147483646 w 4477" name="T34"/>
              <a:gd fmla="*/ 2147483646 h 4133" name="T35"/>
              <a:gd fmla="*/ 2147483646 w 4477" name="T36"/>
              <a:gd fmla="*/ 2147483646 h 4133" name="T37"/>
              <a:gd fmla="*/ 2147483646 w 4477" name="T38"/>
              <a:gd fmla="*/ 2147483646 h 4133" name="T39"/>
              <a:gd fmla="*/ 2147483646 w 4477" name="T40"/>
              <a:gd fmla="*/ 2147483646 h 4133" name="T41"/>
              <a:gd fmla="*/ 2147483646 w 4477" name="T42"/>
              <a:gd fmla="*/ 2147483646 h 4133" name="T43"/>
              <a:gd fmla="*/ 2147483646 w 4477" name="T44"/>
              <a:gd fmla="*/ 2147483646 h 4133" name="T45"/>
              <a:gd fmla="*/ 2147483646 w 4477" name="T46"/>
              <a:gd fmla="*/ 2147483646 h 4133" name="T47"/>
              <a:gd fmla="*/ 2147483646 w 4477" name="T48"/>
              <a:gd fmla="*/ 2147483646 h 4133" name="T49"/>
              <a:gd fmla="*/ 2147483646 w 4477" name="T50"/>
              <a:gd fmla="*/ 2147483646 h 4133" name="T51"/>
              <a:gd fmla="*/ 2147483646 w 4477" name="T52"/>
              <a:gd fmla="*/ 2147483646 h 4133" name="T53"/>
              <a:gd fmla="*/ 2147483646 w 4477" name="T54"/>
              <a:gd fmla="*/ 2147483646 h 4133" name="T55"/>
              <a:gd fmla="*/ 2147483646 w 4477" name="T56"/>
              <a:gd fmla="*/ 2147483646 h 4133" name="T57"/>
              <a:gd fmla="*/ 2147483646 w 4477" name="T58"/>
              <a:gd fmla="*/ 2147483646 h 4133" name="T59"/>
              <a:gd fmla="*/ 2147483646 w 4477" name="T60"/>
              <a:gd fmla="*/ 2147483646 h 4133" name="T61"/>
              <a:gd fmla="*/ 2147483646 w 4477" name="T62"/>
              <a:gd fmla="*/ 2147483646 h 4133" name="T63"/>
              <a:gd fmla="*/ 2147483646 w 4477" name="T64"/>
              <a:gd fmla="*/ 2147483646 h 4133" name="T65"/>
              <a:gd fmla="*/ 0 w 4477" name="T66"/>
              <a:gd fmla="*/ 2147483646 h 4133" name="T67"/>
              <a:gd fmla="*/ 2147483646 w 4477" name="T68"/>
              <a:gd fmla="*/ 2147483646 h 4133" name="T69"/>
              <a:gd fmla="*/ 2147483646 w 4477" name="T70"/>
              <a:gd fmla="*/ 2147483646 h 4133" name="T71"/>
              <a:gd fmla="*/ 2147483646 w 4477" name="T72"/>
              <a:gd fmla="*/ 2147483646 h 4133" name="T73"/>
              <a:gd fmla="*/ 2147483646 w 4477" name="T74"/>
              <a:gd fmla="*/ 2147483646 h 4133" name="T75"/>
              <a:gd fmla="*/ 2147483646 w 4477" name="T76"/>
              <a:gd fmla="*/ 2147483646 h 4133" name="T77"/>
              <a:gd fmla="*/ 2147483646 w 4477" name="T78"/>
              <a:gd fmla="*/ 2147483646 h 4133" name="T79"/>
              <a:gd fmla="*/ 2147483646 w 4477" name="T80"/>
              <a:gd fmla="*/ 2147483646 h 4133" name="T81"/>
              <a:gd fmla="*/ 2147483646 w 4477" name="T82"/>
              <a:gd fmla="*/ 2147483646 h 4133" name="T83"/>
              <a:gd fmla="*/ 2147483646 w 4477" name="T84"/>
              <a:gd fmla="*/ 2147483646 h 4133" name="T85"/>
              <a:gd fmla="*/ 2147483646 w 4477" name="T86"/>
              <a:gd fmla="*/ 2147483646 h 4133" name="T87"/>
              <a:gd fmla="*/ 2147483646 w 4477" name="T88"/>
              <a:gd fmla="*/ 2147483646 h 4133" name="T89"/>
              <a:gd fmla="*/ 2147483646 w 4477" name="T90"/>
              <a:gd fmla="*/ 2147483646 h 4133" name="T91"/>
              <a:gd fmla="*/ 2147483646 w 4477" name="T92"/>
              <a:gd fmla="*/ 2147483646 h 4133" name="T93"/>
              <a:gd fmla="*/ 2147483646 w 4477" name="T94"/>
              <a:gd fmla="*/ 2147483646 h 4133" name="T95"/>
              <a:gd fmla="*/ 2147483646 w 4477" name="T96"/>
              <a:gd fmla="*/ 2147483646 h 4133" name="T97"/>
              <a:gd fmla="*/ 2147483646 w 4477" name="T98"/>
              <a:gd fmla="*/ 2147483646 h 4133" name="T99"/>
              <a:gd fmla="*/ 2147483646 w 4477" name="T100"/>
              <a:gd fmla="*/ 2147483646 h 4133" name="T101"/>
              <a:gd fmla="*/ 2147483646 w 4477" name="T102"/>
              <a:gd fmla="*/ 2147483646 h 4133" name="T103"/>
              <a:gd fmla="*/ 2147483646 w 4477" name="T104"/>
              <a:gd fmla="*/ 2147483646 h 4133" name="T105"/>
              <a:gd fmla="*/ 2147483646 w 4477" name="T106"/>
              <a:gd fmla="*/ 2147483646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2"/>
          </a:solidFill>
          <a:ln>
            <a:noFill/>
          </a:ln>
        </p:spPr>
        <p:txBody>
          <a:bodyPr anchor="ctr" anchorCtr="1">
            <a:normAutofit/>
          </a:bodyPr>
          <a:lstStyle/>
          <a:p>
            <a:endParaRPr altLang="en-US" lang="zh-CN"/>
          </a:p>
        </p:txBody>
      </p:sp>
      <p:sp>
        <p:nvSpPr>
          <p:cNvPr id="39" name="KSO_Shape"/>
          <p:cNvSpPr>
            <a:spLocks noChangeAspect="1"/>
          </p:cNvSpPr>
          <p:nvPr>
            <p:custDataLst>
              <p:tags r:id="rId14"/>
            </p:custDataLst>
          </p:nvPr>
        </p:nvSpPr>
        <p:spPr bwMode="auto">
          <a:xfrm>
            <a:off x="8840104" y="2337262"/>
            <a:ext cx="1125543" cy="1223416"/>
          </a:xfrm>
          <a:custGeom>
            <a:gdLst>
              <a:gd fmla="*/ 873642 w 1122363" name="T0"/>
              <a:gd fmla="*/ 1643523 h 1220788" name="T1"/>
              <a:gd fmla="*/ 866371 w 1122363" name="T2"/>
              <a:gd fmla="*/ 1292418 h 1220788" name="T3"/>
              <a:gd fmla="*/ 756438 w 1122363" name="T4"/>
              <a:gd fmla="*/ 1193029 h 1220788" name="T5"/>
              <a:gd fmla="*/ 116958 w 1122363" name="T6"/>
              <a:gd fmla="*/ 940116 h 1220788" name="T7"/>
              <a:gd fmla="*/ 566716 w 1122363" name="T8"/>
              <a:gd fmla="*/ 935182 h 1220788" name="T9"/>
              <a:gd fmla="*/ 558560 w 1122363" name="T10"/>
              <a:gd fmla="*/ 945792 h 1220788" name="T11"/>
              <a:gd fmla="*/ 557142 w 1122363" name="T12"/>
              <a:gd fmla="*/ 969490 h 1220788" name="T13"/>
              <a:gd fmla="*/ 565652 w 1122363" name="T14"/>
              <a:gd fmla="*/ 983992 h 1220788" name="T15"/>
              <a:gd fmla="*/ 1186593 w 1122363" name="T16"/>
              <a:gd fmla="*/ 983992 h 1220788" name="T17"/>
              <a:gd fmla="*/ 1195105 w 1122363" name="T18"/>
              <a:gd fmla="*/ 969490 h 1220788" name="T19"/>
              <a:gd fmla="*/ 1194040 w 1122363" name="T20"/>
              <a:gd fmla="*/ 945792 h 1220788" name="T21"/>
              <a:gd fmla="*/ 1185530 w 1122363" name="T22"/>
              <a:gd fmla="*/ 935182 h 1220788" name="T23"/>
              <a:gd fmla="*/ 563525 w 1122363" name="T24"/>
              <a:gd fmla="*/ 837206 h 1220788" name="T25"/>
              <a:gd fmla="*/ 556433 w 1122363" name="T26"/>
              <a:gd fmla="*/ 855245 h 1220788" name="T27"/>
              <a:gd fmla="*/ 559623 w 1122363" name="T28"/>
              <a:gd fmla="*/ 877882 h 1220788" name="T29"/>
              <a:gd fmla="*/ 568135 w 1122363" name="T30"/>
              <a:gd fmla="*/ 885309 h 1220788" name="T31"/>
              <a:gd fmla="*/ 1190849 w 1122363" name="T32"/>
              <a:gd fmla="*/ 881065 h 1220788" name="T33"/>
              <a:gd fmla="*/ 1196169 w 1122363" name="T34"/>
              <a:gd fmla="*/ 860551 h 1220788" name="T35"/>
              <a:gd fmla="*/ 1190849 w 1122363" name="T36"/>
              <a:gd fmla="*/ 839683 h 1220788" name="T37"/>
              <a:gd fmla="*/ 568135 w 1122363" name="T38"/>
              <a:gd fmla="*/ 835791 h 1220788" name="T39"/>
              <a:gd fmla="*/ 561751 w 1122363" name="T40"/>
              <a:gd fmla="*/ 740292 h 1220788" name="T41"/>
              <a:gd fmla="*/ 556433 w 1122363" name="T42"/>
              <a:gd fmla="*/ 761160 h 1220788" name="T43"/>
              <a:gd fmla="*/ 561751 w 1122363" name="T44"/>
              <a:gd fmla="*/ 781676 h 1220788" name="T45"/>
              <a:gd fmla="*/ 1184112 w 1122363" name="T46"/>
              <a:gd fmla="*/ 785920 h 1220788" name="T47"/>
              <a:gd fmla="*/ 1192622 w 1122363" name="T48"/>
              <a:gd fmla="*/ 778492 h 1220788" name="T49"/>
              <a:gd fmla="*/ 1195814 w 1122363" name="T50"/>
              <a:gd fmla="*/ 755855 h 1220788" name="T51"/>
              <a:gd fmla="*/ 1189076 w 1122363" name="T52"/>
              <a:gd fmla="*/ 738170 h 1220788" name="T53"/>
              <a:gd fmla="*/ 566716 w 1122363" name="T54"/>
              <a:gd fmla="*/ 736402 h 1220788" name="T55"/>
              <a:gd fmla="*/ 1260710 w 1122363" name="T56"/>
              <a:gd fmla="*/ 871515 h 1220788" name="T57"/>
              <a:gd fmla="*/ 894386 w 1122363" name="T58"/>
              <a:gd fmla="*/ 1086564 h 1220788" name="T59"/>
              <a:gd fmla="*/ 899705 w 1122363" name="T60"/>
              <a:gd fmla="*/ 1075601 h 1220788" name="T61"/>
              <a:gd fmla="*/ 900059 w 1122363" name="T62"/>
              <a:gd fmla="*/ 1051902 h 1220788" name="T63"/>
              <a:gd fmla="*/ 895804 w 1122363" name="T64"/>
              <a:gd fmla="*/ 1037400 h 1220788" name="T65"/>
              <a:gd fmla="*/ 490827 w 1122363" name="T66"/>
              <a:gd fmla="*/ 649037 h 1220788" name="T67"/>
              <a:gd fmla="*/ 877186 w 1122363" name="T68"/>
              <a:gd fmla="*/ 187173 h 1220788" name="T69"/>
              <a:gd fmla="*/ 1640604 w 1122363" name="T70"/>
              <a:gd fmla="*/ 708714 h 1220788" name="T71"/>
              <a:gd fmla="*/ 1681716 w 1122363" name="T72"/>
              <a:gd fmla="*/ 714728 h 1220788" name="T73"/>
              <a:gd fmla="*/ 1711488 w 1122363" name="T74"/>
              <a:gd fmla="*/ 729590 h 1220788" name="T75"/>
              <a:gd fmla="*/ 1732044 w 1122363" name="T76"/>
              <a:gd fmla="*/ 749404 h 1220788" name="T77"/>
              <a:gd fmla="*/ 1746576 w 1122363" name="T78"/>
              <a:gd fmla="*/ 776295 h 1220788" name="T79"/>
              <a:gd fmla="*/ 1752600 w 1122363" name="T80"/>
              <a:gd fmla="*/ 1846618 h 1220788" name="T81"/>
              <a:gd fmla="*/ 1745158 w 1122363" name="T82"/>
              <a:gd fmla="*/ 1874217 h 1220788" name="T83"/>
              <a:gd fmla="*/ 1726373 w 1122363" name="T84"/>
              <a:gd fmla="*/ 1894740 h 1220788" name="T85"/>
              <a:gd fmla="*/ 1699792 w 1122363" name="T86"/>
              <a:gd fmla="*/ 1905000 h 1220788" name="T87"/>
              <a:gd fmla="*/ 41112 w 1122363" name="T88"/>
              <a:gd fmla="*/ 1902524 h 1220788" name="T89"/>
              <a:gd fmla="*/ 17011 w 1122363" name="T90"/>
              <a:gd fmla="*/ 1887663 h 1220788" name="T91"/>
              <a:gd fmla="*/ 2127 w 1122363" name="T92"/>
              <a:gd fmla="*/ 1863602 h 1220788" name="T93"/>
              <a:gd fmla="*/ 354 w 1122363" name="T94"/>
              <a:gd fmla="*/ 795401 h 1220788" name="T95"/>
              <a:gd fmla="*/ 8151 w 1122363" name="T96"/>
              <a:gd fmla="*/ 755065 h 1220788" name="T97"/>
              <a:gd fmla="*/ 19847 w 1122363" name="T98"/>
              <a:gd fmla="*/ 734543 h 1220788" name="T99"/>
              <a:gd fmla="*/ 38631 w 1122363" name="T100"/>
              <a:gd fmla="*/ 718622 h 1220788" name="T101"/>
              <a:gd fmla="*/ 64858 w 1122363" name="T102"/>
              <a:gd fmla="*/ 707299 h 1220788" name="T103"/>
              <a:gd fmla="*/ 100654 w 1122363" name="T104"/>
              <a:gd fmla="*/ 701992 h 122078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220788" w="1122363">
                <a:moveTo>
                  <a:pt x="396743" y="901306"/>
                </a:moveTo>
                <a:lnTo>
                  <a:pt x="119386" y="1152538"/>
                </a:lnTo>
                <a:lnTo>
                  <a:pt x="1002750" y="1152538"/>
                </a:lnTo>
                <a:lnTo>
                  <a:pt x="727664" y="901306"/>
                </a:lnTo>
                <a:lnTo>
                  <a:pt x="559479" y="1053225"/>
                </a:lnTo>
                <a:lnTo>
                  <a:pt x="396743" y="901306"/>
                </a:lnTo>
                <a:close/>
                <a:moveTo>
                  <a:pt x="554823" y="828225"/>
                </a:moveTo>
                <a:lnTo>
                  <a:pt x="567313" y="828225"/>
                </a:lnTo>
                <a:lnTo>
                  <a:pt x="560955" y="833438"/>
                </a:lnTo>
                <a:lnTo>
                  <a:pt x="554823" y="828225"/>
                </a:lnTo>
                <a:close/>
                <a:moveTo>
                  <a:pt x="484422" y="764533"/>
                </a:moveTo>
                <a:lnTo>
                  <a:pt x="637714" y="764533"/>
                </a:lnTo>
                <a:lnTo>
                  <a:pt x="602514" y="796266"/>
                </a:lnTo>
                <a:lnTo>
                  <a:pt x="519850" y="796266"/>
                </a:lnTo>
                <a:lnTo>
                  <a:pt x="484422" y="764533"/>
                </a:lnTo>
                <a:close/>
                <a:moveTo>
                  <a:pt x="1051549" y="602458"/>
                </a:moveTo>
                <a:lnTo>
                  <a:pt x="788945" y="850289"/>
                </a:lnTo>
                <a:lnTo>
                  <a:pt x="1051549" y="1097893"/>
                </a:lnTo>
                <a:lnTo>
                  <a:pt x="1051549" y="602458"/>
                </a:lnTo>
                <a:close/>
                <a:moveTo>
                  <a:pt x="74900" y="602458"/>
                </a:moveTo>
                <a:lnTo>
                  <a:pt x="74900" y="1097893"/>
                </a:lnTo>
                <a:lnTo>
                  <a:pt x="337957" y="850289"/>
                </a:lnTo>
                <a:lnTo>
                  <a:pt x="74900" y="602458"/>
                </a:lnTo>
                <a:close/>
                <a:moveTo>
                  <a:pt x="363833" y="599069"/>
                </a:moveTo>
                <a:lnTo>
                  <a:pt x="362924" y="599296"/>
                </a:lnTo>
                <a:lnTo>
                  <a:pt x="362243" y="599522"/>
                </a:lnTo>
                <a:lnTo>
                  <a:pt x="360881" y="600202"/>
                </a:lnTo>
                <a:lnTo>
                  <a:pt x="359745" y="601789"/>
                </a:lnTo>
                <a:lnTo>
                  <a:pt x="358382" y="603829"/>
                </a:lnTo>
                <a:lnTo>
                  <a:pt x="357701" y="606095"/>
                </a:lnTo>
                <a:lnTo>
                  <a:pt x="356793" y="609042"/>
                </a:lnTo>
                <a:lnTo>
                  <a:pt x="356339" y="611762"/>
                </a:lnTo>
                <a:lnTo>
                  <a:pt x="356339" y="615162"/>
                </a:lnTo>
                <a:lnTo>
                  <a:pt x="356339" y="618335"/>
                </a:lnTo>
                <a:lnTo>
                  <a:pt x="356793" y="621282"/>
                </a:lnTo>
                <a:lnTo>
                  <a:pt x="357701" y="624002"/>
                </a:lnTo>
                <a:lnTo>
                  <a:pt x="358382" y="626268"/>
                </a:lnTo>
                <a:lnTo>
                  <a:pt x="359745" y="628082"/>
                </a:lnTo>
                <a:lnTo>
                  <a:pt x="360881" y="629668"/>
                </a:lnTo>
                <a:lnTo>
                  <a:pt x="362243" y="630575"/>
                </a:lnTo>
                <a:lnTo>
                  <a:pt x="362924" y="631028"/>
                </a:lnTo>
                <a:lnTo>
                  <a:pt x="363833" y="631028"/>
                </a:lnTo>
                <a:lnTo>
                  <a:pt x="758304" y="631028"/>
                </a:lnTo>
                <a:lnTo>
                  <a:pt x="759212" y="631028"/>
                </a:lnTo>
                <a:lnTo>
                  <a:pt x="759893" y="630575"/>
                </a:lnTo>
                <a:lnTo>
                  <a:pt x="761483" y="629668"/>
                </a:lnTo>
                <a:lnTo>
                  <a:pt x="762618" y="628082"/>
                </a:lnTo>
                <a:lnTo>
                  <a:pt x="763754" y="626268"/>
                </a:lnTo>
                <a:lnTo>
                  <a:pt x="764662" y="624002"/>
                </a:lnTo>
                <a:lnTo>
                  <a:pt x="765344" y="621282"/>
                </a:lnTo>
                <a:lnTo>
                  <a:pt x="765798" y="618335"/>
                </a:lnTo>
                <a:lnTo>
                  <a:pt x="766025" y="615162"/>
                </a:lnTo>
                <a:lnTo>
                  <a:pt x="765798" y="611762"/>
                </a:lnTo>
                <a:lnTo>
                  <a:pt x="765344" y="609042"/>
                </a:lnTo>
                <a:lnTo>
                  <a:pt x="764662" y="606095"/>
                </a:lnTo>
                <a:lnTo>
                  <a:pt x="763754" y="603829"/>
                </a:lnTo>
                <a:lnTo>
                  <a:pt x="762618" y="601789"/>
                </a:lnTo>
                <a:lnTo>
                  <a:pt x="761483" y="600202"/>
                </a:lnTo>
                <a:lnTo>
                  <a:pt x="759893" y="599522"/>
                </a:lnTo>
                <a:lnTo>
                  <a:pt x="759212" y="599296"/>
                </a:lnTo>
                <a:lnTo>
                  <a:pt x="758304" y="599069"/>
                </a:lnTo>
                <a:lnTo>
                  <a:pt x="363833" y="599069"/>
                </a:lnTo>
                <a:close/>
                <a:moveTo>
                  <a:pt x="362924" y="535603"/>
                </a:moveTo>
                <a:lnTo>
                  <a:pt x="362243" y="535830"/>
                </a:lnTo>
                <a:lnTo>
                  <a:pt x="360881" y="536510"/>
                </a:lnTo>
                <a:lnTo>
                  <a:pt x="359745" y="538097"/>
                </a:lnTo>
                <a:lnTo>
                  <a:pt x="358382" y="540136"/>
                </a:lnTo>
                <a:lnTo>
                  <a:pt x="357701" y="542403"/>
                </a:lnTo>
                <a:lnTo>
                  <a:pt x="356793" y="545350"/>
                </a:lnTo>
                <a:lnTo>
                  <a:pt x="356339" y="548070"/>
                </a:lnTo>
                <a:lnTo>
                  <a:pt x="356339" y="551470"/>
                </a:lnTo>
                <a:lnTo>
                  <a:pt x="356339" y="554416"/>
                </a:lnTo>
                <a:lnTo>
                  <a:pt x="356793" y="557590"/>
                </a:lnTo>
                <a:lnTo>
                  <a:pt x="357701" y="560309"/>
                </a:lnTo>
                <a:lnTo>
                  <a:pt x="358382" y="562576"/>
                </a:lnTo>
                <a:lnTo>
                  <a:pt x="359745" y="564616"/>
                </a:lnTo>
                <a:lnTo>
                  <a:pt x="360881" y="565976"/>
                </a:lnTo>
                <a:lnTo>
                  <a:pt x="362243" y="566883"/>
                </a:lnTo>
                <a:lnTo>
                  <a:pt x="362924" y="567336"/>
                </a:lnTo>
                <a:lnTo>
                  <a:pt x="363833" y="567336"/>
                </a:lnTo>
                <a:lnTo>
                  <a:pt x="758304" y="567336"/>
                </a:lnTo>
                <a:lnTo>
                  <a:pt x="759212" y="567336"/>
                </a:lnTo>
                <a:lnTo>
                  <a:pt x="759893" y="566883"/>
                </a:lnTo>
                <a:lnTo>
                  <a:pt x="761483" y="565976"/>
                </a:lnTo>
                <a:lnTo>
                  <a:pt x="762618" y="564616"/>
                </a:lnTo>
                <a:lnTo>
                  <a:pt x="763754" y="562576"/>
                </a:lnTo>
                <a:lnTo>
                  <a:pt x="764662" y="560309"/>
                </a:lnTo>
                <a:lnTo>
                  <a:pt x="765344" y="557590"/>
                </a:lnTo>
                <a:lnTo>
                  <a:pt x="765798" y="554416"/>
                </a:lnTo>
                <a:lnTo>
                  <a:pt x="766025" y="551470"/>
                </a:lnTo>
                <a:lnTo>
                  <a:pt x="765798" y="548070"/>
                </a:lnTo>
                <a:lnTo>
                  <a:pt x="765344" y="545350"/>
                </a:lnTo>
                <a:lnTo>
                  <a:pt x="764662" y="542403"/>
                </a:lnTo>
                <a:lnTo>
                  <a:pt x="763754" y="540136"/>
                </a:lnTo>
                <a:lnTo>
                  <a:pt x="762618" y="538097"/>
                </a:lnTo>
                <a:lnTo>
                  <a:pt x="761483" y="536510"/>
                </a:lnTo>
                <a:lnTo>
                  <a:pt x="759893" y="535830"/>
                </a:lnTo>
                <a:lnTo>
                  <a:pt x="759212" y="535603"/>
                </a:lnTo>
                <a:lnTo>
                  <a:pt x="758304" y="535603"/>
                </a:lnTo>
                <a:lnTo>
                  <a:pt x="363833" y="535603"/>
                </a:lnTo>
                <a:lnTo>
                  <a:pt x="362924" y="535603"/>
                </a:lnTo>
                <a:close/>
                <a:moveTo>
                  <a:pt x="362924" y="471911"/>
                </a:moveTo>
                <a:lnTo>
                  <a:pt x="362243" y="472138"/>
                </a:lnTo>
                <a:lnTo>
                  <a:pt x="360881" y="473044"/>
                </a:lnTo>
                <a:lnTo>
                  <a:pt x="359745" y="474404"/>
                </a:lnTo>
                <a:lnTo>
                  <a:pt x="358382" y="476444"/>
                </a:lnTo>
                <a:lnTo>
                  <a:pt x="357701" y="478711"/>
                </a:lnTo>
                <a:lnTo>
                  <a:pt x="356793" y="481657"/>
                </a:lnTo>
                <a:lnTo>
                  <a:pt x="356339" y="484377"/>
                </a:lnTo>
                <a:lnTo>
                  <a:pt x="356339" y="487777"/>
                </a:lnTo>
                <a:lnTo>
                  <a:pt x="356339" y="490724"/>
                </a:lnTo>
                <a:lnTo>
                  <a:pt x="356793" y="493897"/>
                </a:lnTo>
                <a:lnTo>
                  <a:pt x="357701" y="496617"/>
                </a:lnTo>
                <a:lnTo>
                  <a:pt x="358382" y="498884"/>
                </a:lnTo>
                <a:lnTo>
                  <a:pt x="359745" y="500924"/>
                </a:lnTo>
                <a:lnTo>
                  <a:pt x="360881" y="502284"/>
                </a:lnTo>
                <a:lnTo>
                  <a:pt x="362243" y="503417"/>
                </a:lnTo>
                <a:lnTo>
                  <a:pt x="362924" y="503644"/>
                </a:lnTo>
                <a:lnTo>
                  <a:pt x="363833" y="503644"/>
                </a:lnTo>
                <a:lnTo>
                  <a:pt x="758304" y="503644"/>
                </a:lnTo>
                <a:lnTo>
                  <a:pt x="759212" y="503644"/>
                </a:lnTo>
                <a:lnTo>
                  <a:pt x="759893" y="503417"/>
                </a:lnTo>
                <a:lnTo>
                  <a:pt x="761483" y="502284"/>
                </a:lnTo>
                <a:lnTo>
                  <a:pt x="762618" y="500924"/>
                </a:lnTo>
                <a:lnTo>
                  <a:pt x="763754" y="498884"/>
                </a:lnTo>
                <a:lnTo>
                  <a:pt x="764662" y="496617"/>
                </a:lnTo>
                <a:lnTo>
                  <a:pt x="765344" y="493897"/>
                </a:lnTo>
                <a:lnTo>
                  <a:pt x="765798" y="490724"/>
                </a:lnTo>
                <a:lnTo>
                  <a:pt x="766025" y="487777"/>
                </a:lnTo>
                <a:lnTo>
                  <a:pt x="765798" y="484377"/>
                </a:lnTo>
                <a:lnTo>
                  <a:pt x="765344" y="481657"/>
                </a:lnTo>
                <a:lnTo>
                  <a:pt x="764662" y="478711"/>
                </a:lnTo>
                <a:lnTo>
                  <a:pt x="763754" y="476444"/>
                </a:lnTo>
                <a:lnTo>
                  <a:pt x="762618" y="474404"/>
                </a:lnTo>
                <a:lnTo>
                  <a:pt x="761483" y="473044"/>
                </a:lnTo>
                <a:lnTo>
                  <a:pt x="759893" y="472138"/>
                </a:lnTo>
                <a:lnTo>
                  <a:pt x="759212" y="471911"/>
                </a:lnTo>
                <a:lnTo>
                  <a:pt x="758304" y="471911"/>
                </a:lnTo>
                <a:lnTo>
                  <a:pt x="363833" y="471911"/>
                </a:lnTo>
                <a:lnTo>
                  <a:pt x="362924" y="471911"/>
                </a:lnTo>
                <a:close/>
                <a:moveTo>
                  <a:pt x="314325" y="415925"/>
                </a:moveTo>
                <a:lnTo>
                  <a:pt x="352251" y="415925"/>
                </a:lnTo>
                <a:lnTo>
                  <a:pt x="771930" y="415925"/>
                </a:lnTo>
                <a:lnTo>
                  <a:pt x="808038" y="415925"/>
                </a:lnTo>
                <a:lnTo>
                  <a:pt x="807357" y="558496"/>
                </a:lnTo>
                <a:lnTo>
                  <a:pt x="807130" y="611309"/>
                </a:lnTo>
                <a:lnTo>
                  <a:pt x="672687" y="732573"/>
                </a:lnTo>
                <a:lnTo>
                  <a:pt x="449449" y="732573"/>
                </a:lnTo>
                <a:lnTo>
                  <a:pt x="409480" y="696307"/>
                </a:lnTo>
                <a:lnTo>
                  <a:pt x="572764" y="696307"/>
                </a:lnTo>
                <a:lnTo>
                  <a:pt x="573672" y="695854"/>
                </a:lnTo>
                <a:lnTo>
                  <a:pt x="574353" y="695174"/>
                </a:lnTo>
                <a:lnTo>
                  <a:pt x="574808" y="693587"/>
                </a:lnTo>
                <a:lnTo>
                  <a:pt x="575716" y="691547"/>
                </a:lnTo>
                <a:lnTo>
                  <a:pt x="576170" y="689281"/>
                </a:lnTo>
                <a:lnTo>
                  <a:pt x="576397" y="686787"/>
                </a:lnTo>
                <a:lnTo>
                  <a:pt x="576624" y="683614"/>
                </a:lnTo>
                <a:lnTo>
                  <a:pt x="576624" y="680214"/>
                </a:lnTo>
                <a:lnTo>
                  <a:pt x="576624" y="677268"/>
                </a:lnTo>
                <a:lnTo>
                  <a:pt x="576397" y="674094"/>
                </a:lnTo>
                <a:lnTo>
                  <a:pt x="576170" y="671374"/>
                </a:lnTo>
                <a:lnTo>
                  <a:pt x="575716" y="669108"/>
                </a:lnTo>
                <a:lnTo>
                  <a:pt x="574808" y="667294"/>
                </a:lnTo>
                <a:lnTo>
                  <a:pt x="574353" y="665708"/>
                </a:lnTo>
                <a:lnTo>
                  <a:pt x="573672" y="664801"/>
                </a:lnTo>
                <a:lnTo>
                  <a:pt x="572764" y="664348"/>
                </a:lnTo>
                <a:lnTo>
                  <a:pt x="374052" y="664348"/>
                </a:lnTo>
                <a:lnTo>
                  <a:pt x="314325" y="610175"/>
                </a:lnTo>
                <a:lnTo>
                  <a:pt x="314325" y="563483"/>
                </a:lnTo>
                <a:lnTo>
                  <a:pt x="314325" y="415925"/>
                </a:lnTo>
                <a:close/>
                <a:moveTo>
                  <a:pt x="561749" y="119947"/>
                </a:moveTo>
                <a:lnTo>
                  <a:pt x="127783" y="529447"/>
                </a:lnTo>
                <a:lnTo>
                  <a:pt x="573325" y="935318"/>
                </a:lnTo>
                <a:lnTo>
                  <a:pt x="994126" y="529447"/>
                </a:lnTo>
                <a:lnTo>
                  <a:pt x="561749" y="119947"/>
                </a:lnTo>
                <a:close/>
                <a:moveTo>
                  <a:pt x="553351" y="0"/>
                </a:moveTo>
                <a:lnTo>
                  <a:pt x="1030895" y="455075"/>
                </a:lnTo>
                <a:lnTo>
                  <a:pt x="1037704" y="454394"/>
                </a:lnTo>
                <a:lnTo>
                  <a:pt x="1044059" y="454168"/>
                </a:lnTo>
                <a:lnTo>
                  <a:pt x="1050641" y="454168"/>
                </a:lnTo>
                <a:lnTo>
                  <a:pt x="1056542" y="454394"/>
                </a:lnTo>
                <a:lnTo>
                  <a:pt x="1061762" y="454848"/>
                </a:lnTo>
                <a:lnTo>
                  <a:pt x="1067210" y="455755"/>
                </a:lnTo>
                <a:lnTo>
                  <a:pt x="1071976" y="456662"/>
                </a:lnTo>
                <a:lnTo>
                  <a:pt x="1076969" y="458022"/>
                </a:lnTo>
                <a:lnTo>
                  <a:pt x="1081282" y="459610"/>
                </a:lnTo>
                <a:lnTo>
                  <a:pt x="1085367" y="461197"/>
                </a:lnTo>
                <a:lnTo>
                  <a:pt x="1089226" y="463011"/>
                </a:lnTo>
                <a:lnTo>
                  <a:pt x="1092857" y="465051"/>
                </a:lnTo>
                <a:lnTo>
                  <a:pt x="1096035" y="467546"/>
                </a:lnTo>
                <a:lnTo>
                  <a:pt x="1099212" y="469813"/>
                </a:lnTo>
                <a:lnTo>
                  <a:pt x="1101936" y="472307"/>
                </a:lnTo>
                <a:lnTo>
                  <a:pt x="1104660" y="474801"/>
                </a:lnTo>
                <a:lnTo>
                  <a:pt x="1107156" y="477522"/>
                </a:lnTo>
                <a:lnTo>
                  <a:pt x="1109199" y="480243"/>
                </a:lnTo>
                <a:lnTo>
                  <a:pt x="1111242" y="482964"/>
                </a:lnTo>
                <a:lnTo>
                  <a:pt x="1113057" y="485912"/>
                </a:lnTo>
                <a:lnTo>
                  <a:pt x="1114646" y="488633"/>
                </a:lnTo>
                <a:lnTo>
                  <a:pt x="1116008" y="491580"/>
                </a:lnTo>
                <a:lnTo>
                  <a:pt x="1118505" y="497476"/>
                </a:lnTo>
                <a:lnTo>
                  <a:pt x="1120093" y="502691"/>
                </a:lnTo>
                <a:lnTo>
                  <a:pt x="1121228" y="508133"/>
                </a:lnTo>
                <a:lnTo>
                  <a:pt x="1121909" y="512668"/>
                </a:lnTo>
                <a:lnTo>
                  <a:pt x="1122363" y="516976"/>
                </a:lnTo>
                <a:lnTo>
                  <a:pt x="1122363" y="1183375"/>
                </a:lnTo>
                <a:lnTo>
                  <a:pt x="1121909" y="1187003"/>
                </a:lnTo>
                <a:lnTo>
                  <a:pt x="1121455" y="1190858"/>
                </a:lnTo>
                <a:lnTo>
                  <a:pt x="1120547" y="1194259"/>
                </a:lnTo>
                <a:lnTo>
                  <a:pt x="1119186" y="1197887"/>
                </a:lnTo>
                <a:lnTo>
                  <a:pt x="1117597" y="1201061"/>
                </a:lnTo>
                <a:lnTo>
                  <a:pt x="1115554" y="1204009"/>
                </a:lnTo>
                <a:lnTo>
                  <a:pt x="1113511" y="1207184"/>
                </a:lnTo>
                <a:lnTo>
                  <a:pt x="1111242" y="1209678"/>
                </a:lnTo>
                <a:lnTo>
                  <a:pt x="1108518" y="1212172"/>
                </a:lnTo>
                <a:lnTo>
                  <a:pt x="1105567" y="1214213"/>
                </a:lnTo>
                <a:lnTo>
                  <a:pt x="1102617" y="1216253"/>
                </a:lnTo>
                <a:lnTo>
                  <a:pt x="1099212" y="1217841"/>
                </a:lnTo>
                <a:lnTo>
                  <a:pt x="1095581" y="1219201"/>
                </a:lnTo>
                <a:lnTo>
                  <a:pt x="1091949" y="1219881"/>
                </a:lnTo>
                <a:lnTo>
                  <a:pt x="1088545" y="1220788"/>
                </a:lnTo>
                <a:lnTo>
                  <a:pt x="1084686" y="1220788"/>
                </a:lnTo>
                <a:lnTo>
                  <a:pt x="37450" y="1220788"/>
                </a:lnTo>
                <a:lnTo>
                  <a:pt x="33591" y="1220788"/>
                </a:lnTo>
                <a:lnTo>
                  <a:pt x="29960" y="1219881"/>
                </a:lnTo>
                <a:lnTo>
                  <a:pt x="26328" y="1219201"/>
                </a:lnTo>
                <a:lnTo>
                  <a:pt x="22924" y="1217841"/>
                </a:lnTo>
                <a:lnTo>
                  <a:pt x="19519" y="1216253"/>
                </a:lnTo>
                <a:lnTo>
                  <a:pt x="16569" y="1214213"/>
                </a:lnTo>
                <a:lnTo>
                  <a:pt x="13391" y="1212172"/>
                </a:lnTo>
                <a:lnTo>
                  <a:pt x="10894" y="1209678"/>
                </a:lnTo>
                <a:lnTo>
                  <a:pt x="8398" y="1207184"/>
                </a:lnTo>
                <a:lnTo>
                  <a:pt x="6355" y="1204009"/>
                </a:lnTo>
                <a:lnTo>
                  <a:pt x="4539" y="1201061"/>
                </a:lnTo>
                <a:lnTo>
                  <a:pt x="2723" y="1197887"/>
                </a:lnTo>
                <a:lnTo>
                  <a:pt x="1362" y="1194259"/>
                </a:lnTo>
                <a:lnTo>
                  <a:pt x="681" y="1190858"/>
                </a:lnTo>
                <a:lnTo>
                  <a:pt x="227" y="1187003"/>
                </a:lnTo>
                <a:lnTo>
                  <a:pt x="0" y="1183375"/>
                </a:lnTo>
                <a:lnTo>
                  <a:pt x="0" y="516976"/>
                </a:lnTo>
                <a:lnTo>
                  <a:pt x="227" y="509720"/>
                </a:lnTo>
                <a:lnTo>
                  <a:pt x="681" y="502691"/>
                </a:lnTo>
                <a:lnTo>
                  <a:pt x="1589" y="496115"/>
                </a:lnTo>
                <a:lnTo>
                  <a:pt x="3177" y="489993"/>
                </a:lnTo>
                <a:lnTo>
                  <a:pt x="4312" y="486819"/>
                </a:lnTo>
                <a:lnTo>
                  <a:pt x="5220" y="483871"/>
                </a:lnTo>
                <a:lnTo>
                  <a:pt x="6582" y="480923"/>
                </a:lnTo>
                <a:lnTo>
                  <a:pt x="7944" y="478429"/>
                </a:lnTo>
                <a:lnTo>
                  <a:pt x="9305" y="475708"/>
                </a:lnTo>
                <a:lnTo>
                  <a:pt x="10894" y="472987"/>
                </a:lnTo>
                <a:lnTo>
                  <a:pt x="12710" y="470720"/>
                </a:lnTo>
                <a:lnTo>
                  <a:pt x="14753" y="468453"/>
                </a:lnTo>
                <a:lnTo>
                  <a:pt x="17022" y="466412"/>
                </a:lnTo>
                <a:lnTo>
                  <a:pt x="19292" y="464144"/>
                </a:lnTo>
                <a:lnTo>
                  <a:pt x="22016" y="462331"/>
                </a:lnTo>
                <a:lnTo>
                  <a:pt x="24739" y="460517"/>
                </a:lnTo>
                <a:lnTo>
                  <a:pt x="27463" y="458703"/>
                </a:lnTo>
                <a:lnTo>
                  <a:pt x="30868" y="457115"/>
                </a:lnTo>
                <a:lnTo>
                  <a:pt x="34272" y="455755"/>
                </a:lnTo>
                <a:lnTo>
                  <a:pt x="37904" y="454394"/>
                </a:lnTo>
                <a:lnTo>
                  <a:pt x="41535" y="453261"/>
                </a:lnTo>
                <a:lnTo>
                  <a:pt x="45848" y="452354"/>
                </a:lnTo>
                <a:lnTo>
                  <a:pt x="50160" y="451674"/>
                </a:lnTo>
                <a:lnTo>
                  <a:pt x="54699" y="450767"/>
                </a:lnTo>
                <a:lnTo>
                  <a:pt x="59466" y="450313"/>
                </a:lnTo>
                <a:lnTo>
                  <a:pt x="64459" y="449860"/>
                </a:lnTo>
                <a:lnTo>
                  <a:pt x="69906" y="449633"/>
                </a:lnTo>
                <a:lnTo>
                  <a:pt x="75354" y="449633"/>
                </a:lnTo>
                <a:lnTo>
                  <a:pt x="553351" y="0"/>
                </a:lnTo>
                <a:close/>
              </a:path>
            </a:pathLst>
          </a:custGeom>
          <a:solidFill>
            <a:schemeClr val="accent3"/>
          </a:solidFill>
          <a:ln>
            <a:noFill/>
          </a:ln>
        </p:spPr>
        <p:txBody>
          <a:bodyPr anchor="ctr" anchorCtr="1">
            <a:normAutofit/>
          </a:bodyPr>
          <a:lstStyle/>
          <a:p>
            <a:endParaRPr altLang="en-US" lang="zh-CN"/>
          </a:p>
        </p:txBody>
      </p:sp>
      <p:sp>
        <p:nvSpPr>
          <p:cNvPr id="40" name="KSO_Shape"/>
          <p:cNvSpPr>
            <a:spLocks noChangeAspect="1"/>
          </p:cNvSpPr>
          <p:nvPr>
            <p:custDataLst>
              <p:tags r:id="rId15"/>
            </p:custDataLst>
          </p:nvPr>
        </p:nvSpPr>
        <p:spPr bwMode="auto">
          <a:xfrm>
            <a:off x="2347391" y="3666999"/>
            <a:ext cx="1223416" cy="870664"/>
          </a:xfrm>
          <a:custGeom>
            <a:gdLst>
              <a:gd fmla="*/ 1091648 w 2509838" name="T0"/>
              <a:gd fmla="*/ 1608111 h 1787526" name="T1"/>
              <a:gd fmla="*/ 1364673 w 2509838" name="T2"/>
              <a:gd fmla="*/ 1644625 h 1787526" name="T3"/>
              <a:gd fmla="*/ 1419551 w 2509838" name="T4"/>
              <a:gd fmla="*/ 1603152 h 1787526" name="T5"/>
              <a:gd fmla="*/ 2438407 w 2509838" name="T6"/>
              <a:gd fmla="*/ 1567539 h 1787526" name="T7"/>
              <a:gd fmla="*/ 2487842 w 2509838" name="T8"/>
              <a:gd fmla="*/ 1592108 h 1787526" name="T9"/>
              <a:gd fmla="*/ 2509611 w 2509838" name="T10"/>
              <a:gd fmla="*/ 1640568 h 1787526" name="T11"/>
              <a:gd fmla="*/ 2495552 w 2509838" name="T12"/>
              <a:gd fmla="*/ 1753040 h 1787526" name="T13"/>
              <a:gd fmla="*/ 2450426 w 2509838" name="T14"/>
              <a:gd fmla="*/ 1783920 h 1787526" name="T15"/>
              <a:gd fmla="*/ 55558 w 2509838" name="T16"/>
              <a:gd fmla="*/ 1782793 h 1787526" name="T17"/>
              <a:gd fmla="*/ 12472 w 2509838" name="T18"/>
              <a:gd fmla="*/ 1750110 h 1787526" name="T19"/>
              <a:gd fmla="*/ 680 w 2509838" name="T20"/>
              <a:gd fmla="*/ 1636736 h 1787526" name="T21"/>
              <a:gd fmla="*/ 24717 w 2509838" name="T22"/>
              <a:gd fmla="*/ 1589628 h 1787526" name="T23"/>
              <a:gd fmla="*/ 75740 w 2509838" name="T24"/>
              <a:gd fmla="*/ 1567089 h 1787526" name="T25"/>
              <a:gd fmla="*/ 933501 w 2509838" name="T26"/>
              <a:gd fmla="*/ 749091 h 1787526" name="T27"/>
              <a:gd fmla="*/ 932155 w 2509838" name="T28"/>
              <a:gd fmla="*/ 1160902 h 1787526" name="T29"/>
              <a:gd fmla="*/ 829865 w 2509838" name="T30"/>
              <a:gd fmla="*/ 1167944 h 1787526" name="T31"/>
              <a:gd fmla="*/ 814387 w 2509838" name="T32"/>
              <a:gd fmla="*/ 760448 h 1787526" name="T33"/>
              <a:gd fmla="*/ 837043 w 2509838" name="T34"/>
              <a:gd fmla="*/ 738188 h 1787526" name="T35"/>
              <a:gd fmla="*/ 1416304 w 2509838" name="T36"/>
              <a:gd fmla="*/ 686474 h 1787526" name="T37"/>
              <a:gd fmla="*/ 1412034 w 2509838" name="T38"/>
              <a:gd fmla="*/ 1161601 h 1787526" name="T39"/>
              <a:gd fmla="*/ 1308659 w 2509838" name="T40"/>
              <a:gd fmla="*/ 1166588 h 1787526" name="T41"/>
              <a:gd fmla="*/ 1296074 w 2509838" name="T42"/>
              <a:gd fmla="*/ 694181 h 1787526" name="T43"/>
              <a:gd fmla="*/ 988416 w 2509838" name="T44"/>
              <a:gd fmla="*/ 671513 h 1787526" name="T45"/>
              <a:gd fmla="*/ 1088565 w 2509838" name="T46"/>
              <a:gd fmla="*/ 688968 h 1787526" name="T47"/>
              <a:gd fmla="*/ 1081281 w 2509838" name="T48"/>
              <a:gd fmla="*/ 1163414 h 1787526" name="T49"/>
              <a:gd fmla="*/ 976581 w 2509838" name="T50"/>
              <a:gd fmla="*/ 1165228 h 1787526" name="T51"/>
              <a:gd fmla="*/ 966338 w 2509838" name="T52"/>
              <a:gd fmla="*/ 691461 h 1787526" name="T53"/>
              <a:gd fmla="*/ 1546133 w 2509838" name="T54"/>
              <a:gd fmla="*/ 590550 h 1787526" name="T55"/>
              <a:gd fmla="*/ 1571170 w 2509838" name="T56"/>
              <a:gd fmla="*/ 617105 h 1787526" name="T57"/>
              <a:gd fmla="*/ 1558196 w 2509838" name="T58"/>
              <a:gd fmla="*/ 1165903 h 1787526" name="T59"/>
              <a:gd fmla="*/ 1453496 w 2509838" name="T60"/>
              <a:gd fmla="*/ 1160229 h 1787526" name="T61"/>
              <a:gd fmla="*/ 1449399 w 2509838" name="T62"/>
              <a:gd fmla="*/ 608026 h 1787526" name="T63"/>
              <a:gd fmla="*/ 1229322 w 2509838" name="T64"/>
              <a:gd fmla="*/ 590777 h 1787526" name="T65"/>
              <a:gd fmla="*/ 1252538 w 2509838" name="T66"/>
              <a:gd fmla="*/ 620282 h 1787526" name="T67"/>
              <a:gd fmla="*/ 1236833 w 2509838" name="T68"/>
              <a:gd fmla="*/ 1167492 h 1787526" name="T69"/>
              <a:gd fmla="*/ 1132815 w 2509838" name="T70"/>
              <a:gd fmla="*/ 1157959 h 1787526" name="T71"/>
              <a:gd fmla="*/ 1131450 w 2509838" name="T72"/>
              <a:gd fmla="*/ 605303 h 1787526" name="T73"/>
              <a:gd fmla="*/ 1713065 w 2509838" name="T74"/>
              <a:gd fmla="*/ 508680 h 1787526" name="T75"/>
              <a:gd fmla="*/ 1733550 w 2509838" name="T76"/>
              <a:gd fmla="*/ 545860 h 1787526" name="T77"/>
              <a:gd fmla="*/ 1715797 w 2509838" name="T78"/>
              <a:gd fmla="*/ 1168174 h 1787526" name="T79"/>
              <a:gd fmla="*/ 1612689 w 2509838" name="T80"/>
              <a:gd fmla="*/ 1153438 h 1787526" name="T81"/>
              <a:gd fmla="*/ 1614055 w 2509838" name="T82"/>
              <a:gd fmla="*/ 521829 h 1787526" name="T83"/>
              <a:gd fmla="*/ 1733550 w 2509838" name="T84"/>
              <a:gd fmla="*/ 464215 h 1787526" name="T85"/>
              <a:gd fmla="*/ 1501548 w 2509838" name="T86"/>
              <a:gd fmla="*/ 379141 h 1787526" name="T87"/>
              <a:gd fmla="*/ 188232 w 2509838" name="T88"/>
              <a:gd fmla="*/ 103187 h 1787526" name="T89"/>
              <a:gd fmla="*/ 158976 w 2509838" name="T90"/>
              <a:gd fmla="*/ 139700 h 1787526" name="T91"/>
              <a:gd fmla="*/ 160110 w 2509838" name="T92"/>
              <a:gd fmla="*/ 1353684 h 1787526" name="T93"/>
              <a:gd fmla="*/ 191407 w 2509838" name="T94"/>
              <a:gd fmla="*/ 1389063 h 1787526" name="T95"/>
              <a:gd fmla="*/ 2288041 w 2509838" name="T96"/>
              <a:gd fmla="*/ 1398588 h 1787526" name="T97"/>
              <a:gd fmla="*/ 2332945 w 2509838" name="T98"/>
              <a:gd fmla="*/ 1378857 h 1787526" name="T99"/>
              <a:gd fmla="*/ 2354036 w 2509838" name="T100"/>
              <a:gd fmla="*/ 1337129 h 1787526" name="T101"/>
              <a:gd fmla="*/ 2343830 w 2509838" name="T102"/>
              <a:gd fmla="*/ 124505 h 1787526" name="T103"/>
              <a:gd fmla="*/ 2305957 w 2509838" name="T104"/>
              <a:gd fmla="*/ 95704 h 1787526" name="T105"/>
              <a:gd fmla="*/ 2436813 w 2509838" name="T106"/>
              <a:gd fmla="*/ 680 h 1787526" name="T107"/>
              <a:gd fmla="*/ 2486479 w 2509838" name="T108"/>
              <a:gd fmla="*/ 25400 h 1787526" name="T109"/>
              <a:gd fmla="*/ 2508250 w 2509838" name="T110"/>
              <a:gd fmla="*/ 74159 h 1787526" name="T111"/>
              <a:gd fmla="*/ 2493963 w 2509838" name="T112"/>
              <a:gd fmla="*/ 1455965 h 1787526" name="T113"/>
              <a:gd fmla="*/ 2449286 w 2509838" name="T114"/>
              <a:gd fmla="*/ 1487034 h 1787526" name="T115"/>
              <a:gd fmla="*/ 57150 w 2509838" name="T116"/>
              <a:gd fmla="*/ 1485674 h 1787526" name="T117"/>
              <a:gd fmla="*/ 13833 w 2509838" name="T118"/>
              <a:gd fmla="*/ 1452790 h 1787526" name="T119"/>
              <a:gd fmla="*/ 2041 w 2509838" name="T120"/>
              <a:gd fmla="*/ 70304 h 1787526" name="T121"/>
              <a:gd fmla="*/ 26307 w 2509838" name="T122"/>
              <a:gd fmla="*/ 22905 h 1787526" name="T123"/>
              <a:gd fmla="*/ 77333 w 2509838" name="T124"/>
              <a:gd fmla="*/ 227 h 17875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87526" w="2509838">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3"/>
          </a:solidFill>
          <a:ln>
            <a:noFill/>
          </a:ln>
        </p:spPr>
        <p:txBody>
          <a:bodyPr anchor="ctr" anchorCtr="1">
            <a:normAutofit/>
          </a:bodyPr>
          <a:lstStyle/>
          <a:p>
            <a:endParaRPr altLang="en-US" lang="zh-CN"/>
          </a:p>
        </p:txBody>
      </p:sp>
      <p:sp>
        <p:nvSpPr>
          <p:cNvPr id="43" name="KSO_Shape"/>
          <p:cNvSpPr>
            <a:spLocks noChangeAspect="1"/>
          </p:cNvSpPr>
          <p:nvPr>
            <p:custDataLst>
              <p:tags r:id="rId16"/>
            </p:custDataLst>
          </p:nvPr>
        </p:nvSpPr>
        <p:spPr>
          <a:xfrm>
            <a:off x="5829629" y="4508986"/>
            <a:ext cx="1223416" cy="868625"/>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solidFill>
                <a:schemeClr val="tx1"/>
              </a:solidFill>
            </a:endParaRPr>
          </a:p>
        </p:txBody>
      </p:sp>
    </p:spTree>
    <p:custDataLst>
      <p:tags r:id="rId17"/>
    </p:custData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custDataLst>
              <p:tags r:id="rId3"/>
            </p:custDataLst>
          </p:nvPr>
        </p:nvGrpSpPr>
        <p:grpSpPr>
          <a:xfrm>
            <a:off x="8257080" y="278556"/>
            <a:ext cx="3363419" cy="1569660"/>
            <a:chOff x="8257080" y="278556"/>
            <a:chExt cx="3363419" cy="1569660"/>
          </a:xfrm>
        </p:grpSpPr>
        <p:sp>
          <p:nvSpPr>
            <p:cNvPr id="4" name="TextBox 14"/>
            <p:cNvSpPr txBox="1"/>
            <p:nvPr>
              <p:custDataLst>
                <p:tags r:id="rId4"/>
              </p:custDataLst>
            </p:nvPr>
          </p:nvSpPr>
          <p:spPr>
            <a:xfrm>
              <a:off x="8257080" y="278556"/>
              <a:ext cx="3363419" cy="1569660"/>
            </a:xfrm>
            <a:prstGeom prst="rect">
              <a:avLst/>
            </a:prstGeom>
            <a:noFill/>
          </p:spPr>
          <p:txBody>
            <a:bodyPr rtlCol="0" wrap="square">
              <a:normAutofit fontScale="60000" lnSpcReduction="20000"/>
            </a:bodyPr>
            <a:lstStyle/>
            <a:p>
              <a:pPr algn="ctr"/>
              <a:r>
                <a:rPr altLang="zh-CN" lang="en-US" smtClean="0" sz="9600">
                  <a:sym charset="0" pitchFamily="34" typeface="Arial"/>
                </a:rPr>
                <a:t>CONTENTS</a:t>
              </a:r>
            </a:p>
          </p:txBody>
        </p:sp>
        <p:sp>
          <p:nvSpPr>
            <p:cNvPr id="5" name="矩形 4"/>
            <p:cNvSpPr/>
            <p:nvPr>
              <p:custDataLst>
                <p:tags r:id="rId5"/>
              </p:custDataLst>
            </p:nvPr>
          </p:nvSpPr>
          <p:spPr>
            <a:xfrm>
              <a:off x="9762713" y="550744"/>
              <a:ext cx="1210588" cy="707886"/>
            </a:xfrm>
            <a:prstGeom prst="rect">
              <a:avLst/>
            </a:prstGeom>
          </p:spPr>
          <p:txBody>
            <a:bodyPr wrap="none">
              <a:normAutofit/>
            </a:bodyPr>
            <a:lstStyle/>
            <a:p>
              <a:r>
                <a:rPr altLang="en-US" lang="zh-CN" smtClean="0" sz="4000">
                  <a:latin typeface="+mj-lt"/>
                  <a:ea typeface="+mj-ea"/>
                  <a:cs typeface="+mj-cs"/>
                </a:rPr>
                <a:t>目录</a:t>
              </a:r>
            </a:p>
          </p:txBody>
        </p:sp>
        <p:cxnSp>
          <p:nvCxnSpPr>
            <p:cNvPr id="6" name="直接连接符 5"/>
            <p:cNvCxnSpPr/>
            <p:nvPr>
              <p:custDataLst>
                <p:tags r:id="rId6"/>
              </p:custDataLst>
            </p:nvPr>
          </p:nvCxnSpPr>
          <p:spPr>
            <a:xfrm>
              <a:off x="9437809" y="1166424"/>
              <a:ext cx="187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KSO_Shape"/>
          <p:cNvSpPr/>
          <p:nvPr>
            <p:custDataLst>
              <p:tags r:id="rId7"/>
            </p:custDataLst>
          </p:nvPr>
        </p:nvSpPr>
        <p:spPr bwMode="auto">
          <a:xfrm>
            <a:off x="1826691" y="689850"/>
            <a:ext cx="1223416" cy="1154370"/>
          </a:xfrm>
          <a:custGeom>
            <a:gdLst>
              <a:gd fmla="*/ 1299223 w 11947525" name="T0"/>
              <a:gd fmla="*/ 1305443 h 11268075" name="T1"/>
              <a:gd fmla="*/ 1461656 w 11947525" name="T2"/>
              <a:gd fmla="*/ 1305443 h 11268075" name="T3"/>
              <a:gd fmla="*/ 1461656 w 11947525" name="T4"/>
              <a:gd fmla="*/ 1467876 h 11268075" name="T5"/>
              <a:gd fmla="*/ 1299223 w 11947525" name="T6"/>
              <a:gd fmla="*/ 1467876 h 11268075" name="T7"/>
              <a:gd fmla="*/ 1028901 w 11947525" name="T8"/>
              <a:gd fmla="*/ 1305443 h 11268075" name="T9"/>
              <a:gd fmla="*/ 1191334 w 11947525" name="T10"/>
              <a:gd fmla="*/ 1305443 h 11268075" name="T11"/>
              <a:gd fmla="*/ 1191334 w 11947525" name="T12"/>
              <a:gd fmla="*/ 1467876 h 11268075" name="T13"/>
              <a:gd fmla="*/ 1028901 w 11947525" name="T14"/>
              <a:gd fmla="*/ 1467876 h 11268075" name="T15"/>
              <a:gd fmla="*/ 757860 w 11947525" name="T16"/>
              <a:gd fmla="*/ 1305443 h 11268075" name="T17"/>
              <a:gd fmla="*/ 920293 w 11947525" name="T18"/>
              <a:gd fmla="*/ 1305443 h 11268075" name="T19"/>
              <a:gd fmla="*/ 920293 w 11947525" name="T20"/>
              <a:gd fmla="*/ 1467876 h 11268075" name="T21"/>
              <a:gd fmla="*/ 757860 w 11947525" name="T22"/>
              <a:gd fmla="*/ 1467876 h 11268075" name="T23"/>
              <a:gd fmla="*/ 108129 w 11947525" name="T24"/>
              <a:gd fmla="*/ 1183439 h 11268075" name="T25"/>
              <a:gd fmla="*/ 108129 w 11947525" name="T26"/>
              <a:gd fmla="*/ 1590119 h 11268075" name="T27"/>
              <a:gd fmla="*/ 1583900 w 11947525" name="T28"/>
              <a:gd fmla="*/ 1590119 h 11268075" name="T29"/>
              <a:gd fmla="*/ 1583900 w 11947525" name="T30"/>
              <a:gd fmla="*/ 1183439 h 11268075" name="T31"/>
              <a:gd fmla="*/ 791830 w 11947525" name="T32"/>
              <a:gd fmla="*/ 184920 h 11268075" name="T33"/>
              <a:gd fmla="*/ 434909 w 11947525" name="T34"/>
              <a:gd fmla="*/ 541363 h 11268075" name="T35"/>
              <a:gd fmla="*/ 791830 w 11947525" name="T36"/>
              <a:gd fmla="*/ 541363 h 11268075" name="T37"/>
              <a:gd fmla="*/ 899959 w 11947525" name="T38"/>
              <a:gd fmla="*/ 107890 h 11268075" name="T39"/>
              <a:gd fmla="*/ 899959 w 11947525" name="T40"/>
              <a:gd fmla="*/ 649970 h 11268075" name="T41"/>
              <a:gd fmla="*/ 358596 w 11947525" name="T42"/>
              <a:gd fmla="*/ 649970 h 11268075" name="T43"/>
              <a:gd fmla="*/ 358596 w 11947525" name="T44"/>
              <a:gd fmla="*/ 1075310 h 11268075" name="T45"/>
              <a:gd fmla="*/ 1333193 w 11947525" name="T46"/>
              <a:gd fmla="*/ 1075310 h 11268075" name="T47"/>
              <a:gd fmla="*/ 1333193 w 11947525" name="T48"/>
              <a:gd fmla="*/ 107890 h 11268075" name="T49"/>
              <a:gd fmla="*/ 823647 w 11947525" name="T50"/>
              <a:gd fmla="*/ 0 h 11268075" name="T51"/>
              <a:gd fmla="*/ 1441322 w 11947525" name="T52"/>
              <a:gd fmla="*/ 0 h 11268075" name="T53"/>
              <a:gd fmla="*/ 1441322 w 11947525" name="T54"/>
              <a:gd fmla="*/ 1075310 h 11268075" name="T55"/>
              <a:gd fmla="*/ 1691789 w 11947525" name="T56"/>
              <a:gd fmla="*/ 1075310 h 11268075" name="T57"/>
              <a:gd fmla="*/ 1691789 w 11947525" name="T58"/>
              <a:gd fmla="*/ 1183439 h 11268075" name="T59"/>
              <a:gd fmla="*/ 1800397 w 11947525" name="T60"/>
              <a:gd fmla="*/ 1183439 h 11268075" name="T61"/>
              <a:gd fmla="*/ 1800397 w 11947525" name="T62"/>
              <a:gd fmla="*/ 1590119 h 11268075" name="T63"/>
              <a:gd fmla="*/ 1691789 w 11947525" name="T64"/>
              <a:gd fmla="*/ 1590119 h 11268075" name="T65"/>
              <a:gd fmla="*/ 1691789 w 11947525" name="T66"/>
              <a:gd fmla="*/ 1698009 h 11268075" name="T67"/>
              <a:gd fmla="*/ 0 w 11947525" name="T68"/>
              <a:gd fmla="*/ 1698009 h 11268075" name="T69"/>
              <a:gd fmla="*/ 0 w 11947525" name="T70"/>
              <a:gd fmla="*/ 1698009 h 11268075" name="T71"/>
              <a:gd fmla="*/ 0 w 11947525" name="T72"/>
              <a:gd fmla="*/ 1075310 h 11268075" name="T73"/>
              <a:gd fmla="*/ 0 w 11947525" name="T74"/>
              <a:gd fmla="*/ 1075310 h 11268075" name="T75"/>
              <a:gd fmla="*/ 250467 w 11947525" name="T76"/>
              <a:gd fmla="*/ 1075310 h 11268075" name="T77"/>
              <a:gd fmla="*/ 250467 w 11947525" name="T78"/>
              <a:gd fmla="*/ 572940 h 1126807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268075" w="11947525">
                <a:moveTo>
                  <a:pt x="8621712" y="8662987"/>
                </a:moveTo>
                <a:lnTo>
                  <a:pt x="9699625" y="8662987"/>
                </a:lnTo>
                <a:lnTo>
                  <a:pt x="9699625" y="9740900"/>
                </a:lnTo>
                <a:lnTo>
                  <a:pt x="8621712" y="9740900"/>
                </a:lnTo>
                <a:lnTo>
                  <a:pt x="8621712" y="8662987"/>
                </a:lnTo>
                <a:close/>
                <a:moveTo>
                  <a:pt x="6827837" y="8662987"/>
                </a:moveTo>
                <a:lnTo>
                  <a:pt x="7905750" y="8662987"/>
                </a:lnTo>
                <a:lnTo>
                  <a:pt x="7905750" y="9740900"/>
                </a:lnTo>
                <a:lnTo>
                  <a:pt x="6827837" y="9740900"/>
                </a:lnTo>
                <a:lnTo>
                  <a:pt x="6827837" y="8662987"/>
                </a:lnTo>
                <a:close/>
                <a:moveTo>
                  <a:pt x="5029199" y="8662987"/>
                </a:moveTo>
                <a:lnTo>
                  <a:pt x="6107112" y="8662987"/>
                </a:lnTo>
                <a:lnTo>
                  <a:pt x="6107112" y="9740900"/>
                </a:lnTo>
                <a:lnTo>
                  <a:pt x="5029199" y="9740900"/>
                </a:lnTo>
                <a:lnTo>
                  <a:pt x="5029199" y="8662987"/>
                </a:lnTo>
                <a:close/>
                <a:moveTo>
                  <a:pt x="717550" y="7853362"/>
                </a:moveTo>
                <a:lnTo>
                  <a:pt x="717550" y="10552112"/>
                </a:lnTo>
                <a:lnTo>
                  <a:pt x="10510837" y="10552112"/>
                </a:lnTo>
                <a:lnTo>
                  <a:pt x="10510837" y="7853362"/>
                </a:lnTo>
                <a:lnTo>
                  <a:pt x="717550" y="7853362"/>
                </a:lnTo>
                <a:close/>
                <a:moveTo>
                  <a:pt x="5254625" y="1227137"/>
                </a:moveTo>
                <a:lnTo>
                  <a:pt x="2886075" y="3592512"/>
                </a:lnTo>
                <a:lnTo>
                  <a:pt x="5254625" y="3592512"/>
                </a:lnTo>
                <a:lnTo>
                  <a:pt x="5254625" y="1227137"/>
                </a:lnTo>
                <a:close/>
                <a:moveTo>
                  <a:pt x="5972175" y="715962"/>
                </a:moveTo>
                <a:lnTo>
                  <a:pt x="5972175" y="4313237"/>
                </a:lnTo>
                <a:lnTo>
                  <a:pt x="2379662" y="4313237"/>
                </a:lnTo>
                <a:lnTo>
                  <a:pt x="2379662" y="7135812"/>
                </a:lnTo>
                <a:lnTo>
                  <a:pt x="8847137" y="7135812"/>
                </a:lnTo>
                <a:lnTo>
                  <a:pt x="8847137" y="715962"/>
                </a:lnTo>
                <a:lnTo>
                  <a:pt x="5972175" y="715962"/>
                </a:lnTo>
                <a:close/>
                <a:moveTo>
                  <a:pt x="5465762" y="0"/>
                </a:moveTo>
                <a:lnTo>
                  <a:pt x="9564687" y="0"/>
                </a:lnTo>
                <a:lnTo>
                  <a:pt x="9564687" y="7135812"/>
                </a:lnTo>
                <a:lnTo>
                  <a:pt x="11226800" y="7135812"/>
                </a:lnTo>
                <a:lnTo>
                  <a:pt x="11226800" y="7853362"/>
                </a:lnTo>
                <a:lnTo>
                  <a:pt x="11947525" y="7853362"/>
                </a:lnTo>
                <a:lnTo>
                  <a:pt x="11947525" y="10552112"/>
                </a:lnTo>
                <a:lnTo>
                  <a:pt x="11226800" y="10552112"/>
                </a:lnTo>
                <a:lnTo>
                  <a:pt x="11226800" y="11268075"/>
                </a:lnTo>
                <a:lnTo>
                  <a:pt x="0" y="11268075"/>
                </a:lnTo>
                <a:lnTo>
                  <a:pt x="0" y="7135812"/>
                </a:lnTo>
                <a:lnTo>
                  <a:pt x="1662112" y="7135812"/>
                </a:lnTo>
                <a:lnTo>
                  <a:pt x="1662112" y="3802062"/>
                </a:lnTo>
                <a:lnTo>
                  <a:pt x="5465762" y="0"/>
                </a:ln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p>
        </p:txBody>
      </p:sp>
      <p:sp>
        <p:nvSpPr>
          <p:cNvPr id="21" name="矩形 20"/>
          <p:cNvSpPr/>
          <p:nvPr>
            <p:custDataLst>
              <p:tags r:id="rId8"/>
            </p:custDataLst>
          </p:nvPr>
        </p:nvSpPr>
        <p:spPr>
          <a:xfrm>
            <a:off x="531467" y="2002453"/>
            <a:ext cx="3813865" cy="369332"/>
          </a:xfrm>
          <a:prstGeom prst="rect">
            <a:avLst/>
          </a:prstGeom>
        </p:spPr>
        <p:txBody>
          <a:bodyPr wrap="square">
            <a:normAutofit/>
          </a:bodyPr>
          <a:lstStyle/>
          <a:p>
            <a:r>
              <a:rPr altLang="zh-CN" kern="0" lang="en-US" smtClean="0">
                <a:effectLst/>
              </a:rPr>
              <a:t>LOREM IPSUM DOLOR LOREM</a:t>
            </a:r>
          </a:p>
        </p:txBody>
      </p:sp>
      <p:sp>
        <p:nvSpPr>
          <p:cNvPr id="25" name="矩形 24"/>
          <p:cNvSpPr/>
          <p:nvPr>
            <p:custDataLst>
              <p:tags r:id="rId9"/>
            </p:custDataLst>
          </p:nvPr>
        </p:nvSpPr>
        <p:spPr>
          <a:xfrm>
            <a:off x="4013706" y="2843421"/>
            <a:ext cx="3813865" cy="369332"/>
          </a:xfrm>
          <a:prstGeom prst="rect">
            <a:avLst/>
          </a:prstGeom>
        </p:spPr>
        <p:txBody>
          <a:bodyPr wrap="square">
            <a:normAutofit/>
          </a:bodyPr>
          <a:lstStyle/>
          <a:p>
            <a:r>
              <a:rPr altLang="zh-CN" kern="0" lang="en-US" smtClean="0">
                <a:effectLst/>
              </a:rPr>
              <a:t>LOREM IPSUM DOLOR LOREM</a:t>
            </a:r>
          </a:p>
        </p:txBody>
      </p:sp>
      <p:sp>
        <p:nvSpPr>
          <p:cNvPr id="28" name="矩形 27"/>
          <p:cNvSpPr/>
          <p:nvPr>
            <p:custDataLst>
              <p:tags r:id="rId10"/>
            </p:custDataLst>
          </p:nvPr>
        </p:nvSpPr>
        <p:spPr>
          <a:xfrm>
            <a:off x="7495944" y="3684388"/>
            <a:ext cx="3813865" cy="369332"/>
          </a:xfrm>
          <a:prstGeom prst="rect">
            <a:avLst/>
          </a:prstGeom>
        </p:spPr>
        <p:txBody>
          <a:bodyPr wrap="square">
            <a:normAutofit/>
          </a:bodyPr>
          <a:lstStyle/>
          <a:p>
            <a:r>
              <a:rPr altLang="zh-CN" kern="0" lang="en-US" smtClean="0">
                <a:effectLst/>
              </a:rPr>
              <a:t>LOREM IPSUM DOLOR LOREM</a:t>
            </a:r>
          </a:p>
        </p:txBody>
      </p:sp>
      <p:sp>
        <p:nvSpPr>
          <p:cNvPr id="31" name="矩形 30"/>
          <p:cNvSpPr/>
          <p:nvPr>
            <p:custDataLst>
              <p:tags r:id="rId11"/>
            </p:custDataLst>
          </p:nvPr>
        </p:nvSpPr>
        <p:spPr>
          <a:xfrm>
            <a:off x="290167" y="4207957"/>
            <a:ext cx="3813865" cy="369332"/>
          </a:xfrm>
          <a:prstGeom prst="rect">
            <a:avLst/>
          </a:prstGeom>
        </p:spPr>
        <p:txBody>
          <a:bodyPr wrap="square">
            <a:normAutofit/>
          </a:bodyPr>
          <a:lstStyle/>
          <a:p>
            <a:r>
              <a:rPr altLang="zh-CN" kern="0" lang="en-US" smtClean="0">
                <a:effectLst/>
              </a:rPr>
              <a:t>LOREM IPSUM DOLOR LOREM</a:t>
            </a:r>
          </a:p>
        </p:txBody>
      </p:sp>
      <p:sp>
        <p:nvSpPr>
          <p:cNvPr id="34" name="矩形 33"/>
          <p:cNvSpPr/>
          <p:nvPr>
            <p:custDataLst>
              <p:tags r:id="rId12"/>
            </p:custDataLst>
          </p:nvPr>
        </p:nvSpPr>
        <p:spPr>
          <a:xfrm>
            <a:off x="3772406" y="5048925"/>
            <a:ext cx="3813865" cy="369332"/>
          </a:xfrm>
          <a:prstGeom prst="rect">
            <a:avLst/>
          </a:prstGeom>
        </p:spPr>
        <p:txBody>
          <a:bodyPr wrap="square">
            <a:normAutofit/>
          </a:bodyPr>
          <a:lstStyle/>
          <a:p>
            <a:r>
              <a:rPr altLang="zh-CN" kern="0" lang="en-US" smtClean="0">
                <a:effectLst/>
              </a:rPr>
              <a:t>LOREM IPSUM DOLOR LOREM</a:t>
            </a:r>
          </a:p>
        </p:txBody>
      </p:sp>
      <p:sp>
        <p:nvSpPr>
          <p:cNvPr id="37" name="矩形 36"/>
          <p:cNvSpPr/>
          <p:nvPr>
            <p:custDataLst>
              <p:tags r:id="rId13"/>
            </p:custDataLst>
          </p:nvPr>
        </p:nvSpPr>
        <p:spPr>
          <a:xfrm>
            <a:off x="7254644" y="5889892"/>
            <a:ext cx="3813865" cy="369332"/>
          </a:xfrm>
          <a:prstGeom prst="rect">
            <a:avLst/>
          </a:prstGeom>
        </p:spPr>
        <p:txBody>
          <a:bodyPr wrap="square">
            <a:normAutofit/>
          </a:bodyPr>
          <a:lstStyle/>
          <a:p>
            <a:r>
              <a:rPr altLang="zh-CN" kern="0" lang="en-US" smtClean="0">
                <a:effectLst/>
              </a:rPr>
              <a:t>LOREM IPSUM DOLOR LOREM</a:t>
            </a:r>
          </a:p>
        </p:txBody>
      </p:sp>
      <p:sp>
        <p:nvSpPr>
          <p:cNvPr id="38" name="KSO_Shape"/>
          <p:cNvSpPr>
            <a:spLocks noChangeAspect="1"/>
          </p:cNvSpPr>
          <p:nvPr>
            <p:custDataLst>
              <p:tags r:id="rId14"/>
            </p:custDataLst>
          </p:nvPr>
        </p:nvSpPr>
        <p:spPr bwMode="auto">
          <a:xfrm>
            <a:off x="5308930" y="1543193"/>
            <a:ext cx="1223416" cy="1129621"/>
          </a:xfrm>
          <a:custGeom>
            <a:gdLst>
              <a:gd fmla="*/ 2147483646 w 4477" name="T0"/>
              <a:gd fmla="*/ 2147483646 h 4133" name="T1"/>
              <a:gd fmla="*/ 2147483646 w 4477" name="T2"/>
              <a:gd fmla="*/ 1386867173 h 4133" name="T3"/>
              <a:gd fmla="*/ 2147483646 w 4477" name="T4"/>
              <a:gd fmla="*/ 385250906 h 4133" name="T5"/>
              <a:gd fmla="*/ 2147483646 w 4477" name="T6"/>
              <a:gd fmla="*/ 0 h 4133" name="T7"/>
              <a:gd fmla="*/ 2147483646 w 4477" name="T8"/>
              <a:gd fmla="*/ 231114454 h 4133" name="T9"/>
              <a:gd fmla="*/ 2147483646 w 4477" name="T10"/>
              <a:gd fmla="*/ 1001616267 h 4133" name="T11"/>
              <a:gd fmla="*/ 2147483646 w 4477" name="T12"/>
              <a:gd fmla="*/ 2147483646 h 4133" name="T13"/>
              <a:gd fmla="*/ 2147483646 w 4477" name="T14"/>
              <a:gd fmla="*/ 2147483646 h 4133" name="T15"/>
              <a:gd fmla="*/ 2147483646 w 4477" name="T16"/>
              <a:gd fmla="*/ 2147483646 h 4133" name="T17"/>
              <a:gd fmla="*/ 2147483646 w 4477" name="T18"/>
              <a:gd fmla="*/ 2147483646 h 4133" name="T19"/>
              <a:gd fmla="*/ 2147483646 w 4477" name="T20"/>
              <a:gd fmla="*/ 2147483646 h 4133" name="T21"/>
              <a:gd fmla="*/ 2147483646 w 4477" name="T22"/>
              <a:gd fmla="*/ 2147483646 h 4133" name="T23"/>
              <a:gd fmla="*/ 2147483646 w 4477" name="T24"/>
              <a:gd fmla="*/ 2147483646 h 4133" name="T25"/>
              <a:gd fmla="*/ 2147483646 w 4477" name="T26"/>
              <a:gd fmla="*/ 2147483646 h 4133" name="T27"/>
              <a:gd fmla="*/ 2147483646 w 4477" name="T28"/>
              <a:gd fmla="*/ 2147483646 h 4133" name="T29"/>
              <a:gd fmla="*/ 2147483646 w 4477" name="T30"/>
              <a:gd fmla="*/ 2147483646 h 4133" name="T31"/>
              <a:gd fmla="*/ 2147483646 w 4477" name="T32"/>
              <a:gd fmla="*/ 2147483646 h 4133" name="T33"/>
              <a:gd fmla="*/ 2147483646 w 4477" name="T34"/>
              <a:gd fmla="*/ 2147483646 h 4133" name="T35"/>
              <a:gd fmla="*/ 2147483646 w 4477" name="T36"/>
              <a:gd fmla="*/ 2147483646 h 4133" name="T37"/>
              <a:gd fmla="*/ 2147483646 w 4477" name="T38"/>
              <a:gd fmla="*/ 2147483646 h 4133" name="T39"/>
              <a:gd fmla="*/ 2147483646 w 4477" name="T40"/>
              <a:gd fmla="*/ 2147483646 h 4133" name="T41"/>
              <a:gd fmla="*/ 2147483646 w 4477" name="T42"/>
              <a:gd fmla="*/ 2147483646 h 4133" name="T43"/>
              <a:gd fmla="*/ 2147483646 w 4477" name="T44"/>
              <a:gd fmla="*/ 2147483646 h 4133" name="T45"/>
              <a:gd fmla="*/ 2147483646 w 4477" name="T46"/>
              <a:gd fmla="*/ 2147483646 h 4133" name="T47"/>
              <a:gd fmla="*/ 2147483646 w 4477" name="T48"/>
              <a:gd fmla="*/ 2147483646 h 4133" name="T49"/>
              <a:gd fmla="*/ 2147483646 w 4477" name="T50"/>
              <a:gd fmla="*/ 2147483646 h 4133" name="T51"/>
              <a:gd fmla="*/ 2147483646 w 4477" name="T52"/>
              <a:gd fmla="*/ 2147483646 h 4133" name="T53"/>
              <a:gd fmla="*/ 2147483646 w 4477" name="T54"/>
              <a:gd fmla="*/ 2147483646 h 4133" name="T55"/>
              <a:gd fmla="*/ 2147483646 w 4477" name="T56"/>
              <a:gd fmla="*/ 2147483646 h 4133" name="T57"/>
              <a:gd fmla="*/ 2147483646 w 4477" name="T58"/>
              <a:gd fmla="*/ 2147483646 h 4133" name="T59"/>
              <a:gd fmla="*/ 2147483646 w 4477" name="T60"/>
              <a:gd fmla="*/ 2147483646 h 4133" name="T61"/>
              <a:gd fmla="*/ 2147483646 w 4477" name="T62"/>
              <a:gd fmla="*/ 2147483646 h 4133" name="T63"/>
              <a:gd fmla="*/ 2147483646 w 4477" name="T64"/>
              <a:gd fmla="*/ 2147483646 h 4133" name="T65"/>
              <a:gd fmla="*/ 0 w 4477" name="T66"/>
              <a:gd fmla="*/ 2147483646 h 4133" name="T67"/>
              <a:gd fmla="*/ 2147483646 w 4477" name="T68"/>
              <a:gd fmla="*/ 2147483646 h 4133" name="T69"/>
              <a:gd fmla="*/ 2147483646 w 4477" name="T70"/>
              <a:gd fmla="*/ 2147483646 h 4133" name="T71"/>
              <a:gd fmla="*/ 2147483646 w 4477" name="T72"/>
              <a:gd fmla="*/ 2147483646 h 4133" name="T73"/>
              <a:gd fmla="*/ 2147483646 w 4477" name="T74"/>
              <a:gd fmla="*/ 2147483646 h 4133" name="T75"/>
              <a:gd fmla="*/ 2147483646 w 4477" name="T76"/>
              <a:gd fmla="*/ 2147483646 h 4133" name="T77"/>
              <a:gd fmla="*/ 2147483646 w 4477" name="T78"/>
              <a:gd fmla="*/ 2147483646 h 4133" name="T79"/>
              <a:gd fmla="*/ 2147483646 w 4477" name="T80"/>
              <a:gd fmla="*/ 2147483646 h 4133" name="T81"/>
              <a:gd fmla="*/ 2147483646 w 4477" name="T82"/>
              <a:gd fmla="*/ 2147483646 h 4133" name="T83"/>
              <a:gd fmla="*/ 2147483646 w 4477" name="T84"/>
              <a:gd fmla="*/ 2147483646 h 4133" name="T85"/>
              <a:gd fmla="*/ 2147483646 w 4477" name="T86"/>
              <a:gd fmla="*/ 2147483646 h 4133" name="T87"/>
              <a:gd fmla="*/ 2147483646 w 4477" name="T88"/>
              <a:gd fmla="*/ 2147483646 h 4133" name="T89"/>
              <a:gd fmla="*/ 2147483646 w 4477" name="T90"/>
              <a:gd fmla="*/ 2147483646 h 4133" name="T91"/>
              <a:gd fmla="*/ 2147483646 w 4477" name="T92"/>
              <a:gd fmla="*/ 2147483646 h 4133" name="T93"/>
              <a:gd fmla="*/ 2147483646 w 4477" name="T94"/>
              <a:gd fmla="*/ 2147483646 h 4133" name="T95"/>
              <a:gd fmla="*/ 2147483646 w 4477" name="T96"/>
              <a:gd fmla="*/ 2147483646 h 4133" name="T97"/>
              <a:gd fmla="*/ 2147483646 w 4477" name="T98"/>
              <a:gd fmla="*/ 2147483646 h 4133" name="T99"/>
              <a:gd fmla="*/ 2147483646 w 4477" name="T100"/>
              <a:gd fmla="*/ 2147483646 h 4133" name="T101"/>
              <a:gd fmla="*/ 2147483646 w 4477" name="T102"/>
              <a:gd fmla="*/ 2147483646 h 4133" name="T103"/>
              <a:gd fmla="*/ 2147483646 w 4477" name="T104"/>
              <a:gd fmla="*/ 2147483646 h 4133" name="T105"/>
              <a:gd fmla="*/ 2147483646 w 4477" name="T106"/>
              <a:gd fmla="*/ 2147483646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2"/>
          </a:solidFill>
          <a:ln>
            <a:noFill/>
          </a:ln>
        </p:spPr>
        <p:txBody>
          <a:bodyPr anchor="ctr" anchorCtr="1">
            <a:normAutofit/>
          </a:bodyPr>
          <a:lstStyle/>
          <a:p>
            <a:endParaRPr altLang="en-US" lang="zh-CN"/>
          </a:p>
        </p:txBody>
      </p:sp>
      <p:sp>
        <p:nvSpPr>
          <p:cNvPr id="39" name="KSO_Shape"/>
          <p:cNvSpPr>
            <a:spLocks noChangeAspect="1"/>
          </p:cNvSpPr>
          <p:nvPr>
            <p:custDataLst>
              <p:tags r:id="rId15"/>
            </p:custDataLst>
          </p:nvPr>
        </p:nvSpPr>
        <p:spPr bwMode="auto">
          <a:xfrm>
            <a:off x="8840104" y="2337262"/>
            <a:ext cx="1125543" cy="1223416"/>
          </a:xfrm>
          <a:custGeom>
            <a:gdLst>
              <a:gd fmla="*/ 873642 w 1122363" name="T0"/>
              <a:gd fmla="*/ 1643523 h 1220788" name="T1"/>
              <a:gd fmla="*/ 866371 w 1122363" name="T2"/>
              <a:gd fmla="*/ 1292418 h 1220788" name="T3"/>
              <a:gd fmla="*/ 756438 w 1122363" name="T4"/>
              <a:gd fmla="*/ 1193029 h 1220788" name="T5"/>
              <a:gd fmla="*/ 116958 w 1122363" name="T6"/>
              <a:gd fmla="*/ 940116 h 1220788" name="T7"/>
              <a:gd fmla="*/ 566716 w 1122363" name="T8"/>
              <a:gd fmla="*/ 935182 h 1220788" name="T9"/>
              <a:gd fmla="*/ 558560 w 1122363" name="T10"/>
              <a:gd fmla="*/ 945792 h 1220788" name="T11"/>
              <a:gd fmla="*/ 557142 w 1122363" name="T12"/>
              <a:gd fmla="*/ 969490 h 1220788" name="T13"/>
              <a:gd fmla="*/ 565652 w 1122363" name="T14"/>
              <a:gd fmla="*/ 983992 h 1220788" name="T15"/>
              <a:gd fmla="*/ 1186593 w 1122363" name="T16"/>
              <a:gd fmla="*/ 983992 h 1220788" name="T17"/>
              <a:gd fmla="*/ 1195105 w 1122363" name="T18"/>
              <a:gd fmla="*/ 969490 h 1220788" name="T19"/>
              <a:gd fmla="*/ 1194040 w 1122363" name="T20"/>
              <a:gd fmla="*/ 945792 h 1220788" name="T21"/>
              <a:gd fmla="*/ 1185530 w 1122363" name="T22"/>
              <a:gd fmla="*/ 935182 h 1220788" name="T23"/>
              <a:gd fmla="*/ 563525 w 1122363" name="T24"/>
              <a:gd fmla="*/ 837206 h 1220788" name="T25"/>
              <a:gd fmla="*/ 556433 w 1122363" name="T26"/>
              <a:gd fmla="*/ 855245 h 1220788" name="T27"/>
              <a:gd fmla="*/ 559623 w 1122363" name="T28"/>
              <a:gd fmla="*/ 877882 h 1220788" name="T29"/>
              <a:gd fmla="*/ 568135 w 1122363" name="T30"/>
              <a:gd fmla="*/ 885309 h 1220788" name="T31"/>
              <a:gd fmla="*/ 1190849 w 1122363" name="T32"/>
              <a:gd fmla="*/ 881065 h 1220788" name="T33"/>
              <a:gd fmla="*/ 1196169 w 1122363" name="T34"/>
              <a:gd fmla="*/ 860551 h 1220788" name="T35"/>
              <a:gd fmla="*/ 1190849 w 1122363" name="T36"/>
              <a:gd fmla="*/ 839683 h 1220788" name="T37"/>
              <a:gd fmla="*/ 568135 w 1122363" name="T38"/>
              <a:gd fmla="*/ 835791 h 1220788" name="T39"/>
              <a:gd fmla="*/ 561751 w 1122363" name="T40"/>
              <a:gd fmla="*/ 740292 h 1220788" name="T41"/>
              <a:gd fmla="*/ 556433 w 1122363" name="T42"/>
              <a:gd fmla="*/ 761160 h 1220788" name="T43"/>
              <a:gd fmla="*/ 561751 w 1122363" name="T44"/>
              <a:gd fmla="*/ 781676 h 1220788" name="T45"/>
              <a:gd fmla="*/ 1184112 w 1122363" name="T46"/>
              <a:gd fmla="*/ 785920 h 1220788" name="T47"/>
              <a:gd fmla="*/ 1192622 w 1122363" name="T48"/>
              <a:gd fmla="*/ 778492 h 1220788" name="T49"/>
              <a:gd fmla="*/ 1195814 w 1122363" name="T50"/>
              <a:gd fmla="*/ 755855 h 1220788" name="T51"/>
              <a:gd fmla="*/ 1189076 w 1122363" name="T52"/>
              <a:gd fmla="*/ 738170 h 1220788" name="T53"/>
              <a:gd fmla="*/ 566716 w 1122363" name="T54"/>
              <a:gd fmla="*/ 736402 h 1220788" name="T55"/>
              <a:gd fmla="*/ 1260710 w 1122363" name="T56"/>
              <a:gd fmla="*/ 871515 h 1220788" name="T57"/>
              <a:gd fmla="*/ 894386 w 1122363" name="T58"/>
              <a:gd fmla="*/ 1086564 h 1220788" name="T59"/>
              <a:gd fmla="*/ 899705 w 1122363" name="T60"/>
              <a:gd fmla="*/ 1075601 h 1220788" name="T61"/>
              <a:gd fmla="*/ 900059 w 1122363" name="T62"/>
              <a:gd fmla="*/ 1051902 h 1220788" name="T63"/>
              <a:gd fmla="*/ 895804 w 1122363" name="T64"/>
              <a:gd fmla="*/ 1037400 h 1220788" name="T65"/>
              <a:gd fmla="*/ 490827 w 1122363" name="T66"/>
              <a:gd fmla="*/ 649037 h 1220788" name="T67"/>
              <a:gd fmla="*/ 877186 w 1122363" name="T68"/>
              <a:gd fmla="*/ 187173 h 1220788" name="T69"/>
              <a:gd fmla="*/ 1640604 w 1122363" name="T70"/>
              <a:gd fmla="*/ 708714 h 1220788" name="T71"/>
              <a:gd fmla="*/ 1681716 w 1122363" name="T72"/>
              <a:gd fmla="*/ 714728 h 1220788" name="T73"/>
              <a:gd fmla="*/ 1711488 w 1122363" name="T74"/>
              <a:gd fmla="*/ 729590 h 1220788" name="T75"/>
              <a:gd fmla="*/ 1732044 w 1122363" name="T76"/>
              <a:gd fmla="*/ 749404 h 1220788" name="T77"/>
              <a:gd fmla="*/ 1746576 w 1122363" name="T78"/>
              <a:gd fmla="*/ 776295 h 1220788" name="T79"/>
              <a:gd fmla="*/ 1752600 w 1122363" name="T80"/>
              <a:gd fmla="*/ 1846618 h 1220788" name="T81"/>
              <a:gd fmla="*/ 1745158 w 1122363" name="T82"/>
              <a:gd fmla="*/ 1874217 h 1220788" name="T83"/>
              <a:gd fmla="*/ 1726373 w 1122363" name="T84"/>
              <a:gd fmla="*/ 1894740 h 1220788" name="T85"/>
              <a:gd fmla="*/ 1699792 w 1122363" name="T86"/>
              <a:gd fmla="*/ 1905000 h 1220788" name="T87"/>
              <a:gd fmla="*/ 41112 w 1122363" name="T88"/>
              <a:gd fmla="*/ 1902524 h 1220788" name="T89"/>
              <a:gd fmla="*/ 17011 w 1122363" name="T90"/>
              <a:gd fmla="*/ 1887663 h 1220788" name="T91"/>
              <a:gd fmla="*/ 2127 w 1122363" name="T92"/>
              <a:gd fmla="*/ 1863602 h 1220788" name="T93"/>
              <a:gd fmla="*/ 354 w 1122363" name="T94"/>
              <a:gd fmla="*/ 795401 h 1220788" name="T95"/>
              <a:gd fmla="*/ 8151 w 1122363" name="T96"/>
              <a:gd fmla="*/ 755065 h 1220788" name="T97"/>
              <a:gd fmla="*/ 19847 w 1122363" name="T98"/>
              <a:gd fmla="*/ 734543 h 1220788" name="T99"/>
              <a:gd fmla="*/ 38631 w 1122363" name="T100"/>
              <a:gd fmla="*/ 718622 h 1220788" name="T101"/>
              <a:gd fmla="*/ 64858 w 1122363" name="T102"/>
              <a:gd fmla="*/ 707299 h 1220788" name="T103"/>
              <a:gd fmla="*/ 100654 w 1122363" name="T104"/>
              <a:gd fmla="*/ 701992 h 122078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220788" w="1122363">
                <a:moveTo>
                  <a:pt x="396743" y="901306"/>
                </a:moveTo>
                <a:lnTo>
                  <a:pt x="119386" y="1152538"/>
                </a:lnTo>
                <a:lnTo>
                  <a:pt x="1002750" y="1152538"/>
                </a:lnTo>
                <a:lnTo>
                  <a:pt x="727664" y="901306"/>
                </a:lnTo>
                <a:lnTo>
                  <a:pt x="559479" y="1053225"/>
                </a:lnTo>
                <a:lnTo>
                  <a:pt x="396743" y="901306"/>
                </a:lnTo>
                <a:close/>
                <a:moveTo>
                  <a:pt x="554823" y="828225"/>
                </a:moveTo>
                <a:lnTo>
                  <a:pt x="567313" y="828225"/>
                </a:lnTo>
                <a:lnTo>
                  <a:pt x="560955" y="833438"/>
                </a:lnTo>
                <a:lnTo>
                  <a:pt x="554823" y="828225"/>
                </a:lnTo>
                <a:close/>
                <a:moveTo>
                  <a:pt x="484422" y="764533"/>
                </a:moveTo>
                <a:lnTo>
                  <a:pt x="637714" y="764533"/>
                </a:lnTo>
                <a:lnTo>
                  <a:pt x="602514" y="796266"/>
                </a:lnTo>
                <a:lnTo>
                  <a:pt x="519850" y="796266"/>
                </a:lnTo>
                <a:lnTo>
                  <a:pt x="484422" y="764533"/>
                </a:lnTo>
                <a:close/>
                <a:moveTo>
                  <a:pt x="1051549" y="602458"/>
                </a:moveTo>
                <a:lnTo>
                  <a:pt x="788945" y="850289"/>
                </a:lnTo>
                <a:lnTo>
                  <a:pt x="1051549" y="1097893"/>
                </a:lnTo>
                <a:lnTo>
                  <a:pt x="1051549" y="602458"/>
                </a:lnTo>
                <a:close/>
                <a:moveTo>
                  <a:pt x="74900" y="602458"/>
                </a:moveTo>
                <a:lnTo>
                  <a:pt x="74900" y="1097893"/>
                </a:lnTo>
                <a:lnTo>
                  <a:pt x="337957" y="850289"/>
                </a:lnTo>
                <a:lnTo>
                  <a:pt x="74900" y="602458"/>
                </a:lnTo>
                <a:close/>
                <a:moveTo>
                  <a:pt x="363833" y="599069"/>
                </a:moveTo>
                <a:lnTo>
                  <a:pt x="362924" y="599296"/>
                </a:lnTo>
                <a:lnTo>
                  <a:pt x="362243" y="599522"/>
                </a:lnTo>
                <a:lnTo>
                  <a:pt x="360881" y="600202"/>
                </a:lnTo>
                <a:lnTo>
                  <a:pt x="359745" y="601789"/>
                </a:lnTo>
                <a:lnTo>
                  <a:pt x="358382" y="603829"/>
                </a:lnTo>
                <a:lnTo>
                  <a:pt x="357701" y="606095"/>
                </a:lnTo>
                <a:lnTo>
                  <a:pt x="356793" y="609042"/>
                </a:lnTo>
                <a:lnTo>
                  <a:pt x="356339" y="611762"/>
                </a:lnTo>
                <a:lnTo>
                  <a:pt x="356339" y="615162"/>
                </a:lnTo>
                <a:lnTo>
                  <a:pt x="356339" y="618335"/>
                </a:lnTo>
                <a:lnTo>
                  <a:pt x="356793" y="621282"/>
                </a:lnTo>
                <a:lnTo>
                  <a:pt x="357701" y="624002"/>
                </a:lnTo>
                <a:lnTo>
                  <a:pt x="358382" y="626268"/>
                </a:lnTo>
                <a:lnTo>
                  <a:pt x="359745" y="628082"/>
                </a:lnTo>
                <a:lnTo>
                  <a:pt x="360881" y="629668"/>
                </a:lnTo>
                <a:lnTo>
                  <a:pt x="362243" y="630575"/>
                </a:lnTo>
                <a:lnTo>
                  <a:pt x="362924" y="631028"/>
                </a:lnTo>
                <a:lnTo>
                  <a:pt x="363833" y="631028"/>
                </a:lnTo>
                <a:lnTo>
                  <a:pt x="758304" y="631028"/>
                </a:lnTo>
                <a:lnTo>
                  <a:pt x="759212" y="631028"/>
                </a:lnTo>
                <a:lnTo>
                  <a:pt x="759893" y="630575"/>
                </a:lnTo>
                <a:lnTo>
                  <a:pt x="761483" y="629668"/>
                </a:lnTo>
                <a:lnTo>
                  <a:pt x="762618" y="628082"/>
                </a:lnTo>
                <a:lnTo>
                  <a:pt x="763754" y="626268"/>
                </a:lnTo>
                <a:lnTo>
                  <a:pt x="764662" y="624002"/>
                </a:lnTo>
                <a:lnTo>
                  <a:pt x="765344" y="621282"/>
                </a:lnTo>
                <a:lnTo>
                  <a:pt x="765798" y="618335"/>
                </a:lnTo>
                <a:lnTo>
                  <a:pt x="766025" y="615162"/>
                </a:lnTo>
                <a:lnTo>
                  <a:pt x="765798" y="611762"/>
                </a:lnTo>
                <a:lnTo>
                  <a:pt x="765344" y="609042"/>
                </a:lnTo>
                <a:lnTo>
                  <a:pt x="764662" y="606095"/>
                </a:lnTo>
                <a:lnTo>
                  <a:pt x="763754" y="603829"/>
                </a:lnTo>
                <a:lnTo>
                  <a:pt x="762618" y="601789"/>
                </a:lnTo>
                <a:lnTo>
                  <a:pt x="761483" y="600202"/>
                </a:lnTo>
                <a:lnTo>
                  <a:pt x="759893" y="599522"/>
                </a:lnTo>
                <a:lnTo>
                  <a:pt x="759212" y="599296"/>
                </a:lnTo>
                <a:lnTo>
                  <a:pt x="758304" y="599069"/>
                </a:lnTo>
                <a:lnTo>
                  <a:pt x="363833" y="599069"/>
                </a:lnTo>
                <a:close/>
                <a:moveTo>
                  <a:pt x="362924" y="535603"/>
                </a:moveTo>
                <a:lnTo>
                  <a:pt x="362243" y="535830"/>
                </a:lnTo>
                <a:lnTo>
                  <a:pt x="360881" y="536510"/>
                </a:lnTo>
                <a:lnTo>
                  <a:pt x="359745" y="538097"/>
                </a:lnTo>
                <a:lnTo>
                  <a:pt x="358382" y="540136"/>
                </a:lnTo>
                <a:lnTo>
                  <a:pt x="357701" y="542403"/>
                </a:lnTo>
                <a:lnTo>
                  <a:pt x="356793" y="545350"/>
                </a:lnTo>
                <a:lnTo>
                  <a:pt x="356339" y="548070"/>
                </a:lnTo>
                <a:lnTo>
                  <a:pt x="356339" y="551470"/>
                </a:lnTo>
                <a:lnTo>
                  <a:pt x="356339" y="554416"/>
                </a:lnTo>
                <a:lnTo>
                  <a:pt x="356793" y="557590"/>
                </a:lnTo>
                <a:lnTo>
                  <a:pt x="357701" y="560309"/>
                </a:lnTo>
                <a:lnTo>
                  <a:pt x="358382" y="562576"/>
                </a:lnTo>
                <a:lnTo>
                  <a:pt x="359745" y="564616"/>
                </a:lnTo>
                <a:lnTo>
                  <a:pt x="360881" y="565976"/>
                </a:lnTo>
                <a:lnTo>
                  <a:pt x="362243" y="566883"/>
                </a:lnTo>
                <a:lnTo>
                  <a:pt x="362924" y="567336"/>
                </a:lnTo>
                <a:lnTo>
                  <a:pt x="363833" y="567336"/>
                </a:lnTo>
                <a:lnTo>
                  <a:pt x="758304" y="567336"/>
                </a:lnTo>
                <a:lnTo>
                  <a:pt x="759212" y="567336"/>
                </a:lnTo>
                <a:lnTo>
                  <a:pt x="759893" y="566883"/>
                </a:lnTo>
                <a:lnTo>
                  <a:pt x="761483" y="565976"/>
                </a:lnTo>
                <a:lnTo>
                  <a:pt x="762618" y="564616"/>
                </a:lnTo>
                <a:lnTo>
                  <a:pt x="763754" y="562576"/>
                </a:lnTo>
                <a:lnTo>
                  <a:pt x="764662" y="560309"/>
                </a:lnTo>
                <a:lnTo>
                  <a:pt x="765344" y="557590"/>
                </a:lnTo>
                <a:lnTo>
                  <a:pt x="765798" y="554416"/>
                </a:lnTo>
                <a:lnTo>
                  <a:pt x="766025" y="551470"/>
                </a:lnTo>
                <a:lnTo>
                  <a:pt x="765798" y="548070"/>
                </a:lnTo>
                <a:lnTo>
                  <a:pt x="765344" y="545350"/>
                </a:lnTo>
                <a:lnTo>
                  <a:pt x="764662" y="542403"/>
                </a:lnTo>
                <a:lnTo>
                  <a:pt x="763754" y="540136"/>
                </a:lnTo>
                <a:lnTo>
                  <a:pt x="762618" y="538097"/>
                </a:lnTo>
                <a:lnTo>
                  <a:pt x="761483" y="536510"/>
                </a:lnTo>
                <a:lnTo>
                  <a:pt x="759893" y="535830"/>
                </a:lnTo>
                <a:lnTo>
                  <a:pt x="759212" y="535603"/>
                </a:lnTo>
                <a:lnTo>
                  <a:pt x="758304" y="535603"/>
                </a:lnTo>
                <a:lnTo>
                  <a:pt x="363833" y="535603"/>
                </a:lnTo>
                <a:lnTo>
                  <a:pt x="362924" y="535603"/>
                </a:lnTo>
                <a:close/>
                <a:moveTo>
                  <a:pt x="362924" y="471911"/>
                </a:moveTo>
                <a:lnTo>
                  <a:pt x="362243" y="472138"/>
                </a:lnTo>
                <a:lnTo>
                  <a:pt x="360881" y="473044"/>
                </a:lnTo>
                <a:lnTo>
                  <a:pt x="359745" y="474404"/>
                </a:lnTo>
                <a:lnTo>
                  <a:pt x="358382" y="476444"/>
                </a:lnTo>
                <a:lnTo>
                  <a:pt x="357701" y="478711"/>
                </a:lnTo>
                <a:lnTo>
                  <a:pt x="356793" y="481657"/>
                </a:lnTo>
                <a:lnTo>
                  <a:pt x="356339" y="484377"/>
                </a:lnTo>
                <a:lnTo>
                  <a:pt x="356339" y="487777"/>
                </a:lnTo>
                <a:lnTo>
                  <a:pt x="356339" y="490724"/>
                </a:lnTo>
                <a:lnTo>
                  <a:pt x="356793" y="493897"/>
                </a:lnTo>
                <a:lnTo>
                  <a:pt x="357701" y="496617"/>
                </a:lnTo>
                <a:lnTo>
                  <a:pt x="358382" y="498884"/>
                </a:lnTo>
                <a:lnTo>
                  <a:pt x="359745" y="500924"/>
                </a:lnTo>
                <a:lnTo>
                  <a:pt x="360881" y="502284"/>
                </a:lnTo>
                <a:lnTo>
                  <a:pt x="362243" y="503417"/>
                </a:lnTo>
                <a:lnTo>
                  <a:pt x="362924" y="503644"/>
                </a:lnTo>
                <a:lnTo>
                  <a:pt x="363833" y="503644"/>
                </a:lnTo>
                <a:lnTo>
                  <a:pt x="758304" y="503644"/>
                </a:lnTo>
                <a:lnTo>
                  <a:pt x="759212" y="503644"/>
                </a:lnTo>
                <a:lnTo>
                  <a:pt x="759893" y="503417"/>
                </a:lnTo>
                <a:lnTo>
                  <a:pt x="761483" y="502284"/>
                </a:lnTo>
                <a:lnTo>
                  <a:pt x="762618" y="500924"/>
                </a:lnTo>
                <a:lnTo>
                  <a:pt x="763754" y="498884"/>
                </a:lnTo>
                <a:lnTo>
                  <a:pt x="764662" y="496617"/>
                </a:lnTo>
                <a:lnTo>
                  <a:pt x="765344" y="493897"/>
                </a:lnTo>
                <a:lnTo>
                  <a:pt x="765798" y="490724"/>
                </a:lnTo>
                <a:lnTo>
                  <a:pt x="766025" y="487777"/>
                </a:lnTo>
                <a:lnTo>
                  <a:pt x="765798" y="484377"/>
                </a:lnTo>
                <a:lnTo>
                  <a:pt x="765344" y="481657"/>
                </a:lnTo>
                <a:lnTo>
                  <a:pt x="764662" y="478711"/>
                </a:lnTo>
                <a:lnTo>
                  <a:pt x="763754" y="476444"/>
                </a:lnTo>
                <a:lnTo>
                  <a:pt x="762618" y="474404"/>
                </a:lnTo>
                <a:lnTo>
                  <a:pt x="761483" y="473044"/>
                </a:lnTo>
                <a:lnTo>
                  <a:pt x="759893" y="472138"/>
                </a:lnTo>
                <a:lnTo>
                  <a:pt x="759212" y="471911"/>
                </a:lnTo>
                <a:lnTo>
                  <a:pt x="758304" y="471911"/>
                </a:lnTo>
                <a:lnTo>
                  <a:pt x="363833" y="471911"/>
                </a:lnTo>
                <a:lnTo>
                  <a:pt x="362924" y="471911"/>
                </a:lnTo>
                <a:close/>
                <a:moveTo>
                  <a:pt x="314325" y="415925"/>
                </a:moveTo>
                <a:lnTo>
                  <a:pt x="352251" y="415925"/>
                </a:lnTo>
                <a:lnTo>
                  <a:pt x="771930" y="415925"/>
                </a:lnTo>
                <a:lnTo>
                  <a:pt x="808038" y="415925"/>
                </a:lnTo>
                <a:lnTo>
                  <a:pt x="807357" y="558496"/>
                </a:lnTo>
                <a:lnTo>
                  <a:pt x="807130" y="611309"/>
                </a:lnTo>
                <a:lnTo>
                  <a:pt x="672687" y="732573"/>
                </a:lnTo>
                <a:lnTo>
                  <a:pt x="449449" y="732573"/>
                </a:lnTo>
                <a:lnTo>
                  <a:pt x="409480" y="696307"/>
                </a:lnTo>
                <a:lnTo>
                  <a:pt x="572764" y="696307"/>
                </a:lnTo>
                <a:lnTo>
                  <a:pt x="573672" y="695854"/>
                </a:lnTo>
                <a:lnTo>
                  <a:pt x="574353" y="695174"/>
                </a:lnTo>
                <a:lnTo>
                  <a:pt x="574808" y="693587"/>
                </a:lnTo>
                <a:lnTo>
                  <a:pt x="575716" y="691547"/>
                </a:lnTo>
                <a:lnTo>
                  <a:pt x="576170" y="689281"/>
                </a:lnTo>
                <a:lnTo>
                  <a:pt x="576397" y="686787"/>
                </a:lnTo>
                <a:lnTo>
                  <a:pt x="576624" y="683614"/>
                </a:lnTo>
                <a:lnTo>
                  <a:pt x="576624" y="680214"/>
                </a:lnTo>
                <a:lnTo>
                  <a:pt x="576624" y="677268"/>
                </a:lnTo>
                <a:lnTo>
                  <a:pt x="576397" y="674094"/>
                </a:lnTo>
                <a:lnTo>
                  <a:pt x="576170" y="671374"/>
                </a:lnTo>
                <a:lnTo>
                  <a:pt x="575716" y="669108"/>
                </a:lnTo>
                <a:lnTo>
                  <a:pt x="574808" y="667294"/>
                </a:lnTo>
                <a:lnTo>
                  <a:pt x="574353" y="665708"/>
                </a:lnTo>
                <a:lnTo>
                  <a:pt x="573672" y="664801"/>
                </a:lnTo>
                <a:lnTo>
                  <a:pt x="572764" y="664348"/>
                </a:lnTo>
                <a:lnTo>
                  <a:pt x="374052" y="664348"/>
                </a:lnTo>
                <a:lnTo>
                  <a:pt x="314325" y="610175"/>
                </a:lnTo>
                <a:lnTo>
                  <a:pt x="314325" y="563483"/>
                </a:lnTo>
                <a:lnTo>
                  <a:pt x="314325" y="415925"/>
                </a:lnTo>
                <a:close/>
                <a:moveTo>
                  <a:pt x="561749" y="119947"/>
                </a:moveTo>
                <a:lnTo>
                  <a:pt x="127783" y="529447"/>
                </a:lnTo>
                <a:lnTo>
                  <a:pt x="573325" y="935318"/>
                </a:lnTo>
                <a:lnTo>
                  <a:pt x="994126" y="529447"/>
                </a:lnTo>
                <a:lnTo>
                  <a:pt x="561749" y="119947"/>
                </a:lnTo>
                <a:close/>
                <a:moveTo>
                  <a:pt x="553351" y="0"/>
                </a:moveTo>
                <a:lnTo>
                  <a:pt x="1030895" y="455075"/>
                </a:lnTo>
                <a:lnTo>
                  <a:pt x="1037704" y="454394"/>
                </a:lnTo>
                <a:lnTo>
                  <a:pt x="1044059" y="454168"/>
                </a:lnTo>
                <a:lnTo>
                  <a:pt x="1050641" y="454168"/>
                </a:lnTo>
                <a:lnTo>
                  <a:pt x="1056542" y="454394"/>
                </a:lnTo>
                <a:lnTo>
                  <a:pt x="1061762" y="454848"/>
                </a:lnTo>
                <a:lnTo>
                  <a:pt x="1067210" y="455755"/>
                </a:lnTo>
                <a:lnTo>
                  <a:pt x="1071976" y="456662"/>
                </a:lnTo>
                <a:lnTo>
                  <a:pt x="1076969" y="458022"/>
                </a:lnTo>
                <a:lnTo>
                  <a:pt x="1081282" y="459610"/>
                </a:lnTo>
                <a:lnTo>
                  <a:pt x="1085367" y="461197"/>
                </a:lnTo>
                <a:lnTo>
                  <a:pt x="1089226" y="463011"/>
                </a:lnTo>
                <a:lnTo>
                  <a:pt x="1092857" y="465051"/>
                </a:lnTo>
                <a:lnTo>
                  <a:pt x="1096035" y="467546"/>
                </a:lnTo>
                <a:lnTo>
                  <a:pt x="1099212" y="469813"/>
                </a:lnTo>
                <a:lnTo>
                  <a:pt x="1101936" y="472307"/>
                </a:lnTo>
                <a:lnTo>
                  <a:pt x="1104660" y="474801"/>
                </a:lnTo>
                <a:lnTo>
                  <a:pt x="1107156" y="477522"/>
                </a:lnTo>
                <a:lnTo>
                  <a:pt x="1109199" y="480243"/>
                </a:lnTo>
                <a:lnTo>
                  <a:pt x="1111242" y="482964"/>
                </a:lnTo>
                <a:lnTo>
                  <a:pt x="1113057" y="485912"/>
                </a:lnTo>
                <a:lnTo>
                  <a:pt x="1114646" y="488633"/>
                </a:lnTo>
                <a:lnTo>
                  <a:pt x="1116008" y="491580"/>
                </a:lnTo>
                <a:lnTo>
                  <a:pt x="1118505" y="497476"/>
                </a:lnTo>
                <a:lnTo>
                  <a:pt x="1120093" y="502691"/>
                </a:lnTo>
                <a:lnTo>
                  <a:pt x="1121228" y="508133"/>
                </a:lnTo>
                <a:lnTo>
                  <a:pt x="1121909" y="512668"/>
                </a:lnTo>
                <a:lnTo>
                  <a:pt x="1122363" y="516976"/>
                </a:lnTo>
                <a:lnTo>
                  <a:pt x="1122363" y="1183375"/>
                </a:lnTo>
                <a:lnTo>
                  <a:pt x="1121909" y="1187003"/>
                </a:lnTo>
                <a:lnTo>
                  <a:pt x="1121455" y="1190858"/>
                </a:lnTo>
                <a:lnTo>
                  <a:pt x="1120547" y="1194259"/>
                </a:lnTo>
                <a:lnTo>
                  <a:pt x="1119186" y="1197887"/>
                </a:lnTo>
                <a:lnTo>
                  <a:pt x="1117597" y="1201061"/>
                </a:lnTo>
                <a:lnTo>
                  <a:pt x="1115554" y="1204009"/>
                </a:lnTo>
                <a:lnTo>
                  <a:pt x="1113511" y="1207184"/>
                </a:lnTo>
                <a:lnTo>
                  <a:pt x="1111242" y="1209678"/>
                </a:lnTo>
                <a:lnTo>
                  <a:pt x="1108518" y="1212172"/>
                </a:lnTo>
                <a:lnTo>
                  <a:pt x="1105567" y="1214213"/>
                </a:lnTo>
                <a:lnTo>
                  <a:pt x="1102617" y="1216253"/>
                </a:lnTo>
                <a:lnTo>
                  <a:pt x="1099212" y="1217841"/>
                </a:lnTo>
                <a:lnTo>
                  <a:pt x="1095581" y="1219201"/>
                </a:lnTo>
                <a:lnTo>
                  <a:pt x="1091949" y="1219881"/>
                </a:lnTo>
                <a:lnTo>
                  <a:pt x="1088545" y="1220788"/>
                </a:lnTo>
                <a:lnTo>
                  <a:pt x="1084686" y="1220788"/>
                </a:lnTo>
                <a:lnTo>
                  <a:pt x="37450" y="1220788"/>
                </a:lnTo>
                <a:lnTo>
                  <a:pt x="33591" y="1220788"/>
                </a:lnTo>
                <a:lnTo>
                  <a:pt x="29960" y="1219881"/>
                </a:lnTo>
                <a:lnTo>
                  <a:pt x="26328" y="1219201"/>
                </a:lnTo>
                <a:lnTo>
                  <a:pt x="22924" y="1217841"/>
                </a:lnTo>
                <a:lnTo>
                  <a:pt x="19519" y="1216253"/>
                </a:lnTo>
                <a:lnTo>
                  <a:pt x="16569" y="1214213"/>
                </a:lnTo>
                <a:lnTo>
                  <a:pt x="13391" y="1212172"/>
                </a:lnTo>
                <a:lnTo>
                  <a:pt x="10894" y="1209678"/>
                </a:lnTo>
                <a:lnTo>
                  <a:pt x="8398" y="1207184"/>
                </a:lnTo>
                <a:lnTo>
                  <a:pt x="6355" y="1204009"/>
                </a:lnTo>
                <a:lnTo>
                  <a:pt x="4539" y="1201061"/>
                </a:lnTo>
                <a:lnTo>
                  <a:pt x="2723" y="1197887"/>
                </a:lnTo>
                <a:lnTo>
                  <a:pt x="1362" y="1194259"/>
                </a:lnTo>
                <a:lnTo>
                  <a:pt x="681" y="1190858"/>
                </a:lnTo>
                <a:lnTo>
                  <a:pt x="227" y="1187003"/>
                </a:lnTo>
                <a:lnTo>
                  <a:pt x="0" y="1183375"/>
                </a:lnTo>
                <a:lnTo>
                  <a:pt x="0" y="516976"/>
                </a:lnTo>
                <a:lnTo>
                  <a:pt x="227" y="509720"/>
                </a:lnTo>
                <a:lnTo>
                  <a:pt x="681" y="502691"/>
                </a:lnTo>
                <a:lnTo>
                  <a:pt x="1589" y="496115"/>
                </a:lnTo>
                <a:lnTo>
                  <a:pt x="3177" y="489993"/>
                </a:lnTo>
                <a:lnTo>
                  <a:pt x="4312" y="486819"/>
                </a:lnTo>
                <a:lnTo>
                  <a:pt x="5220" y="483871"/>
                </a:lnTo>
                <a:lnTo>
                  <a:pt x="6582" y="480923"/>
                </a:lnTo>
                <a:lnTo>
                  <a:pt x="7944" y="478429"/>
                </a:lnTo>
                <a:lnTo>
                  <a:pt x="9305" y="475708"/>
                </a:lnTo>
                <a:lnTo>
                  <a:pt x="10894" y="472987"/>
                </a:lnTo>
                <a:lnTo>
                  <a:pt x="12710" y="470720"/>
                </a:lnTo>
                <a:lnTo>
                  <a:pt x="14753" y="468453"/>
                </a:lnTo>
                <a:lnTo>
                  <a:pt x="17022" y="466412"/>
                </a:lnTo>
                <a:lnTo>
                  <a:pt x="19292" y="464144"/>
                </a:lnTo>
                <a:lnTo>
                  <a:pt x="22016" y="462331"/>
                </a:lnTo>
                <a:lnTo>
                  <a:pt x="24739" y="460517"/>
                </a:lnTo>
                <a:lnTo>
                  <a:pt x="27463" y="458703"/>
                </a:lnTo>
                <a:lnTo>
                  <a:pt x="30868" y="457115"/>
                </a:lnTo>
                <a:lnTo>
                  <a:pt x="34272" y="455755"/>
                </a:lnTo>
                <a:lnTo>
                  <a:pt x="37904" y="454394"/>
                </a:lnTo>
                <a:lnTo>
                  <a:pt x="41535" y="453261"/>
                </a:lnTo>
                <a:lnTo>
                  <a:pt x="45848" y="452354"/>
                </a:lnTo>
                <a:lnTo>
                  <a:pt x="50160" y="451674"/>
                </a:lnTo>
                <a:lnTo>
                  <a:pt x="54699" y="450767"/>
                </a:lnTo>
                <a:lnTo>
                  <a:pt x="59466" y="450313"/>
                </a:lnTo>
                <a:lnTo>
                  <a:pt x="64459" y="449860"/>
                </a:lnTo>
                <a:lnTo>
                  <a:pt x="69906" y="449633"/>
                </a:lnTo>
                <a:lnTo>
                  <a:pt x="75354" y="449633"/>
                </a:lnTo>
                <a:lnTo>
                  <a:pt x="553351" y="0"/>
                </a:lnTo>
                <a:close/>
              </a:path>
            </a:pathLst>
          </a:custGeom>
          <a:solidFill>
            <a:schemeClr val="accent3"/>
          </a:solidFill>
          <a:ln>
            <a:noFill/>
          </a:ln>
        </p:spPr>
        <p:txBody>
          <a:bodyPr anchor="ctr" anchorCtr="1">
            <a:normAutofit/>
          </a:bodyPr>
          <a:lstStyle/>
          <a:p>
            <a:endParaRPr altLang="en-US" lang="zh-CN"/>
          </a:p>
        </p:txBody>
      </p:sp>
      <p:sp>
        <p:nvSpPr>
          <p:cNvPr id="40" name="KSO_Shape"/>
          <p:cNvSpPr>
            <a:spLocks noChangeAspect="1"/>
          </p:cNvSpPr>
          <p:nvPr>
            <p:custDataLst>
              <p:tags r:id="rId16"/>
            </p:custDataLst>
          </p:nvPr>
        </p:nvSpPr>
        <p:spPr bwMode="auto">
          <a:xfrm>
            <a:off x="1585391" y="3037207"/>
            <a:ext cx="1223416" cy="870664"/>
          </a:xfrm>
          <a:custGeom>
            <a:gdLst>
              <a:gd fmla="*/ 1091648 w 2509838" name="T0"/>
              <a:gd fmla="*/ 1608111 h 1787526" name="T1"/>
              <a:gd fmla="*/ 1364673 w 2509838" name="T2"/>
              <a:gd fmla="*/ 1644625 h 1787526" name="T3"/>
              <a:gd fmla="*/ 1419551 w 2509838" name="T4"/>
              <a:gd fmla="*/ 1603152 h 1787526" name="T5"/>
              <a:gd fmla="*/ 2438407 w 2509838" name="T6"/>
              <a:gd fmla="*/ 1567539 h 1787526" name="T7"/>
              <a:gd fmla="*/ 2487842 w 2509838" name="T8"/>
              <a:gd fmla="*/ 1592108 h 1787526" name="T9"/>
              <a:gd fmla="*/ 2509611 w 2509838" name="T10"/>
              <a:gd fmla="*/ 1640568 h 1787526" name="T11"/>
              <a:gd fmla="*/ 2495552 w 2509838" name="T12"/>
              <a:gd fmla="*/ 1753040 h 1787526" name="T13"/>
              <a:gd fmla="*/ 2450426 w 2509838" name="T14"/>
              <a:gd fmla="*/ 1783920 h 1787526" name="T15"/>
              <a:gd fmla="*/ 55558 w 2509838" name="T16"/>
              <a:gd fmla="*/ 1782793 h 1787526" name="T17"/>
              <a:gd fmla="*/ 12472 w 2509838" name="T18"/>
              <a:gd fmla="*/ 1750110 h 1787526" name="T19"/>
              <a:gd fmla="*/ 680 w 2509838" name="T20"/>
              <a:gd fmla="*/ 1636736 h 1787526" name="T21"/>
              <a:gd fmla="*/ 24717 w 2509838" name="T22"/>
              <a:gd fmla="*/ 1589628 h 1787526" name="T23"/>
              <a:gd fmla="*/ 75740 w 2509838" name="T24"/>
              <a:gd fmla="*/ 1567089 h 1787526" name="T25"/>
              <a:gd fmla="*/ 933501 w 2509838" name="T26"/>
              <a:gd fmla="*/ 749091 h 1787526" name="T27"/>
              <a:gd fmla="*/ 932155 w 2509838" name="T28"/>
              <a:gd fmla="*/ 1160902 h 1787526" name="T29"/>
              <a:gd fmla="*/ 829865 w 2509838" name="T30"/>
              <a:gd fmla="*/ 1167944 h 1787526" name="T31"/>
              <a:gd fmla="*/ 814387 w 2509838" name="T32"/>
              <a:gd fmla="*/ 760448 h 1787526" name="T33"/>
              <a:gd fmla="*/ 837043 w 2509838" name="T34"/>
              <a:gd fmla="*/ 738188 h 1787526" name="T35"/>
              <a:gd fmla="*/ 1416304 w 2509838" name="T36"/>
              <a:gd fmla="*/ 686474 h 1787526" name="T37"/>
              <a:gd fmla="*/ 1412034 w 2509838" name="T38"/>
              <a:gd fmla="*/ 1161601 h 1787526" name="T39"/>
              <a:gd fmla="*/ 1308659 w 2509838" name="T40"/>
              <a:gd fmla="*/ 1166588 h 1787526" name="T41"/>
              <a:gd fmla="*/ 1296074 w 2509838" name="T42"/>
              <a:gd fmla="*/ 694181 h 1787526" name="T43"/>
              <a:gd fmla="*/ 988416 w 2509838" name="T44"/>
              <a:gd fmla="*/ 671513 h 1787526" name="T45"/>
              <a:gd fmla="*/ 1088565 w 2509838" name="T46"/>
              <a:gd fmla="*/ 688968 h 1787526" name="T47"/>
              <a:gd fmla="*/ 1081281 w 2509838" name="T48"/>
              <a:gd fmla="*/ 1163414 h 1787526" name="T49"/>
              <a:gd fmla="*/ 976581 w 2509838" name="T50"/>
              <a:gd fmla="*/ 1165228 h 1787526" name="T51"/>
              <a:gd fmla="*/ 966338 w 2509838" name="T52"/>
              <a:gd fmla="*/ 691461 h 1787526" name="T53"/>
              <a:gd fmla="*/ 1546133 w 2509838" name="T54"/>
              <a:gd fmla="*/ 590550 h 1787526" name="T55"/>
              <a:gd fmla="*/ 1571170 w 2509838" name="T56"/>
              <a:gd fmla="*/ 617105 h 1787526" name="T57"/>
              <a:gd fmla="*/ 1558196 w 2509838" name="T58"/>
              <a:gd fmla="*/ 1165903 h 1787526" name="T59"/>
              <a:gd fmla="*/ 1453496 w 2509838" name="T60"/>
              <a:gd fmla="*/ 1160229 h 1787526" name="T61"/>
              <a:gd fmla="*/ 1449399 w 2509838" name="T62"/>
              <a:gd fmla="*/ 608026 h 1787526" name="T63"/>
              <a:gd fmla="*/ 1229322 w 2509838" name="T64"/>
              <a:gd fmla="*/ 590777 h 1787526" name="T65"/>
              <a:gd fmla="*/ 1252538 w 2509838" name="T66"/>
              <a:gd fmla="*/ 620282 h 1787526" name="T67"/>
              <a:gd fmla="*/ 1236833 w 2509838" name="T68"/>
              <a:gd fmla="*/ 1167492 h 1787526" name="T69"/>
              <a:gd fmla="*/ 1132815 w 2509838" name="T70"/>
              <a:gd fmla="*/ 1157959 h 1787526" name="T71"/>
              <a:gd fmla="*/ 1131450 w 2509838" name="T72"/>
              <a:gd fmla="*/ 605303 h 1787526" name="T73"/>
              <a:gd fmla="*/ 1713065 w 2509838" name="T74"/>
              <a:gd fmla="*/ 508680 h 1787526" name="T75"/>
              <a:gd fmla="*/ 1733550 w 2509838" name="T76"/>
              <a:gd fmla="*/ 545860 h 1787526" name="T77"/>
              <a:gd fmla="*/ 1715797 w 2509838" name="T78"/>
              <a:gd fmla="*/ 1168174 h 1787526" name="T79"/>
              <a:gd fmla="*/ 1612689 w 2509838" name="T80"/>
              <a:gd fmla="*/ 1153438 h 1787526" name="T81"/>
              <a:gd fmla="*/ 1614055 w 2509838" name="T82"/>
              <a:gd fmla="*/ 521829 h 1787526" name="T83"/>
              <a:gd fmla="*/ 1733550 w 2509838" name="T84"/>
              <a:gd fmla="*/ 464215 h 1787526" name="T85"/>
              <a:gd fmla="*/ 1501548 w 2509838" name="T86"/>
              <a:gd fmla="*/ 379141 h 1787526" name="T87"/>
              <a:gd fmla="*/ 188232 w 2509838" name="T88"/>
              <a:gd fmla="*/ 103187 h 1787526" name="T89"/>
              <a:gd fmla="*/ 158976 w 2509838" name="T90"/>
              <a:gd fmla="*/ 139700 h 1787526" name="T91"/>
              <a:gd fmla="*/ 160110 w 2509838" name="T92"/>
              <a:gd fmla="*/ 1353684 h 1787526" name="T93"/>
              <a:gd fmla="*/ 191407 w 2509838" name="T94"/>
              <a:gd fmla="*/ 1389063 h 1787526" name="T95"/>
              <a:gd fmla="*/ 2288041 w 2509838" name="T96"/>
              <a:gd fmla="*/ 1398588 h 1787526" name="T97"/>
              <a:gd fmla="*/ 2332945 w 2509838" name="T98"/>
              <a:gd fmla="*/ 1378857 h 1787526" name="T99"/>
              <a:gd fmla="*/ 2354036 w 2509838" name="T100"/>
              <a:gd fmla="*/ 1337129 h 1787526" name="T101"/>
              <a:gd fmla="*/ 2343830 w 2509838" name="T102"/>
              <a:gd fmla="*/ 124505 h 1787526" name="T103"/>
              <a:gd fmla="*/ 2305957 w 2509838" name="T104"/>
              <a:gd fmla="*/ 95704 h 1787526" name="T105"/>
              <a:gd fmla="*/ 2436813 w 2509838" name="T106"/>
              <a:gd fmla="*/ 680 h 1787526" name="T107"/>
              <a:gd fmla="*/ 2486479 w 2509838" name="T108"/>
              <a:gd fmla="*/ 25400 h 1787526" name="T109"/>
              <a:gd fmla="*/ 2508250 w 2509838" name="T110"/>
              <a:gd fmla="*/ 74159 h 1787526" name="T111"/>
              <a:gd fmla="*/ 2493963 w 2509838" name="T112"/>
              <a:gd fmla="*/ 1455965 h 1787526" name="T113"/>
              <a:gd fmla="*/ 2449286 w 2509838" name="T114"/>
              <a:gd fmla="*/ 1487034 h 1787526" name="T115"/>
              <a:gd fmla="*/ 57150 w 2509838" name="T116"/>
              <a:gd fmla="*/ 1485674 h 1787526" name="T117"/>
              <a:gd fmla="*/ 13833 w 2509838" name="T118"/>
              <a:gd fmla="*/ 1452790 h 1787526" name="T119"/>
              <a:gd fmla="*/ 2041 w 2509838" name="T120"/>
              <a:gd fmla="*/ 70304 h 1787526" name="T121"/>
              <a:gd fmla="*/ 26307 w 2509838" name="T122"/>
              <a:gd fmla="*/ 22905 h 1787526" name="T123"/>
              <a:gd fmla="*/ 77333 w 2509838" name="T124"/>
              <a:gd fmla="*/ 227 h 17875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87526" w="2509838">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3"/>
          </a:solidFill>
          <a:ln>
            <a:noFill/>
          </a:ln>
        </p:spPr>
        <p:txBody>
          <a:bodyPr anchor="ctr" anchorCtr="1">
            <a:normAutofit/>
          </a:bodyPr>
          <a:lstStyle/>
          <a:p>
            <a:endParaRPr altLang="en-US" lang="zh-CN"/>
          </a:p>
        </p:txBody>
      </p:sp>
      <p:sp>
        <p:nvSpPr>
          <p:cNvPr id="42" name="KSO_Shape"/>
          <p:cNvSpPr>
            <a:spLocks noChangeAspect="1"/>
          </p:cNvSpPr>
          <p:nvPr>
            <p:custDataLst>
              <p:tags r:id="rId17"/>
            </p:custDataLst>
          </p:nvPr>
        </p:nvSpPr>
        <p:spPr>
          <a:xfrm>
            <a:off x="8549867" y="4568254"/>
            <a:ext cx="1223416" cy="1172440"/>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2"/>
          </a:solidFill>
          <a:ln>
            <a:noFill/>
          </a:ln>
        </p:spPr>
        <p:txBody>
          <a:bodyPr anchor="ctr" anchorCtr="1">
            <a:normAutofit/>
          </a:bodyPr>
          <a:lstStyle/>
          <a:p>
            <a:endParaRPr altLang="en-US" lang="zh-CN">
              <a:solidFill>
                <a:schemeClr val="tx1"/>
              </a:solidFill>
            </a:endParaRPr>
          </a:p>
        </p:txBody>
      </p:sp>
      <p:sp>
        <p:nvSpPr>
          <p:cNvPr id="43" name="KSO_Shape"/>
          <p:cNvSpPr>
            <a:spLocks noChangeAspect="1"/>
          </p:cNvSpPr>
          <p:nvPr>
            <p:custDataLst>
              <p:tags r:id="rId18"/>
            </p:custDataLst>
          </p:nvPr>
        </p:nvSpPr>
        <p:spPr>
          <a:xfrm>
            <a:off x="5067629" y="3879194"/>
            <a:ext cx="1223416" cy="868625"/>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solidFill>
                <a:schemeClr val="tx1"/>
              </a:solidFill>
            </a:endParaRPr>
          </a:p>
        </p:txBody>
      </p:sp>
    </p:spTree>
    <p:custDataLst>
      <p:tags r:id="rId19"/>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p:txBody>
          <a:bodyPr>
            <a:normAutofit/>
          </a:bodyPr>
          <a:lstStyle/>
          <a:p>
            <a:r>
              <a:rPr altLang="zh-CN" lang="en-US" smtClean="0"/>
              <a:t>LOREM IPSUM DOLOR</a:t>
            </a:r>
          </a:p>
        </p:txBody>
      </p:sp>
      <p:sp>
        <p:nvSpPr>
          <p:cNvPr id="3" name="文本占位符 2"/>
          <p:cNvSpPr>
            <a:spLocks noGrp="1"/>
          </p:cNvSpPr>
          <p:nvPr>
            <p:ph idx="1" type="body"/>
            <p:custDataLst>
              <p:tags r:id="rId4"/>
            </p:custDataLst>
          </p:nvPr>
        </p:nvSpPr>
        <p:spPr/>
        <p:txBody>
          <a:bodyPr/>
          <a:lstStyle/>
          <a:p>
            <a:r>
              <a:rPr altLang="zh-CN" lang="en-US" smtClean="0"/>
              <a:t>LOREM IPSUM DOLOR LOREM</a:t>
            </a:r>
          </a:p>
        </p:txBody>
      </p:sp>
    </p:spTree>
    <p:custDataLst>
      <p:tags r:id="rId5"/>
    </p:custData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custDataLst>
              <p:tags r:id="rId3"/>
            </p:custDataLst>
          </p:nvPr>
        </p:nvGrpSpPr>
        <p:grpSpPr>
          <a:xfrm>
            <a:off x="3643317" y="2999698"/>
            <a:ext cx="4905367" cy="1337827"/>
            <a:chOff x="340187" y="1450298"/>
            <a:chExt cx="4905367" cy="1337827"/>
          </a:xfrm>
        </p:grpSpPr>
        <p:sp>
          <p:nvSpPr>
            <p:cNvPr id="6" name="矩形 1"/>
            <p:cNvSpPr/>
            <p:nvPr>
              <p:custDataLst>
                <p:tags r:id="rId4"/>
              </p:custDataLst>
            </p:nvPr>
          </p:nvSpPr>
          <p:spPr>
            <a:xfrm>
              <a:off x="340187" y="14502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8" name="Freeform 47"/>
            <p:cNvSpPr>
              <a:spLocks noEditPoints="1"/>
            </p:cNvSpPr>
            <p:nvPr>
              <p:custDataLst>
                <p:tags r:id="rId5"/>
              </p:custDataLst>
            </p:nvPr>
          </p:nvSpPr>
          <p:spPr bwMode="auto">
            <a:xfrm>
              <a:off x="4489547" y="1840352"/>
              <a:ext cx="473869" cy="557719"/>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sp>
        <p:nvSpPr>
          <p:cNvPr id="9" name="文本框 8"/>
          <p:cNvSpPr txBox="1"/>
          <p:nvPr>
            <p:custDataLst>
              <p:tags r:id="rId6"/>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7"/>
    </p:custData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custDataLst>
              <p:tags r:id="rId3"/>
            </p:custDataLst>
          </p:nvPr>
        </p:nvGrpSpPr>
        <p:grpSpPr>
          <a:xfrm>
            <a:off x="3159914" y="2275798"/>
            <a:ext cx="4905367" cy="1337827"/>
            <a:chOff x="340187" y="1450298"/>
            <a:chExt cx="4905367" cy="1337827"/>
          </a:xfrm>
        </p:grpSpPr>
        <p:sp>
          <p:nvSpPr>
            <p:cNvPr id="6" name="矩形 1"/>
            <p:cNvSpPr/>
            <p:nvPr>
              <p:custDataLst>
                <p:tags r:id="rId4"/>
              </p:custDataLst>
            </p:nvPr>
          </p:nvSpPr>
          <p:spPr>
            <a:xfrm>
              <a:off x="340187" y="14502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8" name="Freeform 47"/>
            <p:cNvSpPr>
              <a:spLocks noEditPoints="1"/>
            </p:cNvSpPr>
            <p:nvPr>
              <p:custDataLst>
                <p:tags r:id="rId5"/>
              </p:custDataLst>
            </p:nvPr>
          </p:nvSpPr>
          <p:spPr bwMode="auto">
            <a:xfrm>
              <a:off x="4489547" y="1840352"/>
              <a:ext cx="473869" cy="557719"/>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6" name="组合 25"/>
          <p:cNvGrpSpPr/>
          <p:nvPr>
            <p:custDataLst>
              <p:tags r:id="rId6"/>
            </p:custDataLst>
          </p:nvPr>
        </p:nvGrpSpPr>
        <p:grpSpPr>
          <a:xfrm>
            <a:off x="4126719" y="3791921"/>
            <a:ext cx="4905367" cy="1337827"/>
            <a:chOff x="964506" y="2333860"/>
            <a:chExt cx="4905367" cy="1337827"/>
          </a:xfrm>
        </p:grpSpPr>
        <p:sp>
          <p:nvSpPr>
            <p:cNvPr id="7" name="矩形 1"/>
            <p:cNvSpPr/>
            <p:nvPr>
              <p:custDataLst>
                <p:tags r:id="rId7"/>
              </p:custDataLst>
            </p:nvPr>
          </p:nvSpPr>
          <p:spPr>
            <a:xfrm flipH="1">
              <a:off x="964506" y="2333860"/>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10" name="Freeform 92"/>
            <p:cNvSpPr>
              <a:spLocks noEditPoints="1"/>
            </p:cNvSpPr>
            <p:nvPr>
              <p:custDataLst>
                <p:tags r:id="rId8"/>
              </p:custDataLst>
            </p:nvPr>
          </p:nvSpPr>
          <p:spPr bwMode="auto">
            <a:xfrm>
              <a:off x="1211437" y="2754663"/>
              <a:ext cx="428645" cy="496221"/>
            </a:xfrm>
            <a:custGeom>
              <a:gdLst>
                <a:gd fmla="*/ 66 w 218" name="T0"/>
                <a:gd fmla="*/ 163 h 234" name="T1"/>
                <a:gd fmla="*/ 17 w 218" name="T2"/>
                <a:gd fmla="*/ 104 h 234" name="T3"/>
                <a:gd fmla="*/ 43 w 218" name="T4"/>
                <a:gd fmla="*/ 57 h 234" name="T5"/>
                <a:gd fmla="*/ 52 w 218" name="T6"/>
                <a:gd fmla="*/ 52 h 234" name="T7"/>
                <a:gd fmla="*/ 92 w 218" name="T8"/>
                <a:gd fmla="*/ 52 h 234" name="T9"/>
                <a:gd fmla="*/ 182 w 218" name="T10"/>
                <a:gd fmla="*/ 52 h 234" name="T11"/>
                <a:gd fmla="*/ 192 w 218" name="T12"/>
                <a:gd fmla="*/ 57 h 234" name="T13"/>
                <a:gd fmla="*/ 218 w 218" name="T14"/>
                <a:gd fmla="*/ 104 h 234" name="T15"/>
                <a:gd fmla="*/ 168 w 218" name="T16"/>
                <a:gd fmla="*/ 163 h 234" name="T17"/>
                <a:gd fmla="*/ 116 w 218" name="T18"/>
                <a:gd fmla="*/ 224 h 234" name="T19"/>
                <a:gd fmla="*/ 109 w 218" name="T20"/>
                <a:gd fmla="*/ 215 h 234" name="T21"/>
                <a:gd fmla="*/ 168 w 218" name="T22"/>
                <a:gd fmla="*/ 203 h 234" name="T23"/>
                <a:gd fmla="*/ 170 w 218" name="T24"/>
                <a:gd fmla="*/ 215 h 234" name="T25"/>
                <a:gd fmla="*/ 182 w 218" name="T26"/>
                <a:gd fmla="*/ 210 h 234" name="T27"/>
                <a:gd fmla="*/ 177 w 218" name="T28"/>
                <a:gd fmla="*/ 201 h 234" name="T29"/>
                <a:gd fmla="*/ 170 w 218" name="T30"/>
                <a:gd fmla="*/ 182 h 234" name="T31"/>
                <a:gd fmla="*/ 26 w 218" name="T32"/>
                <a:gd fmla="*/ 23 h 234" name="T33"/>
                <a:gd fmla="*/ 24 w 218" name="T34"/>
                <a:gd fmla="*/ 38 h 234" name="T35"/>
                <a:gd fmla="*/ 38 w 218" name="T36"/>
                <a:gd fmla="*/ 40 h 234" name="T37"/>
                <a:gd fmla="*/ 40 w 218" name="T38"/>
                <a:gd fmla="*/ 26 h 234" name="T39"/>
                <a:gd fmla="*/ 43 w 218" name="T40"/>
                <a:gd fmla="*/ 0 h 234" name="T41"/>
                <a:gd fmla="*/ 88 w 218" name="T42"/>
                <a:gd fmla="*/ 97 h 234" name="T43"/>
                <a:gd fmla="*/ 102 w 218" name="T44"/>
                <a:gd fmla="*/ 71 h 234" name="T45"/>
                <a:gd fmla="*/ 64 w 218" name="T46"/>
                <a:gd fmla="*/ 71 h 234" name="T47"/>
                <a:gd fmla="*/ 147 w 218" name="T48"/>
                <a:gd fmla="*/ 97 h 234" name="T49"/>
                <a:gd fmla="*/ 125 w 218" name="T50"/>
                <a:gd fmla="*/ 71 h 234" name="T51"/>
                <a:gd fmla="*/ 177 w 218" name="T52"/>
                <a:gd fmla="*/ 73 h 234" name="T53"/>
                <a:gd fmla="*/ 192 w 218" name="T54"/>
                <a:gd fmla="*/ 99 h 234" name="T55"/>
                <a:gd fmla="*/ 177 w 218" name="T56"/>
                <a:gd fmla="*/ 73 h 234" name="T57"/>
                <a:gd fmla="*/ 118 w 218" name="T58"/>
                <a:gd fmla="*/ 73 h 234" name="T59"/>
                <a:gd fmla="*/ 140 w 218" name="T60"/>
                <a:gd fmla="*/ 99 h 234" name="T61"/>
                <a:gd fmla="*/ 81 w 218" name="T62"/>
                <a:gd fmla="*/ 99 h 234" name="T63"/>
                <a:gd fmla="*/ 40 w 218" name="T64"/>
                <a:gd fmla="*/ 101 h 234" name="T65"/>
                <a:gd fmla="*/ 104 w 218" name="T66"/>
                <a:gd fmla="*/ 175 h 234" name="T67"/>
                <a:gd fmla="*/ 83 w 218" name="T68"/>
                <a:gd fmla="*/ 118 h 234" name="T69"/>
                <a:gd fmla="*/ 151 w 218" name="T70"/>
                <a:gd fmla="*/ 118 h 234" name="T71"/>
                <a:gd fmla="*/ 130 w 218" name="T72"/>
                <a:gd fmla="*/ 175 h 234" name="T73"/>
                <a:gd fmla="*/ 189 w 218" name="T74"/>
                <a:gd fmla="*/ 106 h 234" name="T75"/>
                <a:gd fmla="*/ 71 w 218" name="T76"/>
                <a:gd fmla="*/ 99 h 2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 w="218">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sp>
        <p:nvSpPr>
          <p:cNvPr id="11" name="文本框 10"/>
          <p:cNvSpPr txBox="1"/>
          <p:nvPr>
            <p:custDataLst>
              <p:tags r:id="rId9"/>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0"/>
    </p:custData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custDataLst>
              <p:tags r:id="rId3"/>
            </p:custDataLst>
          </p:nvPr>
        </p:nvGrpSpPr>
        <p:grpSpPr>
          <a:xfrm>
            <a:off x="2676512" y="1869398"/>
            <a:ext cx="4905367" cy="1337827"/>
            <a:chOff x="340187" y="1450298"/>
            <a:chExt cx="4905367" cy="1337827"/>
          </a:xfrm>
        </p:grpSpPr>
        <p:sp>
          <p:nvSpPr>
            <p:cNvPr id="6" name="矩形 1"/>
            <p:cNvSpPr/>
            <p:nvPr>
              <p:custDataLst>
                <p:tags r:id="rId4"/>
              </p:custDataLst>
            </p:nvPr>
          </p:nvSpPr>
          <p:spPr>
            <a:xfrm>
              <a:off x="340187" y="14502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8" name="Freeform 47"/>
            <p:cNvSpPr>
              <a:spLocks noEditPoints="1"/>
            </p:cNvSpPr>
            <p:nvPr>
              <p:custDataLst>
                <p:tags r:id="rId5"/>
              </p:custDataLst>
            </p:nvPr>
          </p:nvSpPr>
          <p:spPr bwMode="auto">
            <a:xfrm>
              <a:off x="4489547" y="1840352"/>
              <a:ext cx="473869" cy="557719"/>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7" name="组合 26"/>
          <p:cNvGrpSpPr/>
          <p:nvPr>
            <p:custDataLst>
              <p:tags r:id="rId6"/>
            </p:custDataLst>
          </p:nvPr>
        </p:nvGrpSpPr>
        <p:grpSpPr>
          <a:xfrm>
            <a:off x="4610122" y="4901644"/>
            <a:ext cx="4905367" cy="1337827"/>
            <a:chOff x="340187" y="3144879"/>
            <a:chExt cx="4905367" cy="1337827"/>
          </a:xfrm>
        </p:grpSpPr>
        <p:sp>
          <p:nvSpPr>
            <p:cNvPr id="5" name="矩形 1"/>
            <p:cNvSpPr/>
            <p:nvPr>
              <p:custDataLst>
                <p:tags r:id="rId7"/>
              </p:custDataLst>
            </p:nvPr>
          </p:nvSpPr>
          <p:spPr>
            <a:xfrm>
              <a:off x="340187" y="3144879"/>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9" name="Freeform 68"/>
            <p:cNvSpPr>
              <a:spLocks noEditPoints="1"/>
            </p:cNvSpPr>
            <p:nvPr>
              <p:custDataLst>
                <p:tags r:id="rId8"/>
              </p:custDataLst>
            </p:nvPr>
          </p:nvSpPr>
          <p:spPr bwMode="auto">
            <a:xfrm>
              <a:off x="4510124" y="3565682"/>
              <a:ext cx="460106" cy="496221"/>
            </a:xfrm>
            <a:custGeom>
              <a:gdLst>
                <a:gd fmla="*/ 60 w 99" name="T0"/>
                <a:gd fmla="*/ 9 h 99" name="T1"/>
                <a:gd fmla="*/ 81 w 99" name="T2"/>
                <a:gd fmla="*/ 10 h 99" name="T3"/>
                <a:gd fmla="*/ 79 w 99" name="T4"/>
                <a:gd fmla="*/ 20 h 99" name="T5"/>
                <a:gd fmla="*/ 96 w 99" name="T6"/>
                <a:gd fmla="*/ 31 h 99" name="T7"/>
                <a:gd fmla="*/ 90 w 99" name="T8"/>
                <a:gd fmla="*/ 38 h 99" name="T9"/>
                <a:gd fmla="*/ 99 w 99" name="T10"/>
                <a:gd fmla="*/ 57 h 99" name="T11"/>
                <a:gd fmla="*/ 90 w 99" name="T12"/>
                <a:gd fmla="*/ 60 h 99" name="T13"/>
                <a:gd fmla="*/ 89 w 99" name="T14"/>
                <a:gd fmla="*/ 81 h 99" name="T15"/>
                <a:gd fmla="*/ 80 w 99" name="T16"/>
                <a:gd fmla="*/ 79 h 99" name="T17"/>
                <a:gd fmla="*/ 68 w 99" name="T18"/>
                <a:gd fmla="*/ 97 h 99" name="T19"/>
                <a:gd fmla="*/ 61 w 99" name="T20"/>
                <a:gd fmla="*/ 90 h 99" name="T21"/>
                <a:gd fmla="*/ 42 w 99" name="T22"/>
                <a:gd fmla="*/ 99 h 99" name="T23"/>
                <a:gd fmla="*/ 39 w 99" name="T24"/>
                <a:gd fmla="*/ 91 h 99" name="T25"/>
                <a:gd fmla="*/ 18 w 99" name="T26"/>
                <a:gd fmla="*/ 89 h 99" name="T27"/>
                <a:gd fmla="*/ 20 w 99" name="T28"/>
                <a:gd fmla="*/ 80 h 99" name="T29"/>
                <a:gd fmla="*/ 3 w 99" name="T30"/>
                <a:gd fmla="*/ 68 h 99" name="T31"/>
                <a:gd fmla="*/ 9 w 99" name="T32"/>
                <a:gd fmla="*/ 61 h 99" name="T33"/>
                <a:gd fmla="*/ 0 w 99" name="T34"/>
                <a:gd fmla="*/ 42 h 99" name="T35"/>
                <a:gd fmla="*/ 9 w 99" name="T36"/>
                <a:gd fmla="*/ 39 h 99" name="T37"/>
                <a:gd fmla="*/ 10 w 99" name="T38"/>
                <a:gd fmla="*/ 18 h 99" name="T39"/>
                <a:gd fmla="*/ 19 w 99" name="T40"/>
                <a:gd fmla="*/ 20 h 99" name="T41"/>
                <a:gd fmla="*/ 31 w 99" name="T42"/>
                <a:gd fmla="*/ 3 h 99" name="T43"/>
                <a:gd fmla="*/ 38 w 99" name="T44"/>
                <a:gd fmla="*/ 9 h 99" name="T45"/>
                <a:gd fmla="*/ 57 w 99" name="T46"/>
                <a:gd fmla="*/ 0 h 99" name="T47"/>
                <a:gd fmla="*/ 36 w 99" name="T48"/>
                <a:gd fmla="*/ 58 h 99" name="T49"/>
                <a:gd fmla="*/ 45 w 99" name="T50"/>
                <a:gd fmla="*/ 47 h 99" name="T51"/>
                <a:gd fmla="*/ 58 w 99" name="T52"/>
                <a:gd fmla="*/ 55 h 99" name="T53"/>
                <a:gd fmla="*/ 64 w 99" name="T54"/>
                <a:gd fmla="*/ 56 h 99" name="T55"/>
                <a:gd fmla="*/ 54 w 99" name="T56"/>
                <a:gd fmla="*/ 54 h 99" name="T57"/>
                <a:gd fmla="*/ 58 w 99" name="T58"/>
                <a:gd fmla="*/ 69 h 99" name="T59"/>
                <a:gd fmla="*/ 71 w 99" name="T60"/>
                <a:gd fmla="*/ 71 h 99" name="T61"/>
                <a:gd fmla="*/ 71 w 99" name="T62"/>
                <a:gd fmla="*/ 28 h 99" name="T63"/>
                <a:gd fmla="*/ 28 w 99" name="T64"/>
                <a:gd fmla="*/ 28 h 99" name="T65"/>
                <a:gd fmla="*/ 28 w 99" name="T66"/>
                <a:gd fmla="*/ 71 h 99" name="T67"/>
                <a:gd fmla="*/ 55 w 99" name="T68"/>
                <a:gd fmla="*/ 79 h 99" name="T69"/>
                <a:gd fmla="*/ 48 w 99" name="T70"/>
                <a:gd fmla="*/ 66 h 99" name="T71"/>
                <a:gd fmla="*/ 35 w 99" name="T72"/>
                <a:gd fmla="*/ 75 h 99" name="T73"/>
                <a:gd fmla="*/ 42 w 99" name="T74"/>
                <a:gd fmla="*/ 71 h 99" name="T75"/>
                <a:gd fmla="*/ 45 w 99" name="T76"/>
                <a:gd fmla="*/ 52 h 99" name="T77"/>
                <a:gd fmla="*/ 38 w 99" name="T78"/>
                <a:gd fmla="*/ 59 h 99" name="T79"/>
                <a:gd fmla="*/ 51 w 99" name="T80"/>
                <a:gd fmla="*/ 37 h 99" name="T81"/>
                <a:gd fmla="*/ 51 w 99" name="T82"/>
                <a:gd fmla="*/ 46 h 99" name="T83"/>
                <a:gd fmla="*/ 51 w 99" name="T84"/>
                <a:gd fmla="*/ 37 h 9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9" w="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6" name="组合 25"/>
          <p:cNvGrpSpPr/>
          <p:nvPr>
            <p:custDataLst>
              <p:tags r:id="rId9"/>
            </p:custDataLst>
          </p:nvPr>
        </p:nvGrpSpPr>
        <p:grpSpPr>
          <a:xfrm>
            <a:off x="3643317" y="3385521"/>
            <a:ext cx="4905367" cy="1337827"/>
            <a:chOff x="964506" y="2333860"/>
            <a:chExt cx="4905367" cy="1337827"/>
          </a:xfrm>
        </p:grpSpPr>
        <p:sp>
          <p:nvSpPr>
            <p:cNvPr id="7" name="矩形 1"/>
            <p:cNvSpPr/>
            <p:nvPr>
              <p:custDataLst>
                <p:tags r:id="rId10"/>
              </p:custDataLst>
            </p:nvPr>
          </p:nvSpPr>
          <p:spPr>
            <a:xfrm flipH="1">
              <a:off x="964506" y="2333860"/>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10" name="Freeform 92"/>
            <p:cNvSpPr>
              <a:spLocks noEditPoints="1"/>
            </p:cNvSpPr>
            <p:nvPr>
              <p:custDataLst>
                <p:tags r:id="rId11"/>
              </p:custDataLst>
            </p:nvPr>
          </p:nvSpPr>
          <p:spPr bwMode="auto">
            <a:xfrm>
              <a:off x="1211437" y="2754663"/>
              <a:ext cx="428645" cy="496221"/>
            </a:xfrm>
            <a:custGeom>
              <a:gdLst>
                <a:gd fmla="*/ 66 w 218" name="T0"/>
                <a:gd fmla="*/ 163 h 234" name="T1"/>
                <a:gd fmla="*/ 17 w 218" name="T2"/>
                <a:gd fmla="*/ 104 h 234" name="T3"/>
                <a:gd fmla="*/ 43 w 218" name="T4"/>
                <a:gd fmla="*/ 57 h 234" name="T5"/>
                <a:gd fmla="*/ 52 w 218" name="T6"/>
                <a:gd fmla="*/ 52 h 234" name="T7"/>
                <a:gd fmla="*/ 92 w 218" name="T8"/>
                <a:gd fmla="*/ 52 h 234" name="T9"/>
                <a:gd fmla="*/ 182 w 218" name="T10"/>
                <a:gd fmla="*/ 52 h 234" name="T11"/>
                <a:gd fmla="*/ 192 w 218" name="T12"/>
                <a:gd fmla="*/ 57 h 234" name="T13"/>
                <a:gd fmla="*/ 218 w 218" name="T14"/>
                <a:gd fmla="*/ 104 h 234" name="T15"/>
                <a:gd fmla="*/ 168 w 218" name="T16"/>
                <a:gd fmla="*/ 163 h 234" name="T17"/>
                <a:gd fmla="*/ 116 w 218" name="T18"/>
                <a:gd fmla="*/ 224 h 234" name="T19"/>
                <a:gd fmla="*/ 109 w 218" name="T20"/>
                <a:gd fmla="*/ 215 h 234" name="T21"/>
                <a:gd fmla="*/ 168 w 218" name="T22"/>
                <a:gd fmla="*/ 203 h 234" name="T23"/>
                <a:gd fmla="*/ 170 w 218" name="T24"/>
                <a:gd fmla="*/ 215 h 234" name="T25"/>
                <a:gd fmla="*/ 182 w 218" name="T26"/>
                <a:gd fmla="*/ 210 h 234" name="T27"/>
                <a:gd fmla="*/ 177 w 218" name="T28"/>
                <a:gd fmla="*/ 201 h 234" name="T29"/>
                <a:gd fmla="*/ 170 w 218" name="T30"/>
                <a:gd fmla="*/ 182 h 234" name="T31"/>
                <a:gd fmla="*/ 26 w 218" name="T32"/>
                <a:gd fmla="*/ 23 h 234" name="T33"/>
                <a:gd fmla="*/ 24 w 218" name="T34"/>
                <a:gd fmla="*/ 38 h 234" name="T35"/>
                <a:gd fmla="*/ 38 w 218" name="T36"/>
                <a:gd fmla="*/ 40 h 234" name="T37"/>
                <a:gd fmla="*/ 40 w 218" name="T38"/>
                <a:gd fmla="*/ 26 h 234" name="T39"/>
                <a:gd fmla="*/ 43 w 218" name="T40"/>
                <a:gd fmla="*/ 0 h 234" name="T41"/>
                <a:gd fmla="*/ 88 w 218" name="T42"/>
                <a:gd fmla="*/ 97 h 234" name="T43"/>
                <a:gd fmla="*/ 102 w 218" name="T44"/>
                <a:gd fmla="*/ 71 h 234" name="T45"/>
                <a:gd fmla="*/ 64 w 218" name="T46"/>
                <a:gd fmla="*/ 71 h 234" name="T47"/>
                <a:gd fmla="*/ 147 w 218" name="T48"/>
                <a:gd fmla="*/ 97 h 234" name="T49"/>
                <a:gd fmla="*/ 125 w 218" name="T50"/>
                <a:gd fmla="*/ 71 h 234" name="T51"/>
                <a:gd fmla="*/ 177 w 218" name="T52"/>
                <a:gd fmla="*/ 73 h 234" name="T53"/>
                <a:gd fmla="*/ 192 w 218" name="T54"/>
                <a:gd fmla="*/ 99 h 234" name="T55"/>
                <a:gd fmla="*/ 177 w 218" name="T56"/>
                <a:gd fmla="*/ 73 h 234" name="T57"/>
                <a:gd fmla="*/ 118 w 218" name="T58"/>
                <a:gd fmla="*/ 73 h 234" name="T59"/>
                <a:gd fmla="*/ 140 w 218" name="T60"/>
                <a:gd fmla="*/ 99 h 234" name="T61"/>
                <a:gd fmla="*/ 81 w 218" name="T62"/>
                <a:gd fmla="*/ 99 h 234" name="T63"/>
                <a:gd fmla="*/ 40 w 218" name="T64"/>
                <a:gd fmla="*/ 101 h 234" name="T65"/>
                <a:gd fmla="*/ 104 w 218" name="T66"/>
                <a:gd fmla="*/ 175 h 234" name="T67"/>
                <a:gd fmla="*/ 83 w 218" name="T68"/>
                <a:gd fmla="*/ 118 h 234" name="T69"/>
                <a:gd fmla="*/ 151 w 218" name="T70"/>
                <a:gd fmla="*/ 118 h 234" name="T71"/>
                <a:gd fmla="*/ 130 w 218" name="T72"/>
                <a:gd fmla="*/ 175 h 234" name="T73"/>
                <a:gd fmla="*/ 189 w 218" name="T74"/>
                <a:gd fmla="*/ 106 h 234" name="T75"/>
                <a:gd fmla="*/ 71 w 218" name="T76"/>
                <a:gd fmla="*/ 99 h 2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 w="218">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sp>
        <p:nvSpPr>
          <p:cNvPr id="13" name="文本框 12"/>
          <p:cNvSpPr txBox="1"/>
          <p:nvPr>
            <p:custDataLst>
              <p:tags r:id="rId12"/>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3"/>
    </p:custData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custDataLst>
              <p:tags r:id="rId3"/>
            </p:custDataLst>
          </p:nvPr>
        </p:nvGrpSpPr>
        <p:grpSpPr>
          <a:xfrm>
            <a:off x="884978" y="2542498"/>
            <a:ext cx="4905367" cy="1337827"/>
            <a:chOff x="340187" y="1450298"/>
            <a:chExt cx="4905367" cy="1337827"/>
          </a:xfrm>
        </p:grpSpPr>
        <p:sp>
          <p:nvSpPr>
            <p:cNvPr id="6" name="矩形 1"/>
            <p:cNvSpPr/>
            <p:nvPr>
              <p:custDataLst>
                <p:tags r:id="rId4"/>
              </p:custDataLst>
            </p:nvPr>
          </p:nvSpPr>
          <p:spPr>
            <a:xfrm>
              <a:off x="340187" y="14502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8" name="Freeform 47"/>
            <p:cNvSpPr>
              <a:spLocks noEditPoints="1"/>
            </p:cNvSpPr>
            <p:nvPr>
              <p:custDataLst>
                <p:tags r:id="rId5"/>
              </p:custDataLst>
            </p:nvPr>
          </p:nvSpPr>
          <p:spPr bwMode="auto">
            <a:xfrm>
              <a:off x="4489547" y="1840352"/>
              <a:ext cx="473869" cy="557719"/>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6" name="组合 25"/>
          <p:cNvGrpSpPr/>
          <p:nvPr>
            <p:custDataLst>
              <p:tags r:id="rId6"/>
            </p:custDataLst>
          </p:nvPr>
        </p:nvGrpSpPr>
        <p:grpSpPr>
          <a:xfrm>
            <a:off x="1088748" y="3863594"/>
            <a:ext cx="4905367" cy="1337827"/>
            <a:chOff x="964506" y="2333860"/>
            <a:chExt cx="4905367" cy="1337827"/>
          </a:xfrm>
        </p:grpSpPr>
        <p:sp>
          <p:nvSpPr>
            <p:cNvPr id="7" name="矩形 1"/>
            <p:cNvSpPr/>
            <p:nvPr>
              <p:custDataLst>
                <p:tags r:id="rId7"/>
              </p:custDataLst>
            </p:nvPr>
          </p:nvSpPr>
          <p:spPr>
            <a:xfrm flipH="1">
              <a:off x="964506" y="2333860"/>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10" name="Freeform 92"/>
            <p:cNvSpPr>
              <a:spLocks noEditPoints="1"/>
            </p:cNvSpPr>
            <p:nvPr>
              <p:custDataLst>
                <p:tags r:id="rId8"/>
              </p:custDataLst>
            </p:nvPr>
          </p:nvSpPr>
          <p:spPr bwMode="auto">
            <a:xfrm>
              <a:off x="1211437" y="2754663"/>
              <a:ext cx="428645" cy="496221"/>
            </a:xfrm>
            <a:custGeom>
              <a:gdLst>
                <a:gd fmla="*/ 66 w 218" name="T0"/>
                <a:gd fmla="*/ 163 h 234" name="T1"/>
                <a:gd fmla="*/ 17 w 218" name="T2"/>
                <a:gd fmla="*/ 104 h 234" name="T3"/>
                <a:gd fmla="*/ 43 w 218" name="T4"/>
                <a:gd fmla="*/ 57 h 234" name="T5"/>
                <a:gd fmla="*/ 52 w 218" name="T6"/>
                <a:gd fmla="*/ 52 h 234" name="T7"/>
                <a:gd fmla="*/ 92 w 218" name="T8"/>
                <a:gd fmla="*/ 52 h 234" name="T9"/>
                <a:gd fmla="*/ 182 w 218" name="T10"/>
                <a:gd fmla="*/ 52 h 234" name="T11"/>
                <a:gd fmla="*/ 192 w 218" name="T12"/>
                <a:gd fmla="*/ 57 h 234" name="T13"/>
                <a:gd fmla="*/ 218 w 218" name="T14"/>
                <a:gd fmla="*/ 104 h 234" name="T15"/>
                <a:gd fmla="*/ 168 w 218" name="T16"/>
                <a:gd fmla="*/ 163 h 234" name="T17"/>
                <a:gd fmla="*/ 116 w 218" name="T18"/>
                <a:gd fmla="*/ 224 h 234" name="T19"/>
                <a:gd fmla="*/ 109 w 218" name="T20"/>
                <a:gd fmla="*/ 215 h 234" name="T21"/>
                <a:gd fmla="*/ 168 w 218" name="T22"/>
                <a:gd fmla="*/ 203 h 234" name="T23"/>
                <a:gd fmla="*/ 170 w 218" name="T24"/>
                <a:gd fmla="*/ 215 h 234" name="T25"/>
                <a:gd fmla="*/ 182 w 218" name="T26"/>
                <a:gd fmla="*/ 210 h 234" name="T27"/>
                <a:gd fmla="*/ 177 w 218" name="T28"/>
                <a:gd fmla="*/ 201 h 234" name="T29"/>
                <a:gd fmla="*/ 170 w 218" name="T30"/>
                <a:gd fmla="*/ 182 h 234" name="T31"/>
                <a:gd fmla="*/ 26 w 218" name="T32"/>
                <a:gd fmla="*/ 23 h 234" name="T33"/>
                <a:gd fmla="*/ 24 w 218" name="T34"/>
                <a:gd fmla="*/ 38 h 234" name="T35"/>
                <a:gd fmla="*/ 38 w 218" name="T36"/>
                <a:gd fmla="*/ 40 h 234" name="T37"/>
                <a:gd fmla="*/ 40 w 218" name="T38"/>
                <a:gd fmla="*/ 26 h 234" name="T39"/>
                <a:gd fmla="*/ 43 w 218" name="T40"/>
                <a:gd fmla="*/ 0 h 234" name="T41"/>
                <a:gd fmla="*/ 88 w 218" name="T42"/>
                <a:gd fmla="*/ 97 h 234" name="T43"/>
                <a:gd fmla="*/ 102 w 218" name="T44"/>
                <a:gd fmla="*/ 71 h 234" name="T45"/>
                <a:gd fmla="*/ 64 w 218" name="T46"/>
                <a:gd fmla="*/ 71 h 234" name="T47"/>
                <a:gd fmla="*/ 147 w 218" name="T48"/>
                <a:gd fmla="*/ 97 h 234" name="T49"/>
                <a:gd fmla="*/ 125 w 218" name="T50"/>
                <a:gd fmla="*/ 71 h 234" name="T51"/>
                <a:gd fmla="*/ 177 w 218" name="T52"/>
                <a:gd fmla="*/ 73 h 234" name="T53"/>
                <a:gd fmla="*/ 192 w 218" name="T54"/>
                <a:gd fmla="*/ 99 h 234" name="T55"/>
                <a:gd fmla="*/ 177 w 218" name="T56"/>
                <a:gd fmla="*/ 73 h 234" name="T57"/>
                <a:gd fmla="*/ 118 w 218" name="T58"/>
                <a:gd fmla="*/ 73 h 234" name="T59"/>
                <a:gd fmla="*/ 140 w 218" name="T60"/>
                <a:gd fmla="*/ 99 h 234" name="T61"/>
                <a:gd fmla="*/ 81 w 218" name="T62"/>
                <a:gd fmla="*/ 99 h 234" name="T63"/>
                <a:gd fmla="*/ 40 w 218" name="T64"/>
                <a:gd fmla="*/ 101 h 234" name="T65"/>
                <a:gd fmla="*/ 104 w 218" name="T66"/>
                <a:gd fmla="*/ 175 h 234" name="T67"/>
                <a:gd fmla="*/ 83 w 218" name="T68"/>
                <a:gd fmla="*/ 118 h 234" name="T69"/>
                <a:gd fmla="*/ 151 w 218" name="T70"/>
                <a:gd fmla="*/ 118 h 234" name="T71"/>
                <a:gd fmla="*/ 130 w 218" name="T72"/>
                <a:gd fmla="*/ 175 h 234" name="T73"/>
                <a:gd fmla="*/ 189 w 218" name="T74"/>
                <a:gd fmla="*/ 106 h 234" name="T75"/>
                <a:gd fmla="*/ 71 w 218" name="T76"/>
                <a:gd fmla="*/ 99 h 2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 w="218">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30" name="组合 29"/>
          <p:cNvGrpSpPr/>
          <p:nvPr>
            <p:custDataLst>
              <p:tags r:id="rId9"/>
            </p:custDataLst>
          </p:nvPr>
        </p:nvGrpSpPr>
        <p:grpSpPr>
          <a:xfrm>
            <a:off x="6197885" y="2542498"/>
            <a:ext cx="4905367" cy="1337827"/>
            <a:chOff x="5449324" y="1501491"/>
            <a:chExt cx="4905367" cy="1337827"/>
          </a:xfrm>
        </p:grpSpPr>
        <p:sp>
          <p:nvSpPr>
            <p:cNvPr id="15" name="矩形 1"/>
            <p:cNvSpPr/>
            <p:nvPr>
              <p:custDataLst>
                <p:tags r:id="rId10"/>
              </p:custDataLst>
            </p:nvPr>
          </p:nvSpPr>
          <p:spPr>
            <a:xfrm>
              <a:off x="5449324" y="1501491"/>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22" name="Freeform 85"/>
            <p:cNvSpPr>
              <a:spLocks noEditPoints="1"/>
            </p:cNvSpPr>
            <p:nvPr>
              <p:custDataLst>
                <p:tags r:id="rId11"/>
              </p:custDataLst>
            </p:nvPr>
          </p:nvSpPr>
          <p:spPr bwMode="auto">
            <a:xfrm>
              <a:off x="9487408" y="1890776"/>
              <a:ext cx="567816" cy="559257"/>
            </a:xfrm>
            <a:custGeom>
              <a:gdLst>
                <a:gd fmla="*/ 199 w 199" name="T0"/>
                <a:gd fmla="*/ 0 h 196" name="T1"/>
                <a:gd fmla="*/ 189 w 199" name="T2"/>
                <a:gd fmla="*/ 19 h 196" name="T3"/>
                <a:gd fmla="*/ 199 w 199" name="T4"/>
                <a:gd fmla="*/ 120 h 196" name="T5"/>
                <a:gd fmla="*/ 109 w 199" name="T6"/>
                <a:gd fmla="*/ 139 h 196" name="T7"/>
                <a:gd fmla="*/ 149 w 199" name="T8"/>
                <a:gd fmla="*/ 177 h 196" name="T9"/>
                <a:gd fmla="*/ 50 w 199" name="T10"/>
                <a:gd fmla="*/ 196 h 196" name="T11"/>
                <a:gd fmla="*/ 90 w 199" name="T12"/>
                <a:gd fmla="*/ 177 h 196" name="T13"/>
                <a:gd fmla="*/ 0 w 199" name="T14"/>
                <a:gd fmla="*/ 139 h 196" name="T15"/>
                <a:gd fmla="*/ 7 w 199" name="T16"/>
                <a:gd fmla="*/ 120 h 196" name="T17"/>
                <a:gd fmla="*/ 0 w 199" name="T18"/>
                <a:gd fmla="*/ 19 h 196" name="T19"/>
                <a:gd fmla="*/ 0 w 199" name="T20"/>
                <a:gd fmla="*/ 0 h 196" name="T21"/>
                <a:gd fmla="*/ 142 w 199" name="T22"/>
                <a:gd fmla="*/ 47 h 196" name="T23"/>
                <a:gd fmla="*/ 135 w 199" name="T24"/>
                <a:gd fmla="*/ 52 h 196" name="T25"/>
                <a:gd fmla="*/ 88 w 199" name="T26"/>
                <a:gd fmla="*/ 61 h 196" name="T27"/>
                <a:gd fmla="*/ 85 w 199" name="T28"/>
                <a:gd fmla="*/ 59 h 196" name="T29"/>
                <a:gd fmla="*/ 59 w 199" name="T30"/>
                <a:gd fmla="*/ 78 h 196" name="T31"/>
                <a:gd fmla="*/ 99 w 199" name="T32"/>
                <a:gd fmla="*/ 75 h 196" name="T33"/>
                <a:gd fmla="*/ 104 w 199" name="T34"/>
                <a:gd fmla="*/ 78 h 196" name="T35"/>
                <a:gd fmla="*/ 139 w 199" name="T36"/>
                <a:gd fmla="*/ 61 h 196" name="T37"/>
                <a:gd fmla="*/ 149 w 199" name="T38"/>
                <a:gd fmla="*/ 47 h 196" name="T39"/>
                <a:gd fmla="*/ 132 w 199" name="T40"/>
                <a:gd fmla="*/ 68 h 196" name="T41"/>
                <a:gd fmla="*/ 142 w 199" name="T42"/>
                <a:gd fmla="*/ 99 h 196" name="T43"/>
                <a:gd fmla="*/ 132 w 199" name="T44"/>
                <a:gd fmla="*/ 68 h 196" name="T45"/>
                <a:gd fmla="*/ 118 w 199" name="T46"/>
                <a:gd fmla="*/ 78 h 196" name="T47"/>
                <a:gd fmla="*/ 128 w 199" name="T48"/>
                <a:gd fmla="*/ 99 h 196" name="T49"/>
                <a:gd fmla="*/ 118 w 199" name="T50"/>
                <a:gd fmla="*/ 78 h 196" name="T51"/>
                <a:gd fmla="*/ 102 w 199" name="T52"/>
                <a:gd fmla="*/ 89 h 196" name="T53"/>
                <a:gd fmla="*/ 111 w 199" name="T54"/>
                <a:gd fmla="*/ 99 h 196" name="T55"/>
                <a:gd fmla="*/ 102 w 199" name="T56"/>
                <a:gd fmla="*/ 89 h 196" name="T57"/>
                <a:gd fmla="*/ 88 w 199" name="T58"/>
                <a:gd fmla="*/ 80 h 196" name="T59"/>
                <a:gd fmla="*/ 97 w 199" name="T60"/>
                <a:gd fmla="*/ 99 h 196" name="T61"/>
                <a:gd fmla="*/ 88 w 199" name="T62"/>
                <a:gd fmla="*/ 80 h 196" name="T63"/>
                <a:gd fmla="*/ 73 w 199" name="T64"/>
                <a:gd fmla="*/ 80 h 196" name="T65"/>
                <a:gd fmla="*/ 83 w 199" name="T66"/>
                <a:gd fmla="*/ 99 h 196" name="T67"/>
                <a:gd fmla="*/ 73 w 199" name="T68"/>
                <a:gd fmla="*/ 80 h 196" name="T69"/>
                <a:gd fmla="*/ 57 w 199" name="T70"/>
                <a:gd fmla="*/ 85 h 196" name="T71"/>
                <a:gd fmla="*/ 66 w 199" name="T72"/>
                <a:gd fmla="*/ 99 h 196" name="T73"/>
                <a:gd fmla="*/ 57 w 199" name="T74"/>
                <a:gd fmla="*/ 85 h 196" name="T75"/>
                <a:gd fmla="*/ 170 w 199" name="T76"/>
                <a:gd fmla="*/ 21 h 196" name="T77"/>
                <a:gd fmla="*/ 28 w 199" name="T78"/>
                <a:gd fmla="*/ 118 h 196" name="T79"/>
                <a:gd fmla="*/ 170 w 199" name="T80"/>
                <a:gd fmla="*/ 21 h 19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6" w="199">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lnTo>
                    <a:pt x="149" y="47"/>
                  </a:lnTo>
                  <a:close/>
                  <a:moveTo>
                    <a:pt x="132" y="68"/>
                  </a:moveTo>
                  <a:lnTo>
                    <a:pt x="132" y="99"/>
                  </a:lnTo>
                  <a:lnTo>
                    <a:pt x="142" y="99"/>
                  </a:lnTo>
                  <a:lnTo>
                    <a:pt x="142" y="68"/>
                  </a:lnTo>
                  <a:lnTo>
                    <a:pt x="132" y="68"/>
                  </a:lnTo>
                  <a:lnTo>
                    <a:pt x="132" y="68"/>
                  </a:lnTo>
                  <a:close/>
                  <a:moveTo>
                    <a:pt x="118" y="78"/>
                  </a:moveTo>
                  <a:lnTo>
                    <a:pt x="118" y="99"/>
                  </a:lnTo>
                  <a:lnTo>
                    <a:pt x="128" y="99"/>
                  </a:lnTo>
                  <a:lnTo>
                    <a:pt x="128" y="78"/>
                  </a:lnTo>
                  <a:lnTo>
                    <a:pt x="118" y="78"/>
                  </a:lnTo>
                  <a:lnTo>
                    <a:pt x="118" y="78"/>
                  </a:lnTo>
                  <a:close/>
                  <a:moveTo>
                    <a:pt x="102" y="89"/>
                  </a:moveTo>
                  <a:lnTo>
                    <a:pt x="102" y="99"/>
                  </a:lnTo>
                  <a:lnTo>
                    <a:pt x="111" y="99"/>
                  </a:lnTo>
                  <a:lnTo>
                    <a:pt x="111" y="89"/>
                  </a:lnTo>
                  <a:lnTo>
                    <a:pt x="102" y="89"/>
                  </a:lnTo>
                  <a:lnTo>
                    <a:pt x="102" y="89"/>
                  </a:lnTo>
                  <a:close/>
                  <a:moveTo>
                    <a:pt x="88" y="80"/>
                  </a:moveTo>
                  <a:lnTo>
                    <a:pt x="88" y="99"/>
                  </a:lnTo>
                  <a:lnTo>
                    <a:pt x="97" y="99"/>
                  </a:lnTo>
                  <a:lnTo>
                    <a:pt x="97" y="80"/>
                  </a:lnTo>
                  <a:lnTo>
                    <a:pt x="88" y="80"/>
                  </a:lnTo>
                  <a:lnTo>
                    <a:pt x="88" y="80"/>
                  </a:lnTo>
                  <a:close/>
                  <a:moveTo>
                    <a:pt x="73" y="80"/>
                  </a:moveTo>
                  <a:lnTo>
                    <a:pt x="73" y="99"/>
                  </a:lnTo>
                  <a:lnTo>
                    <a:pt x="83" y="99"/>
                  </a:lnTo>
                  <a:lnTo>
                    <a:pt x="83" y="80"/>
                  </a:lnTo>
                  <a:lnTo>
                    <a:pt x="73" y="80"/>
                  </a:lnTo>
                  <a:lnTo>
                    <a:pt x="73" y="80"/>
                  </a:lnTo>
                  <a:close/>
                  <a:moveTo>
                    <a:pt x="57" y="85"/>
                  </a:moveTo>
                  <a:lnTo>
                    <a:pt x="57" y="99"/>
                  </a:lnTo>
                  <a:lnTo>
                    <a:pt x="66" y="99"/>
                  </a:lnTo>
                  <a:lnTo>
                    <a:pt x="66" y="85"/>
                  </a:lnTo>
                  <a:lnTo>
                    <a:pt x="57" y="85"/>
                  </a:lnTo>
                  <a:lnTo>
                    <a:pt x="57" y="85"/>
                  </a:lnTo>
                  <a:close/>
                  <a:moveTo>
                    <a:pt x="170" y="21"/>
                  </a:moveTo>
                  <a:lnTo>
                    <a:pt x="28" y="21"/>
                  </a:lnTo>
                  <a:lnTo>
                    <a:pt x="28" y="118"/>
                  </a:lnTo>
                  <a:lnTo>
                    <a:pt x="170" y="118"/>
                  </a:lnTo>
                  <a:lnTo>
                    <a:pt x="170" y="21"/>
                  </a:lnTo>
                  <a:close/>
                </a:path>
              </a:pathLst>
            </a:custGeom>
            <a:solidFill>
              <a:srgbClr val="FFFFFF"/>
            </a:solidFill>
            <a:ln>
              <a:noFill/>
            </a:ln>
          </p:spPr>
          <p:txBody>
            <a:bodyPr>
              <a:normAutofit/>
            </a:bodyPr>
            <a:lstStyle/>
            <a:p>
              <a:pPr>
                <a:defRPr/>
              </a:pPr>
              <a:endParaRPr altLang="en-US" lang="zh-CN" sz="1350">
                <a:sym charset="0" pitchFamily="34" typeface="Arial"/>
              </a:endParaRPr>
            </a:p>
          </p:txBody>
        </p:sp>
      </p:grpSp>
      <p:grpSp>
        <p:nvGrpSpPr>
          <p:cNvPr id="29" name="组合 28"/>
          <p:cNvGrpSpPr/>
          <p:nvPr>
            <p:custDataLst>
              <p:tags r:id="rId12"/>
            </p:custDataLst>
          </p:nvPr>
        </p:nvGrpSpPr>
        <p:grpSpPr>
          <a:xfrm>
            <a:off x="6401655" y="3863594"/>
            <a:ext cx="4905367" cy="1337827"/>
            <a:chOff x="6073643" y="2385053"/>
            <a:chExt cx="4905367" cy="1337827"/>
          </a:xfrm>
        </p:grpSpPr>
        <p:sp>
          <p:nvSpPr>
            <p:cNvPr id="16" name="矩形 1"/>
            <p:cNvSpPr/>
            <p:nvPr>
              <p:custDataLst>
                <p:tags r:id="rId13"/>
              </p:custDataLst>
            </p:nvPr>
          </p:nvSpPr>
          <p:spPr>
            <a:xfrm flipH="1">
              <a:off x="6073643" y="2385053"/>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24" name="KSO_Shape"/>
            <p:cNvSpPr/>
            <p:nvPr>
              <p:custDataLst>
                <p:tags r:id="rId14"/>
              </p:custDataLst>
            </p:nvPr>
          </p:nvSpPr>
          <p:spPr bwMode="auto">
            <a:xfrm>
              <a:off x="6372015" y="2829626"/>
              <a:ext cx="450850" cy="516240"/>
            </a:xfrm>
            <a:custGeom>
              <a:gdLst>
                <a:gd fmla="*/ 999865 w 1909763" name="T0"/>
                <a:gd fmla="*/ 1903618 h 2187575" name="T1"/>
                <a:gd fmla="*/ 897202 w 1909763" name="T2"/>
                <a:gd fmla="*/ 1854541 h 2187575" name="T3"/>
                <a:gd fmla="*/ 716440 w 1909763" name="T4"/>
                <a:gd fmla="*/ 1869057 h 2187575" name="T5"/>
                <a:gd fmla="*/ 589485 w 1909763" name="T6"/>
                <a:gd fmla="*/ 1888411 h 2187575" name="T7"/>
                <a:gd fmla="*/ 1505697 w 1909763" name="T8"/>
                <a:gd fmla="*/ 1655471 h 2187575" name="T9"/>
                <a:gd fmla="*/ 1402952 w 1909763" name="T10"/>
                <a:gd fmla="*/ 1639573 h 2187575" name="T11"/>
                <a:gd fmla="*/ 1242644 w 1909763" name="T12"/>
                <a:gd fmla="*/ 1639918 h 2187575" name="T13"/>
                <a:gd fmla="*/ 1139210 w 1909763" name="T14"/>
                <a:gd fmla="*/ 1657199 h 2187575" name="T15"/>
                <a:gd fmla="*/ 515499 w 1909763" name="T16"/>
                <a:gd fmla="*/ 1651324 h 2187575" name="T17"/>
                <a:gd fmla="*/ 413726 w 1909763" name="T18"/>
                <a:gd fmla="*/ 1637845 h 2187575" name="T19"/>
                <a:gd fmla="*/ 266853 w 1909763" name="T20"/>
                <a:gd fmla="*/ 1638881 h 2187575" name="T21"/>
                <a:gd fmla="*/ 152508 w 1909763" name="T22"/>
                <a:gd fmla="*/ 1660655 h 2187575" name="T23"/>
                <a:gd fmla="*/ 1601723 w 1909763" name="T24"/>
                <a:gd fmla="*/ 1180293 h 2187575" name="T25"/>
                <a:gd fmla="*/ 1561097 w 1909763" name="T26"/>
                <a:gd fmla="*/ 1156565 h 2187575" name="T27"/>
                <a:gd fmla="*/ 1556930 w 1909763" name="T28"/>
                <a:gd fmla="*/ 1130430 h 2187575" name="T29"/>
                <a:gd fmla="*/ 100471 w 1909763" name="T30"/>
                <a:gd fmla="*/ 1163993 h 2187575" name="T31"/>
                <a:gd fmla="*/ 65322 w 1909763" name="T32"/>
                <a:gd fmla="*/ 1187495 h 2187575" name="T33"/>
                <a:gd fmla="*/ 828565 w 1909763" name="T34"/>
                <a:gd fmla="*/ 832666 h 2187575" name="T35"/>
                <a:gd fmla="*/ 1118067 w 1909763" name="T36"/>
                <a:gd fmla="*/ 718585 h 2187575" name="T37"/>
                <a:gd fmla="*/ 353456 w 1909763" name="T38"/>
                <a:gd fmla="*/ 650399 h 2187575" name="T39"/>
                <a:gd fmla="*/ 486477 w 1909763" name="T40"/>
                <a:gd fmla="*/ 1070518 h 2187575" name="T41"/>
                <a:gd fmla="*/ 276062 w 1909763" name="T42"/>
                <a:gd fmla="*/ 1558701 h 2187575" name="T43"/>
                <a:gd fmla="*/ 98470 w 1909763" name="T44"/>
                <a:gd fmla="*/ 718807 h 2187575" name="T45"/>
                <a:gd fmla="*/ 2764 w 1909763" name="T46"/>
                <a:gd fmla="*/ 772703 h 2187575" name="T47"/>
                <a:gd fmla="*/ 132330 w 1909763" name="T48"/>
                <a:gd fmla="*/ 556079 h 2187575" name="T49"/>
                <a:gd fmla="*/ 1655748 w 1909763" name="T50"/>
                <a:gd fmla="*/ 621781 h 2187575" name="T51"/>
                <a:gd fmla="*/ 1559979 w 1909763" name="T52"/>
                <a:gd fmla="*/ 858258 h 2187575" name="T53"/>
                <a:gd fmla="*/ 1490485 w 1909763" name="T54"/>
                <a:gd fmla="*/ 1169066 h 2187575" name="T55"/>
                <a:gd fmla="*/ 1148548 w 1909763" name="T56"/>
                <a:gd fmla="*/ 1134839 h 2187575" name="T57"/>
                <a:gd fmla="*/ 1191420 w 1909763" name="T58"/>
                <a:gd fmla="*/ 1036999 h 2187575" name="T59"/>
                <a:gd fmla="*/ 1418917 w 1909763" name="T60"/>
                <a:gd fmla="*/ 554711 h 2187575" name="T61"/>
                <a:gd fmla="*/ 1218026 w 1909763" name="T62"/>
                <a:gd fmla="*/ 566823 h 2187575" name="T63"/>
                <a:gd fmla="*/ 1169257 w 1909763" name="T64"/>
                <a:gd fmla="*/ 950549 h 2187575" name="T65"/>
                <a:gd fmla="*/ 597517 w 1909763" name="T66"/>
                <a:gd fmla="*/ 1259949 h 2187575" name="T67"/>
                <a:gd fmla="*/ 420081 w 1909763" name="T68"/>
                <a:gd fmla="*/ 800862 h 2187575" name="T69"/>
                <a:gd fmla="*/ 491332 w 1909763" name="T70"/>
                <a:gd fmla="*/ 531563 h 2187575" name="T71"/>
                <a:gd fmla="*/ 961037 w 1909763" name="T72"/>
                <a:gd fmla="*/ 481436 h 2187575" name="T73"/>
                <a:gd fmla="*/ 1469371 w 1909763" name="T74"/>
                <a:gd fmla="*/ 222977 h 2187575" name="T75"/>
                <a:gd fmla="*/ 1423281 w 1909763" name="T76"/>
                <a:gd fmla="*/ 272444 h 2187575" name="T77"/>
                <a:gd fmla="*/ 1479766 w 1909763" name="T78"/>
                <a:gd fmla="*/ 356849 h 2187575" name="T79"/>
                <a:gd fmla="*/ 1434717 w 1909763" name="T80"/>
                <a:gd fmla="*/ 465469 h 2187575" name="T81"/>
                <a:gd fmla="*/ 1309964 w 1909763" name="T82"/>
                <a:gd fmla="*/ 535000 h 2187575" name="T83"/>
                <a:gd fmla="*/ 1191103 w 1909763" name="T84"/>
                <a:gd fmla="*/ 407700 h 2187575" name="T85"/>
                <a:gd fmla="*/ 1193529 w 1909763" name="T86"/>
                <a:gd fmla="*/ 286973 h 2187575" name="T87"/>
                <a:gd fmla="*/ 1244470 w 1909763" name="T88"/>
                <a:gd fmla="*/ 179737 h 2187575" name="T89"/>
                <a:gd fmla="*/ 482666 w 1909763" name="T90"/>
                <a:gd fmla="*/ 214675 h 2187575" name="T91"/>
                <a:gd fmla="*/ 418161 w 1909763" name="T92"/>
                <a:gd fmla="*/ 267255 h 2187575" name="T93"/>
                <a:gd fmla="*/ 487495 w 1909763" name="T94"/>
                <a:gd fmla="*/ 337824 h 2187575" name="T95"/>
                <a:gd fmla="*/ 450241 w 1909763" name="T96"/>
                <a:gd fmla="*/ 452324 h 2187575" name="T97"/>
                <a:gd fmla="*/ 327785 w 1909763" name="T98"/>
                <a:gd fmla="*/ 537767 h 2187575" name="T99"/>
                <a:gd fmla="*/ 203260 w 1909763" name="T100"/>
                <a:gd fmla="*/ 405970 h 2187575" name="T101"/>
                <a:gd fmla="*/ 202570 w 1909763" name="T102"/>
                <a:gd fmla="*/ 292162 h 2187575" name="T103"/>
                <a:gd fmla="*/ 240514 w 1909763" name="T104"/>
                <a:gd fmla="*/ 186656 h 2187575" name="T105"/>
                <a:gd fmla="*/ 1009915 w 1909763" name="T106"/>
                <a:gd fmla="*/ 63292 h 2187575" name="T107"/>
                <a:gd fmla="*/ 870018 w 1909763" name="T108"/>
                <a:gd fmla="*/ 109983 h 2187575" name="T109"/>
                <a:gd fmla="*/ 1004044 w 1909763" name="T110"/>
                <a:gd fmla="*/ 190567 h 2187575" name="T111"/>
                <a:gd fmla="*/ 999207 w 1909763" name="T112"/>
                <a:gd fmla="*/ 308159 h 2187575" name="T113"/>
                <a:gd fmla="*/ 882453 w 1909763" name="T114"/>
                <a:gd fmla="*/ 468983 h 2187575" name="T115"/>
                <a:gd fmla="*/ 722521 w 1909763" name="T116"/>
                <a:gd fmla="*/ 411225 h 2187575" name="T117"/>
                <a:gd fmla="*/ 644800 w 1909763" name="T118"/>
                <a:gd fmla="*/ 298129 h 2187575" name="T119"/>
                <a:gd fmla="*/ 661381 w 1909763" name="T120"/>
                <a:gd fmla="*/ 118629 h 2187575" name="T121"/>
                <a:gd fmla="*/ 758100 w 1909763" name="T122"/>
                <a:gd fmla="*/ 14526 h 21875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87575" w="1909763">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FFFFFF"/>
            </a:solidFill>
            <a:ln>
              <a:noFill/>
            </a:ln>
          </p:spPr>
          <p:txBody>
            <a:bodyPr anchor="ctr">
              <a:normAutofit/>
              <a:scene3d>
                <a:camera prst="orthographicFront"/>
                <a:lightRig dir="t" rig="threePt"/>
              </a:scene3d>
              <a:sp3d>
                <a:contourClr>
                  <a:srgbClr val="FFFFFF"/>
                </a:contourClr>
              </a:sp3d>
            </a:bodyPr>
            <a:lstStyle/>
            <a:p>
              <a:pPr algn="ctr">
                <a:defRPr/>
              </a:pPr>
              <a:endParaRPr altLang="en-US" lang="zh-CN">
                <a:solidFill>
                  <a:srgbClr val="FFFFFF"/>
                </a:solidFill>
              </a:endParaRPr>
            </a:p>
          </p:txBody>
        </p:sp>
      </p:grpSp>
      <p:sp>
        <p:nvSpPr>
          <p:cNvPr id="11" name="文本框 10"/>
          <p:cNvSpPr txBox="1"/>
          <p:nvPr>
            <p:custDataLst>
              <p:tags r:id="rId15"/>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6"/>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custDataLst>
              <p:tags r:id="rId3"/>
            </p:custDataLst>
          </p:nvPr>
        </p:nvGrpSpPr>
        <p:grpSpPr>
          <a:xfrm>
            <a:off x="884978" y="1869398"/>
            <a:ext cx="4905367" cy="1337827"/>
            <a:chOff x="340187" y="1450298"/>
            <a:chExt cx="4905367" cy="1337827"/>
          </a:xfrm>
        </p:grpSpPr>
        <p:sp>
          <p:nvSpPr>
            <p:cNvPr id="6" name="矩形 1"/>
            <p:cNvSpPr/>
            <p:nvPr>
              <p:custDataLst>
                <p:tags r:id="rId4"/>
              </p:custDataLst>
            </p:nvPr>
          </p:nvSpPr>
          <p:spPr>
            <a:xfrm>
              <a:off x="340187" y="14502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8" name="Freeform 47"/>
            <p:cNvSpPr>
              <a:spLocks noEditPoints="1"/>
            </p:cNvSpPr>
            <p:nvPr>
              <p:custDataLst>
                <p:tags r:id="rId5"/>
              </p:custDataLst>
            </p:nvPr>
          </p:nvSpPr>
          <p:spPr bwMode="auto">
            <a:xfrm>
              <a:off x="4489547" y="1840352"/>
              <a:ext cx="473869" cy="557719"/>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7" name="组合 26"/>
          <p:cNvGrpSpPr/>
          <p:nvPr>
            <p:custDataLst>
              <p:tags r:id="rId6"/>
            </p:custDataLst>
          </p:nvPr>
        </p:nvGrpSpPr>
        <p:grpSpPr>
          <a:xfrm>
            <a:off x="884978" y="4511590"/>
            <a:ext cx="4905367" cy="1337827"/>
            <a:chOff x="340187" y="3144879"/>
            <a:chExt cx="4905367" cy="1337827"/>
          </a:xfrm>
        </p:grpSpPr>
        <p:sp>
          <p:nvSpPr>
            <p:cNvPr id="5" name="矩形 1"/>
            <p:cNvSpPr/>
            <p:nvPr>
              <p:custDataLst>
                <p:tags r:id="rId7"/>
              </p:custDataLst>
            </p:nvPr>
          </p:nvSpPr>
          <p:spPr>
            <a:xfrm>
              <a:off x="340187" y="3144879"/>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9" name="Freeform 68"/>
            <p:cNvSpPr>
              <a:spLocks noEditPoints="1"/>
            </p:cNvSpPr>
            <p:nvPr>
              <p:custDataLst>
                <p:tags r:id="rId8"/>
              </p:custDataLst>
            </p:nvPr>
          </p:nvSpPr>
          <p:spPr bwMode="auto">
            <a:xfrm>
              <a:off x="4510124" y="3565682"/>
              <a:ext cx="460106" cy="496221"/>
            </a:xfrm>
            <a:custGeom>
              <a:gdLst>
                <a:gd fmla="*/ 60 w 99" name="T0"/>
                <a:gd fmla="*/ 9 h 99" name="T1"/>
                <a:gd fmla="*/ 81 w 99" name="T2"/>
                <a:gd fmla="*/ 10 h 99" name="T3"/>
                <a:gd fmla="*/ 79 w 99" name="T4"/>
                <a:gd fmla="*/ 20 h 99" name="T5"/>
                <a:gd fmla="*/ 96 w 99" name="T6"/>
                <a:gd fmla="*/ 31 h 99" name="T7"/>
                <a:gd fmla="*/ 90 w 99" name="T8"/>
                <a:gd fmla="*/ 38 h 99" name="T9"/>
                <a:gd fmla="*/ 99 w 99" name="T10"/>
                <a:gd fmla="*/ 57 h 99" name="T11"/>
                <a:gd fmla="*/ 90 w 99" name="T12"/>
                <a:gd fmla="*/ 60 h 99" name="T13"/>
                <a:gd fmla="*/ 89 w 99" name="T14"/>
                <a:gd fmla="*/ 81 h 99" name="T15"/>
                <a:gd fmla="*/ 80 w 99" name="T16"/>
                <a:gd fmla="*/ 79 h 99" name="T17"/>
                <a:gd fmla="*/ 68 w 99" name="T18"/>
                <a:gd fmla="*/ 97 h 99" name="T19"/>
                <a:gd fmla="*/ 61 w 99" name="T20"/>
                <a:gd fmla="*/ 90 h 99" name="T21"/>
                <a:gd fmla="*/ 42 w 99" name="T22"/>
                <a:gd fmla="*/ 99 h 99" name="T23"/>
                <a:gd fmla="*/ 39 w 99" name="T24"/>
                <a:gd fmla="*/ 91 h 99" name="T25"/>
                <a:gd fmla="*/ 18 w 99" name="T26"/>
                <a:gd fmla="*/ 89 h 99" name="T27"/>
                <a:gd fmla="*/ 20 w 99" name="T28"/>
                <a:gd fmla="*/ 80 h 99" name="T29"/>
                <a:gd fmla="*/ 3 w 99" name="T30"/>
                <a:gd fmla="*/ 68 h 99" name="T31"/>
                <a:gd fmla="*/ 9 w 99" name="T32"/>
                <a:gd fmla="*/ 61 h 99" name="T33"/>
                <a:gd fmla="*/ 0 w 99" name="T34"/>
                <a:gd fmla="*/ 42 h 99" name="T35"/>
                <a:gd fmla="*/ 9 w 99" name="T36"/>
                <a:gd fmla="*/ 39 h 99" name="T37"/>
                <a:gd fmla="*/ 10 w 99" name="T38"/>
                <a:gd fmla="*/ 18 h 99" name="T39"/>
                <a:gd fmla="*/ 19 w 99" name="T40"/>
                <a:gd fmla="*/ 20 h 99" name="T41"/>
                <a:gd fmla="*/ 31 w 99" name="T42"/>
                <a:gd fmla="*/ 3 h 99" name="T43"/>
                <a:gd fmla="*/ 38 w 99" name="T44"/>
                <a:gd fmla="*/ 9 h 99" name="T45"/>
                <a:gd fmla="*/ 57 w 99" name="T46"/>
                <a:gd fmla="*/ 0 h 99" name="T47"/>
                <a:gd fmla="*/ 36 w 99" name="T48"/>
                <a:gd fmla="*/ 58 h 99" name="T49"/>
                <a:gd fmla="*/ 45 w 99" name="T50"/>
                <a:gd fmla="*/ 47 h 99" name="T51"/>
                <a:gd fmla="*/ 58 w 99" name="T52"/>
                <a:gd fmla="*/ 55 h 99" name="T53"/>
                <a:gd fmla="*/ 64 w 99" name="T54"/>
                <a:gd fmla="*/ 56 h 99" name="T55"/>
                <a:gd fmla="*/ 54 w 99" name="T56"/>
                <a:gd fmla="*/ 54 h 99" name="T57"/>
                <a:gd fmla="*/ 58 w 99" name="T58"/>
                <a:gd fmla="*/ 69 h 99" name="T59"/>
                <a:gd fmla="*/ 71 w 99" name="T60"/>
                <a:gd fmla="*/ 71 h 99" name="T61"/>
                <a:gd fmla="*/ 71 w 99" name="T62"/>
                <a:gd fmla="*/ 28 h 99" name="T63"/>
                <a:gd fmla="*/ 28 w 99" name="T64"/>
                <a:gd fmla="*/ 28 h 99" name="T65"/>
                <a:gd fmla="*/ 28 w 99" name="T66"/>
                <a:gd fmla="*/ 71 h 99" name="T67"/>
                <a:gd fmla="*/ 55 w 99" name="T68"/>
                <a:gd fmla="*/ 79 h 99" name="T69"/>
                <a:gd fmla="*/ 48 w 99" name="T70"/>
                <a:gd fmla="*/ 66 h 99" name="T71"/>
                <a:gd fmla="*/ 35 w 99" name="T72"/>
                <a:gd fmla="*/ 75 h 99" name="T73"/>
                <a:gd fmla="*/ 42 w 99" name="T74"/>
                <a:gd fmla="*/ 71 h 99" name="T75"/>
                <a:gd fmla="*/ 45 w 99" name="T76"/>
                <a:gd fmla="*/ 52 h 99" name="T77"/>
                <a:gd fmla="*/ 38 w 99" name="T78"/>
                <a:gd fmla="*/ 59 h 99" name="T79"/>
                <a:gd fmla="*/ 51 w 99" name="T80"/>
                <a:gd fmla="*/ 37 h 99" name="T81"/>
                <a:gd fmla="*/ 51 w 99" name="T82"/>
                <a:gd fmla="*/ 46 h 99" name="T83"/>
                <a:gd fmla="*/ 51 w 99" name="T84"/>
                <a:gd fmla="*/ 37 h 9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9" w="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6" name="组合 25"/>
          <p:cNvGrpSpPr/>
          <p:nvPr>
            <p:custDataLst>
              <p:tags r:id="rId9"/>
            </p:custDataLst>
          </p:nvPr>
        </p:nvGrpSpPr>
        <p:grpSpPr>
          <a:xfrm>
            <a:off x="3541432" y="3190494"/>
            <a:ext cx="4905367" cy="1337827"/>
            <a:chOff x="964506" y="2333860"/>
            <a:chExt cx="4905367" cy="1337827"/>
          </a:xfrm>
        </p:grpSpPr>
        <p:sp>
          <p:nvSpPr>
            <p:cNvPr id="7" name="矩形 1"/>
            <p:cNvSpPr/>
            <p:nvPr>
              <p:custDataLst>
                <p:tags r:id="rId10"/>
              </p:custDataLst>
            </p:nvPr>
          </p:nvSpPr>
          <p:spPr>
            <a:xfrm flipH="1">
              <a:off x="964506" y="2333860"/>
              <a:ext cx="4905367" cy="1337827"/>
            </a:xfrm>
            <a:prstGeom prst="rect">
              <a:avLst/>
            </a:prstGeom>
            <a:solidFill>
              <a:schemeClr val="accent2"/>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10" name="Freeform 92"/>
            <p:cNvSpPr>
              <a:spLocks noEditPoints="1"/>
            </p:cNvSpPr>
            <p:nvPr>
              <p:custDataLst>
                <p:tags r:id="rId11"/>
              </p:custDataLst>
            </p:nvPr>
          </p:nvSpPr>
          <p:spPr bwMode="auto">
            <a:xfrm>
              <a:off x="1211437" y="2754663"/>
              <a:ext cx="428645" cy="496221"/>
            </a:xfrm>
            <a:custGeom>
              <a:gdLst>
                <a:gd fmla="*/ 66 w 218" name="T0"/>
                <a:gd fmla="*/ 163 h 234" name="T1"/>
                <a:gd fmla="*/ 17 w 218" name="T2"/>
                <a:gd fmla="*/ 104 h 234" name="T3"/>
                <a:gd fmla="*/ 43 w 218" name="T4"/>
                <a:gd fmla="*/ 57 h 234" name="T5"/>
                <a:gd fmla="*/ 52 w 218" name="T6"/>
                <a:gd fmla="*/ 52 h 234" name="T7"/>
                <a:gd fmla="*/ 92 w 218" name="T8"/>
                <a:gd fmla="*/ 52 h 234" name="T9"/>
                <a:gd fmla="*/ 182 w 218" name="T10"/>
                <a:gd fmla="*/ 52 h 234" name="T11"/>
                <a:gd fmla="*/ 192 w 218" name="T12"/>
                <a:gd fmla="*/ 57 h 234" name="T13"/>
                <a:gd fmla="*/ 218 w 218" name="T14"/>
                <a:gd fmla="*/ 104 h 234" name="T15"/>
                <a:gd fmla="*/ 168 w 218" name="T16"/>
                <a:gd fmla="*/ 163 h 234" name="T17"/>
                <a:gd fmla="*/ 116 w 218" name="T18"/>
                <a:gd fmla="*/ 224 h 234" name="T19"/>
                <a:gd fmla="*/ 109 w 218" name="T20"/>
                <a:gd fmla="*/ 215 h 234" name="T21"/>
                <a:gd fmla="*/ 168 w 218" name="T22"/>
                <a:gd fmla="*/ 203 h 234" name="T23"/>
                <a:gd fmla="*/ 170 w 218" name="T24"/>
                <a:gd fmla="*/ 215 h 234" name="T25"/>
                <a:gd fmla="*/ 182 w 218" name="T26"/>
                <a:gd fmla="*/ 210 h 234" name="T27"/>
                <a:gd fmla="*/ 177 w 218" name="T28"/>
                <a:gd fmla="*/ 201 h 234" name="T29"/>
                <a:gd fmla="*/ 170 w 218" name="T30"/>
                <a:gd fmla="*/ 182 h 234" name="T31"/>
                <a:gd fmla="*/ 26 w 218" name="T32"/>
                <a:gd fmla="*/ 23 h 234" name="T33"/>
                <a:gd fmla="*/ 24 w 218" name="T34"/>
                <a:gd fmla="*/ 38 h 234" name="T35"/>
                <a:gd fmla="*/ 38 w 218" name="T36"/>
                <a:gd fmla="*/ 40 h 234" name="T37"/>
                <a:gd fmla="*/ 40 w 218" name="T38"/>
                <a:gd fmla="*/ 26 h 234" name="T39"/>
                <a:gd fmla="*/ 43 w 218" name="T40"/>
                <a:gd fmla="*/ 0 h 234" name="T41"/>
                <a:gd fmla="*/ 88 w 218" name="T42"/>
                <a:gd fmla="*/ 97 h 234" name="T43"/>
                <a:gd fmla="*/ 102 w 218" name="T44"/>
                <a:gd fmla="*/ 71 h 234" name="T45"/>
                <a:gd fmla="*/ 64 w 218" name="T46"/>
                <a:gd fmla="*/ 71 h 234" name="T47"/>
                <a:gd fmla="*/ 147 w 218" name="T48"/>
                <a:gd fmla="*/ 97 h 234" name="T49"/>
                <a:gd fmla="*/ 125 w 218" name="T50"/>
                <a:gd fmla="*/ 71 h 234" name="T51"/>
                <a:gd fmla="*/ 177 w 218" name="T52"/>
                <a:gd fmla="*/ 73 h 234" name="T53"/>
                <a:gd fmla="*/ 192 w 218" name="T54"/>
                <a:gd fmla="*/ 99 h 234" name="T55"/>
                <a:gd fmla="*/ 177 w 218" name="T56"/>
                <a:gd fmla="*/ 73 h 234" name="T57"/>
                <a:gd fmla="*/ 118 w 218" name="T58"/>
                <a:gd fmla="*/ 73 h 234" name="T59"/>
                <a:gd fmla="*/ 140 w 218" name="T60"/>
                <a:gd fmla="*/ 99 h 234" name="T61"/>
                <a:gd fmla="*/ 81 w 218" name="T62"/>
                <a:gd fmla="*/ 99 h 234" name="T63"/>
                <a:gd fmla="*/ 40 w 218" name="T64"/>
                <a:gd fmla="*/ 101 h 234" name="T65"/>
                <a:gd fmla="*/ 104 w 218" name="T66"/>
                <a:gd fmla="*/ 175 h 234" name="T67"/>
                <a:gd fmla="*/ 83 w 218" name="T68"/>
                <a:gd fmla="*/ 118 h 234" name="T69"/>
                <a:gd fmla="*/ 151 w 218" name="T70"/>
                <a:gd fmla="*/ 118 h 234" name="T71"/>
                <a:gd fmla="*/ 130 w 218" name="T72"/>
                <a:gd fmla="*/ 175 h 234" name="T73"/>
                <a:gd fmla="*/ 189 w 218" name="T74"/>
                <a:gd fmla="*/ 106 h 234" name="T75"/>
                <a:gd fmla="*/ 71 w 218" name="T76"/>
                <a:gd fmla="*/ 99 h 2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 w="218">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9" name="组合 28"/>
          <p:cNvGrpSpPr/>
          <p:nvPr>
            <p:custDataLst>
              <p:tags r:id="rId12"/>
            </p:custDataLst>
          </p:nvPr>
        </p:nvGrpSpPr>
        <p:grpSpPr>
          <a:xfrm>
            <a:off x="6197885" y="4511590"/>
            <a:ext cx="4905367" cy="1337827"/>
            <a:chOff x="6073643" y="2385053"/>
            <a:chExt cx="4905367" cy="1337827"/>
          </a:xfrm>
        </p:grpSpPr>
        <p:sp>
          <p:nvSpPr>
            <p:cNvPr id="16" name="矩形 1"/>
            <p:cNvSpPr/>
            <p:nvPr>
              <p:custDataLst>
                <p:tags r:id="rId13"/>
              </p:custDataLst>
            </p:nvPr>
          </p:nvSpPr>
          <p:spPr>
            <a:xfrm flipH="1">
              <a:off x="6073643" y="2385053"/>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24" name="KSO_Shape"/>
            <p:cNvSpPr/>
            <p:nvPr>
              <p:custDataLst>
                <p:tags r:id="rId14"/>
              </p:custDataLst>
            </p:nvPr>
          </p:nvSpPr>
          <p:spPr bwMode="auto">
            <a:xfrm>
              <a:off x="6372015" y="2829626"/>
              <a:ext cx="450850" cy="516240"/>
            </a:xfrm>
            <a:custGeom>
              <a:gdLst>
                <a:gd fmla="*/ 999865 w 1909763" name="T0"/>
                <a:gd fmla="*/ 1903618 h 2187575" name="T1"/>
                <a:gd fmla="*/ 897202 w 1909763" name="T2"/>
                <a:gd fmla="*/ 1854541 h 2187575" name="T3"/>
                <a:gd fmla="*/ 716440 w 1909763" name="T4"/>
                <a:gd fmla="*/ 1869057 h 2187575" name="T5"/>
                <a:gd fmla="*/ 589485 w 1909763" name="T6"/>
                <a:gd fmla="*/ 1888411 h 2187575" name="T7"/>
                <a:gd fmla="*/ 1505697 w 1909763" name="T8"/>
                <a:gd fmla="*/ 1655471 h 2187575" name="T9"/>
                <a:gd fmla="*/ 1402952 w 1909763" name="T10"/>
                <a:gd fmla="*/ 1639573 h 2187575" name="T11"/>
                <a:gd fmla="*/ 1242644 w 1909763" name="T12"/>
                <a:gd fmla="*/ 1639918 h 2187575" name="T13"/>
                <a:gd fmla="*/ 1139210 w 1909763" name="T14"/>
                <a:gd fmla="*/ 1657199 h 2187575" name="T15"/>
                <a:gd fmla="*/ 515499 w 1909763" name="T16"/>
                <a:gd fmla="*/ 1651324 h 2187575" name="T17"/>
                <a:gd fmla="*/ 413726 w 1909763" name="T18"/>
                <a:gd fmla="*/ 1637845 h 2187575" name="T19"/>
                <a:gd fmla="*/ 266853 w 1909763" name="T20"/>
                <a:gd fmla="*/ 1638881 h 2187575" name="T21"/>
                <a:gd fmla="*/ 152508 w 1909763" name="T22"/>
                <a:gd fmla="*/ 1660655 h 2187575" name="T23"/>
                <a:gd fmla="*/ 1601723 w 1909763" name="T24"/>
                <a:gd fmla="*/ 1180293 h 2187575" name="T25"/>
                <a:gd fmla="*/ 1561097 w 1909763" name="T26"/>
                <a:gd fmla="*/ 1156565 h 2187575" name="T27"/>
                <a:gd fmla="*/ 1556930 w 1909763" name="T28"/>
                <a:gd fmla="*/ 1130430 h 2187575" name="T29"/>
                <a:gd fmla="*/ 100471 w 1909763" name="T30"/>
                <a:gd fmla="*/ 1163993 h 2187575" name="T31"/>
                <a:gd fmla="*/ 65322 w 1909763" name="T32"/>
                <a:gd fmla="*/ 1187495 h 2187575" name="T33"/>
                <a:gd fmla="*/ 828565 w 1909763" name="T34"/>
                <a:gd fmla="*/ 832666 h 2187575" name="T35"/>
                <a:gd fmla="*/ 1118067 w 1909763" name="T36"/>
                <a:gd fmla="*/ 718585 h 2187575" name="T37"/>
                <a:gd fmla="*/ 353456 w 1909763" name="T38"/>
                <a:gd fmla="*/ 650399 h 2187575" name="T39"/>
                <a:gd fmla="*/ 486477 w 1909763" name="T40"/>
                <a:gd fmla="*/ 1070518 h 2187575" name="T41"/>
                <a:gd fmla="*/ 276062 w 1909763" name="T42"/>
                <a:gd fmla="*/ 1558701 h 2187575" name="T43"/>
                <a:gd fmla="*/ 98470 w 1909763" name="T44"/>
                <a:gd fmla="*/ 718807 h 2187575" name="T45"/>
                <a:gd fmla="*/ 2764 w 1909763" name="T46"/>
                <a:gd fmla="*/ 772703 h 2187575" name="T47"/>
                <a:gd fmla="*/ 132330 w 1909763" name="T48"/>
                <a:gd fmla="*/ 556079 h 2187575" name="T49"/>
                <a:gd fmla="*/ 1655748 w 1909763" name="T50"/>
                <a:gd fmla="*/ 621781 h 2187575" name="T51"/>
                <a:gd fmla="*/ 1559979 w 1909763" name="T52"/>
                <a:gd fmla="*/ 858258 h 2187575" name="T53"/>
                <a:gd fmla="*/ 1490485 w 1909763" name="T54"/>
                <a:gd fmla="*/ 1169066 h 2187575" name="T55"/>
                <a:gd fmla="*/ 1148548 w 1909763" name="T56"/>
                <a:gd fmla="*/ 1134839 h 2187575" name="T57"/>
                <a:gd fmla="*/ 1191420 w 1909763" name="T58"/>
                <a:gd fmla="*/ 1036999 h 2187575" name="T59"/>
                <a:gd fmla="*/ 1418917 w 1909763" name="T60"/>
                <a:gd fmla="*/ 554711 h 2187575" name="T61"/>
                <a:gd fmla="*/ 1218026 w 1909763" name="T62"/>
                <a:gd fmla="*/ 566823 h 2187575" name="T63"/>
                <a:gd fmla="*/ 1169257 w 1909763" name="T64"/>
                <a:gd fmla="*/ 950549 h 2187575" name="T65"/>
                <a:gd fmla="*/ 597517 w 1909763" name="T66"/>
                <a:gd fmla="*/ 1259949 h 2187575" name="T67"/>
                <a:gd fmla="*/ 420081 w 1909763" name="T68"/>
                <a:gd fmla="*/ 800862 h 2187575" name="T69"/>
                <a:gd fmla="*/ 491332 w 1909763" name="T70"/>
                <a:gd fmla="*/ 531563 h 2187575" name="T71"/>
                <a:gd fmla="*/ 961037 w 1909763" name="T72"/>
                <a:gd fmla="*/ 481436 h 2187575" name="T73"/>
                <a:gd fmla="*/ 1469371 w 1909763" name="T74"/>
                <a:gd fmla="*/ 222977 h 2187575" name="T75"/>
                <a:gd fmla="*/ 1423281 w 1909763" name="T76"/>
                <a:gd fmla="*/ 272444 h 2187575" name="T77"/>
                <a:gd fmla="*/ 1479766 w 1909763" name="T78"/>
                <a:gd fmla="*/ 356849 h 2187575" name="T79"/>
                <a:gd fmla="*/ 1434717 w 1909763" name="T80"/>
                <a:gd fmla="*/ 465469 h 2187575" name="T81"/>
                <a:gd fmla="*/ 1309964 w 1909763" name="T82"/>
                <a:gd fmla="*/ 535000 h 2187575" name="T83"/>
                <a:gd fmla="*/ 1191103 w 1909763" name="T84"/>
                <a:gd fmla="*/ 407700 h 2187575" name="T85"/>
                <a:gd fmla="*/ 1193529 w 1909763" name="T86"/>
                <a:gd fmla="*/ 286973 h 2187575" name="T87"/>
                <a:gd fmla="*/ 1244470 w 1909763" name="T88"/>
                <a:gd fmla="*/ 179737 h 2187575" name="T89"/>
                <a:gd fmla="*/ 482666 w 1909763" name="T90"/>
                <a:gd fmla="*/ 214675 h 2187575" name="T91"/>
                <a:gd fmla="*/ 418161 w 1909763" name="T92"/>
                <a:gd fmla="*/ 267255 h 2187575" name="T93"/>
                <a:gd fmla="*/ 487495 w 1909763" name="T94"/>
                <a:gd fmla="*/ 337824 h 2187575" name="T95"/>
                <a:gd fmla="*/ 450241 w 1909763" name="T96"/>
                <a:gd fmla="*/ 452324 h 2187575" name="T97"/>
                <a:gd fmla="*/ 327785 w 1909763" name="T98"/>
                <a:gd fmla="*/ 537767 h 2187575" name="T99"/>
                <a:gd fmla="*/ 203260 w 1909763" name="T100"/>
                <a:gd fmla="*/ 405970 h 2187575" name="T101"/>
                <a:gd fmla="*/ 202570 w 1909763" name="T102"/>
                <a:gd fmla="*/ 292162 h 2187575" name="T103"/>
                <a:gd fmla="*/ 240514 w 1909763" name="T104"/>
                <a:gd fmla="*/ 186656 h 2187575" name="T105"/>
                <a:gd fmla="*/ 1009915 w 1909763" name="T106"/>
                <a:gd fmla="*/ 63292 h 2187575" name="T107"/>
                <a:gd fmla="*/ 870018 w 1909763" name="T108"/>
                <a:gd fmla="*/ 109983 h 2187575" name="T109"/>
                <a:gd fmla="*/ 1004044 w 1909763" name="T110"/>
                <a:gd fmla="*/ 190567 h 2187575" name="T111"/>
                <a:gd fmla="*/ 999207 w 1909763" name="T112"/>
                <a:gd fmla="*/ 308159 h 2187575" name="T113"/>
                <a:gd fmla="*/ 882453 w 1909763" name="T114"/>
                <a:gd fmla="*/ 468983 h 2187575" name="T115"/>
                <a:gd fmla="*/ 722521 w 1909763" name="T116"/>
                <a:gd fmla="*/ 411225 h 2187575" name="T117"/>
                <a:gd fmla="*/ 644800 w 1909763" name="T118"/>
                <a:gd fmla="*/ 298129 h 2187575" name="T119"/>
                <a:gd fmla="*/ 661381 w 1909763" name="T120"/>
                <a:gd fmla="*/ 118629 h 2187575" name="T121"/>
                <a:gd fmla="*/ 758100 w 1909763" name="T122"/>
                <a:gd fmla="*/ 14526 h 21875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87575" w="1909763">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FFFFFF"/>
            </a:solidFill>
            <a:ln>
              <a:noFill/>
            </a:ln>
          </p:spPr>
          <p:txBody>
            <a:bodyPr anchor="ctr">
              <a:normAutofit/>
              <a:scene3d>
                <a:camera prst="orthographicFront"/>
                <a:lightRig dir="t" rig="threePt"/>
              </a:scene3d>
              <a:sp3d>
                <a:contourClr>
                  <a:srgbClr val="FFFFFF"/>
                </a:contourClr>
              </a:sp3d>
            </a:bodyPr>
            <a:lstStyle/>
            <a:p>
              <a:pPr algn="ctr">
                <a:defRPr/>
              </a:pPr>
              <a:endParaRPr altLang="en-US" lang="zh-CN">
                <a:solidFill>
                  <a:srgbClr val="FFFFFF"/>
                </a:solidFill>
              </a:endParaRPr>
            </a:p>
          </p:txBody>
        </p:sp>
      </p:grpSp>
      <p:grpSp>
        <p:nvGrpSpPr>
          <p:cNvPr id="2" name="组合 1"/>
          <p:cNvGrpSpPr/>
          <p:nvPr>
            <p:custDataLst>
              <p:tags r:id="rId15"/>
            </p:custDataLst>
          </p:nvPr>
        </p:nvGrpSpPr>
        <p:grpSpPr>
          <a:xfrm>
            <a:off x="6197885" y="1869398"/>
            <a:ext cx="4905367" cy="1337827"/>
            <a:chOff x="6197885" y="1869398"/>
            <a:chExt cx="4905367" cy="1337827"/>
          </a:xfrm>
        </p:grpSpPr>
        <p:sp>
          <p:nvSpPr>
            <p:cNvPr id="31" name="矩形 1"/>
            <p:cNvSpPr/>
            <p:nvPr>
              <p:custDataLst>
                <p:tags r:id="rId16"/>
              </p:custDataLst>
            </p:nvPr>
          </p:nvSpPr>
          <p:spPr>
            <a:xfrm flipH="1">
              <a:off x="6197885" y="18693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34" name="KSO_Shape"/>
            <p:cNvSpPr>
              <a:spLocks noChangeAspect="1"/>
            </p:cNvSpPr>
            <p:nvPr>
              <p:custDataLst>
                <p:tags r:id="rId17"/>
              </p:custDataLst>
            </p:nvPr>
          </p:nvSpPr>
          <p:spPr bwMode="auto">
            <a:xfrm>
              <a:off x="6411028" y="2327004"/>
              <a:ext cx="496221" cy="422615"/>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p>
          </p:txBody>
        </p:sp>
      </p:grpSp>
      <p:sp>
        <p:nvSpPr>
          <p:cNvPr id="14" name="文本框 13"/>
          <p:cNvSpPr txBox="1"/>
          <p:nvPr>
            <p:custDataLst>
              <p:tags r:id="rId18"/>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9"/>
    </p:custData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custDataLst>
              <p:tags r:id="rId3"/>
            </p:custDataLst>
          </p:nvPr>
        </p:nvGrpSpPr>
        <p:grpSpPr>
          <a:xfrm>
            <a:off x="884978" y="1869398"/>
            <a:ext cx="4905367" cy="1337827"/>
            <a:chOff x="340187" y="1450298"/>
            <a:chExt cx="4905367" cy="1337827"/>
          </a:xfrm>
        </p:grpSpPr>
        <p:sp>
          <p:nvSpPr>
            <p:cNvPr id="6" name="矩形 1"/>
            <p:cNvSpPr/>
            <p:nvPr>
              <p:custDataLst>
                <p:tags r:id="rId4"/>
              </p:custDataLst>
            </p:nvPr>
          </p:nvSpPr>
          <p:spPr>
            <a:xfrm>
              <a:off x="340187" y="1450298"/>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8" name="Freeform 47"/>
            <p:cNvSpPr>
              <a:spLocks noEditPoints="1"/>
            </p:cNvSpPr>
            <p:nvPr>
              <p:custDataLst>
                <p:tags r:id="rId5"/>
              </p:custDataLst>
            </p:nvPr>
          </p:nvSpPr>
          <p:spPr bwMode="auto">
            <a:xfrm>
              <a:off x="4489547" y="1840352"/>
              <a:ext cx="473869" cy="557719"/>
            </a:xfrm>
            <a:custGeom>
              <a:gdLst>
                <a:gd fmla="*/ 52 w 102" name="T0"/>
                <a:gd fmla="*/ 0 h 111" name="T1"/>
                <a:gd fmla="*/ 41 w 102" name="T2"/>
                <a:gd fmla="*/ 11 h 111" name="T3"/>
                <a:gd fmla="*/ 52 w 102" name="T4"/>
                <a:gd fmla="*/ 22 h 111" name="T5"/>
                <a:gd fmla="*/ 63 w 102" name="T6"/>
                <a:gd fmla="*/ 11 h 111" name="T7"/>
                <a:gd fmla="*/ 52 w 102" name="T8"/>
                <a:gd fmla="*/ 0 h 111" name="T9"/>
                <a:gd fmla="*/ 6 w 102" name="T10"/>
                <a:gd fmla="*/ 81 h 111" name="T11"/>
                <a:gd fmla="*/ 14 w 102" name="T12"/>
                <a:gd fmla="*/ 77 h 111" name="T13"/>
                <a:gd fmla="*/ 36 w 102" name="T14"/>
                <a:gd fmla="*/ 88 h 111" name="T15"/>
                <a:gd fmla="*/ 31 w 102" name="T16"/>
                <a:gd fmla="*/ 92 h 111" name="T17"/>
                <a:gd fmla="*/ 31 w 102" name="T18"/>
                <a:gd fmla="*/ 93 h 111" name="T19"/>
                <a:gd fmla="*/ 13 w 102" name="T20"/>
                <a:gd fmla="*/ 101 h 111" name="T21"/>
                <a:gd fmla="*/ 6 w 102" name="T22"/>
                <a:gd fmla="*/ 98 h 111" name="T23"/>
                <a:gd fmla="*/ 0 w 102" name="T24"/>
                <a:gd fmla="*/ 111 h 111" name="T25"/>
                <a:gd fmla="*/ 33 w 102" name="T26"/>
                <a:gd fmla="*/ 111 h 111" name="T27"/>
                <a:gd fmla="*/ 24 w 102" name="T28"/>
                <a:gd fmla="*/ 106 h 111" name="T29"/>
                <a:gd fmla="*/ 41 w 102" name="T30"/>
                <a:gd fmla="*/ 98 h 111" name="T31"/>
                <a:gd fmla="*/ 52 w 102" name="T32"/>
                <a:gd fmla="*/ 99 h 111" name="T33"/>
                <a:gd fmla="*/ 60 w 102" name="T34"/>
                <a:gd fmla="*/ 98 h 111" name="T35"/>
                <a:gd fmla="*/ 77 w 102" name="T36"/>
                <a:gd fmla="*/ 106 h 111" name="T37"/>
                <a:gd fmla="*/ 67 w 102" name="T38"/>
                <a:gd fmla="*/ 111 h 111" name="T39"/>
                <a:gd fmla="*/ 101 w 102" name="T40"/>
                <a:gd fmla="*/ 111 h 111" name="T41"/>
                <a:gd fmla="*/ 94 w 102" name="T42"/>
                <a:gd fmla="*/ 98 h 111" name="T43"/>
                <a:gd fmla="*/ 87 w 102" name="T44"/>
                <a:gd fmla="*/ 101 h 111" name="T45"/>
                <a:gd fmla="*/ 71 w 102" name="T46"/>
                <a:gd fmla="*/ 94 h 111" name="T47"/>
                <a:gd fmla="*/ 72 w 102" name="T48"/>
                <a:gd fmla="*/ 92 h 111" name="T49"/>
                <a:gd fmla="*/ 66 w 102" name="T50"/>
                <a:gd fmla="*/ 87 h 111" name="T51"/>
                <a:gd fmla="*/ 88 w 102" name="T52"/>
                <a:gd fmla="*/ 77 h 111" name="T53"/>
                <a:gd fmla="*/ 96 w 102" name="T54"/>
                <a:gd fmla="*/ 81 h 111" name="T55"/>
                <a:gd fmla="*/ 102 w 102" name="T56"/>
                <a:gd fmla="*/ 67 h 111" name="T57"/>
                <a:gd fmla="*/ 68 w 102" name="T58"/>
                <a:gd fmla="*/ 67 h 111" name="T59"/>
                <a:gd fmla="*/ 78 w 102" name="T60"/>
                <a:gd fmla="*/ 72 h 111" name="T61"/>
                <a:gd fmla="*/ 65 w 102" name="T62"/>
                <a:gd fmla="*/ 79 h 111" name="T63"/>
                <a:gd fmla="*/ 64 w 102" name="T64"/>
                <a:gd fmla="*/ 58 h 111" name="T65"/>
                <a:gd fmla="*/ 71 w 102" name="T66"/>
                <a:gd fmla="*/ 53 h 111" name="T67"/>
                <a:gd fmla="*/ 65 w 102" name="T68"/>
                <a:gd fmla="*/ 24 h 111" name="T69"/>
                <a:gd fmla="*/ 53 w 102" name="T70"/>
                <a:gd fmla="*/ 24 h 111" name="T71"/>
                <a:gd fmla="*/ 54 w 102" name="T72"/>
                <a:gd fmla="*/ 26 h 111" name="T73"/>
                <a:gd fmla="*/ 53 w 102" name="T74"/>
                <a:gd fmla="*/ 28 h 111" name="T75"/>
                <a:gd fmla="*/ 56 w 102" name="T76"/>
                <a:gd fmla="*/ 46 h 111" name="T77"/>
                <a:gd fmla="*/ 52 w 102" name="T78"/>
                <a:gd fmla="*/ 50 h 111" name="T79"/>
                <a:gd fmla="*/ 52 w 102" name="T80"/>
                <a:gd fmla="*/ 50 h 111" name="T81"/>
                <a:gd fmla="*/ 52 w 102" name="T82"/>
                <a:gd fmla="*/ 50 h 111" name="T83"/>
                <a:gd fmla="*/ 52 w 102" name="T84"/>
                <a:gd fmla="*/ 50 h 111" name="T85"/>
                <a:gd fmla="*/ 52 w 102" name="T86"/>
                <a:gd fmla="*/ 50 h 111" name="T87"/>
                <a:gd fmla="*/ 48 w 102" name="T88"/>
                <a:gd fmla="*/ 46 h 111" name="T89"/>
                <a:gd fmla="*/ 50 w 102" name="T90"/>
                <a:gd fmla="*/ 28 h 111" name="T91"/>
                <a:gd fmla="*/ 49 w 102" name="T92"/>
                <a:gd fmla="*/ 26 h 111" name="T93"/>
                <a:gd fmla="*/ 50 w 102" name="T94"/>
                <a:gd fmla="*/ 24 h 111" name="T95"/>
                <a:gd fmla="*/ 38 w 102" name="T96"/>
                <a:gd fmla="*/ 24 h 111" name="T97"/>
                <a:gd fmla="*/ 33 w 102" name="T98"/>
                <a:gd fmla="*/ 53 h 111" name="T99"/>
                <a:gd fmla="*/ 40 w 102" name="T100"/>
                <a:gd fmla="*/ 58 h 111" name="T101"/>
                <a:gd fmla="*/ 39 w 102" name="T102"/>
                <a:gd fmla="*/ 79 h 111" name="T103"/>
                <a:gd fmla="*/ 24 w 102" name="T104"/>
                <a:gd fmla="*/ 72 h 111" name="T105"/>
                <a:gd fmla="*/ 34 w 102" name="T106"/>
                <a:gd fmla="*/ 67 h 111" name="T107"/>
                <a:gd fmla="*/ 0 w 102" name="T108"/>
                <a:gd fmla="*/ 67 h 111" name="T109"/>
                <a:gd fmla="*/ 6 w 102" name="T110"/>
                <a:gd fmla="*/ 81 h 111" name="T111"/>
                <a:gd fmla="*/ 52 w 102" name="T112"/>
                <a:gd fmla="*/ 85 h 111" name="T113"/>
                <a:gd fmla="*/ 48 w 102" name="T114"/>
                <a:gd fmla="*/ 85 h 111" name="T115"/>
                <a:gd fmla="*/ 50 w 102" name="T116"/>
                <a:gd fmla="*/ 64 h 111" name="T117"/>
                <a:gd fmla="*/ 54 w 102" name="T118"/>
                <a:gd fmla="*/ 64 h 111" name="T119"/>
                <a:gd fmla="*/ 55 w 102" name="T120"/>
                <a:gd fmla="*/ 85 h 111" name="T121"/>
                <a:gd fmla="*/ 52 w 102" name="T122"/>
                <a:gd fmla="*/ 85 h 11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0" w="102">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7" name="组合 26"/>
          <p:cNvGrpSpPr/>
          <p:nvPr>
            <p:custDataLst>
              <p:tags r:id="rId6"/>
            </p:custDataLst>
          </p:nvPr>
        </p:nvGrpSpPr>
        <p:grpSpPr>
          <a:xfrm>
            <a:off x="884978" y="4511590"/>
            <a:ext cx="4905367" cy="1337827"/>
            <a:chOff x="340187" y="3144879"/>
            <a:chExt cx="4905367" cy="1337827"/>
          </a:xfrm>
        </p:grpSpPr>
        <p:sp>
          <p:nvSpPr>
            <p:cNvPr id="5" name="矩形 1"/>
            <p:cNvSpPr/>
            <p:nvPr>
              <p:custDataLst>
                <p:tags r:id="rId7"/>
              </p:custDataLst>
            </p:nvPr>
          </p:nvSpPr>
          <p:spPr>
            <a:xfrm>
              <a:off x="340187" y="3144879"/>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9" name="Freeform 68"/>
            <p:cNvSpPr>
              <a:spLocks noEditPoints="1"/>
            </p:cNvSpPr>
            <p:nvPr>
              <p:custDataLst>
                <p:tags r:id="rId8"/>
              </p:custDataLst>
            </p:nvPr>
          </p:nvSpPr>
          <p:spPr bwMode="auto">
            <a:xfrm>
              <a:off x="4510124" y="3565682"/>
              <a:ext cx="460106" cy="496221"/>
            </a:xfrm>
            <a:custGeom>
              <a:gdLst>
                <a:gd fmla="*/ 60 w 99" name="T0"/>
                <a:gd fmla="*/ 9 h 99" name="T1"/>
                <a:gd fmla="*/ 81 w 99" name="T2"/>
                <a:gd fmla="*/ 10 h 99" name="T3"/>
                <a:gd fmla="*/ 79 w 99" name="T4"/>
                <a:gd fmla="*/ 20 h 99" name="T5"/>
                <a:gd fmla="*/ 96 w 99" name="T6"/>
                <a:gd fmla="*/ 31 h 99" name="T7"/>
                <a:gd fmla="*/ 90 w 99" name="T8"/>
                <a:gd fmla="*/ 38 h 99" name="T9"/>
                <a:gd fmla="*/ 99 w 99" name="T10"/>
                <a:gd fmla="*/ 57 h 99" name="T11"/>
                <a:gd fmla="*/ 90 w 99" name="T12"/>
                <a:gd fmla="*/ 60 h 99" name="T13"/>
                <a:gd fmla="*/ 89 w 99" name="T14"/>
                <a:gd fmla="*/ 81 h 99" name="T15"/>
                <a:gd fmla="*/ 80 w 99" name="T16"/>
                <a:gd fmla="*/ 79 h 99" name="T17"/>
                <a:gd fmla="*/ 68 w 99" name="T18"/>
                <a:gd fmla="*/ 97 h 99" name="T19"/>
                <a:gd fmla="*/ 61 w 99" name="T20"/>
                <a:gd fmla="*/ 90 h 99" name="T21"/>
                <a:gd fmla="*/ 42 w 99" name="T22"/>
                <a:gd fmla="*/ 99 h 99" name="T23"/>
                <a:gd fmla="*/ 39 w 99" name="T24"/>
                <a:gd fmla="*/ 91 h 99" name="T25"/>
                <a:gd fmla="*/ 18 w 99" name="T26"/>
                <a:gd fmla="*/ 89 h 99" name="T27"/>
                <a:gd fmla="*/ 20 w 99" name="T28"/>
                <a:gd fmla="*/ 80 h 99" name="T29"/>
                <a:gd fmla="*/ 3 w 99" name="T30"/>
                <a:gd fmla="*/ 68 h 99" name="T31"/>
                <a:gd fmla="*/ 9 w 99" name="T32"/>
                <a:gd fmla="*/ 61 h 99" name="T33"/>
                <a:gd fmla="*/ 0 w 99" name="T34"/>
                <a:gd fmla="*/ 42 h 99" name="T35"/>
                <a:gd fmla="*/ 9 w 99" name="T36"/>
                <a:gd fmla="*/ 39 h 99" name="T37"/>
                <a:gd fmla="*/ 10 w 99" name="T38"/>
                <a:gd fmla="*/ 18 h 99" name="T39"/>
                <a:gd fmla="*/ 19 w 99" name="T40"/>
                <a:gd fmla="*/ 20 h 99" name="T41"/>
                <a:gd fmla="*/ 31 w 99" name="T42"/>
                <a:gd fmla="*/ 3 h 99" name="T43"/>
                <a:gd fmla="*/ 38 w 99" name="T44"/>
                <a:gd fmla="*/ 9 h 99" name="T45"/>
                <a:gd fmla="*/ 57 w 99" name="T46"/>
                <a:gd fmla="*/ 0 h 99" name="T47"/>
                <a:gd fmla="*/ 36 w 99" name="T48"/>
                <a:gd fmla="*/ 58 h 99" name="T49"/>
                <a:gd fmla="*/ 45 w 99" name="T50"/>
                <a:gd fmla="*/ 47 h 99" name="T51"/>
                <a:gd fmla="*/ 58 w 99" name="T52"/>
                <a:gd fmla="*/ 55 h 99" name="T53"/>
                <a:gd fmla="*/ 64 w 99" name="T54"/>
                <a:gd fmla="*/ 56 h 99" name="T55"/>
                <a:gd fmla="*/ 54 w 99" name="T56"/>
                <a:gd fmla="*/ 54 h 99" name="T57"/>
                <a:gd fmla="*/ 58 w 99" name="T58"/>
                <a:gd fmla="*/ 69 h 99" name="T59"/>
                <a:gd fmla="*/ 71 w 99" name="T60"/>
                <a:gd fmla="*/ 71 h 99" name="T61"/>
                <a:gd fmla="*/ 71 w 99" name="T62"/>
                <a:gd fmla="*/ 28 h 99" name="T63"/>
                <a:gd fmla="*/ 28 w 99" name="T64"/>
                <a:gd fmla="*/ 28 h 99" name="T65"/>
                <a:gd fmla="*/ 28 w 99" name="T66"/>
                <a:gd fmla="*/ 71 h 99" name="T67"/>
                <a:gd fmla="*/ 55 w 99" name="T68"/>
                <a:gd fmla="*/ 79 h 99" name="T69"/>
                <a:gd fmla="*/ 48 w 99" name="T70"/>
                <a:gd fmla="*/ 66 h 99" name="T71"/>
                <a:gd fmla="*/ 35 w 99" name="T72"/>
                <a:gd fmla="*/ 75 h 99" name="T73"/>
                <a:gd fmla="*/ 42 w 99" name="T74"/>
                <a:gd fmla="*/ 71 h 99" name="T75"/>
                <a:gd fmla="*/ 45 w 99" name="T76"/>
                <a:gd fmla="*/ 52 h 99" name="T77"/>
                <a:gd fmla="*/ 38 w 99" name="T78"/>
                <a:gd fmla="*/ 59 h 99" name="T79"/>
                <a:gd fmla="*/ 51 w 99" name="T80"/>
                <a:gd fmla="*/ 37 h 99" name="T81"/>
                <a:gd fmla="*/ 51 w 99" name="T82"/>
                <a:gd fmla="*/ 46 h 99" name="T83"/>
                <a:gd fmla="*/ 51 w 99" name="T84"/>
                <a:gd fmla="*/ 37 h 9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9" w="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6" name="组合 25"/>
          <p:cNvGrpSpPr/>
          <p:nvPr>
            <p:custDataLst>
              <p:tags r:id="rId9"/>
            </p:custDataLst>
          </p:nvPr>
        </p:nvGrpSpPr>
        <p:grpSpPr>
          <a:xfrm>
            <a:off x="1088748" y="3190494"/>
            <a:ext cx="4905367" cy="1337827"/>
            <a:chOff x="964506" y="2333860"/>
            <a:chExt cx="4905367" cy="1337827"/>
          </a:xfrm>
        </p:grpSpPr>
        <p:sp>
          <p:nvSpPr>
            <p:cNvPr id="7" name="矩形 1"/>
            <p:cNvSpPr/>
            <p:nvPr>
              <p:custDataLst>
                <p:tags r:id="rId10"/>
              </p:custDataLst>
            </p:nvPr>
          </p:nvSpPr>
          <p:spPr>
            <a:xfrm flipH="1">
              <a:off x="964506" y="2333860"/>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10" name="Freeform 92"/>
            <p:cNvSpPr>
              <a:spLocks noEditPoints="1"/>
            </p:cNvSpPr>
            <p:nvPr>
              <p:custDataLst>
                <p:tags r:id="rId11"/>
              </p:custDataLst>
            </p:nvPr>
          </p:nvSpPr>
          <p:spPr bwMode="auto">
            <a:xfrm>
              <a:off x="1211437" y="2754663"/>
              <a:ext cx="428645" cy="496221"/>
            </a:xfrm>
            <a:custGeom>
              <a:gdLst>
                <a:gd fmla="*/ 66 w 218" name="T0"/>
                <a:gd fmla="*/ 163 h 234" name="T1"/>
                <a:gd fmla="*/ 17 w 218" name="T2"/>
                <a:gd fmla="*/ 104 h 234" name="T3"/>
                <a:gd fmla="*/ 43 w 218" name="T4"/>
                <a:gd fmla="*/ 57 h 234" name="T5"/>
                <a:gd fmla="*/ 52 w 218" name="T6"/>
                <a:gd fmla="*/ 52 h 234" name="T7"/>
                <a:gd fmla="*/ 92 w 218" name="T8"/>
                <a:gd fmla="*/ 52 h 234" name="T9"/>
                <a:gd fmla="*/ 182 w 218" name="T10"/>
                <a:gd fmla="*/ 52 h 234" name="T11"/>
                <a:gd fmla="*/ 192 w 218" name="T12"/>
                <a:gd fmla="*/ 57 h 234" name="T13"/>
                <a:gd fmla="*/ 218 w 218" name="T14"/>
                <a:gd fmla="*/ 104 h 234" name="T15"/>
                <a:gd fmla="*/ 168 w 218" name="T16"/>
                <a:gd fmla="*/ 163 h 234" name="T17"/>
                <a:gd fmla="*/ 116 w 218" name="T18"/>
                <a:gd fmla="*/ 224 h 234" name="T19"/>
                <a:gd fmla="*/ 109 w 218" name="T20"/>
                <a:gd fmla="*/ 215 h 234" name="T21"/>
                <a:gd fmla="*/ 168 w 218" name="T22"/>
                <a:gd fmla="*/ 203 h 234" name="T23"/>
                <a:gd fmla="*/ 170 w 218" name="T24"/>
                <a:gd fmla="*/ 215 h 234" name="T25"/>
                <a:gd fmla="*/ 182 w 218" name="T26"/>
                <a:gd fmla="*/ 210 h 234" name="T27"/>
                <a:gd fmla="*/ 177 w 218" name="T28"/>
                <a:gd fmla="*/ 201 h 234" name="T29"/>
                <a:gd fmla="*/ 170 w 218" name="T30"/>
                <a:gd fmla="*/ 182 h 234" name="T31"/>
                <a:gd fmla="*/ 26 w 218" name="T32"/>
                <a:gd fmla="*/ 23 h 234" name="T33"/>
                <a:gd fmla="*/ 24 w 218" name="T34"/>
                <a:gd fmla="*/ 38 h 234" name="T35"/>
                <a:gd fmla="*/ 38 w 218" name="T36"/>
                <a:gd fmla="*/ 40 h 234" name="T37"/>
                <a:gd fmla="*/ 40 w 218" name="T38"/>
                <a:gd fmla="*/ 26 h 234" name="T39"/>
                <a:gd fmla="*/ 43 w 218" name="T40"/>
                <a:gd fmla="*/ 0 h 234" name="T41"/>
                <a:gd fmla="*/ 88 w 218" name="T42"/>
                <a:gd fmla="*/ 97 h 234" name="T43"/>
                <a:gd fmla="*/ 102 w 218" name="T44"/>
                <a:gd fmla="*/ 71 h 234" name="T45"/>
                <a:gd fmla="*/ 64 w 218" name="T46"/>
                <a:gd fmla="*/ 71 h 234" name="T47"/>
                <a:gd fmla="*/ 147 w 218" name="T48"/>
                <a:gd fmla="*/ 97 h 234" name="T49"/>
                <a:gd fmla="*/ 125 w 218" name="T50"/>
                <a:gd fmla="*/ 71 h 234" name="T51"/>
                <a:gd fmla="*/ 177 w 218" name="T52"/>
                <a:gd fmla="*/ 73 h 234" name="T53"/>
                <a:gd fmla="*/ 192 w 218" name="T54"/>
                <a:gd fmla="*/ 99 h 234" name="T55"/>
                <a:gd fmla="*/ 177 w 218" name="T56"/>
                <a:gd fmla="*/ 73 h 234" name="T57"/>
                <a:gd fmla="*/ 118 w 218" name="T58"/>
                <a:gd fmla="*/ 73 h 234" name="T59"/>
                <a:gd fmla="*/ 140 w 218" name="T60"/>
                <a:gd fmla="*/ 99 h 234" name="T61"/>
                <a:gd fmla="*/ 81 w 218" name="T62"/>
                <a:gd fmla="*/ 99 h 234" name="T63"/>
                <a:gd fmla="*/ 40 w 218" name="T64"/>
                <a:gd fmla="*/ 101 h 234" name="T65"/>
                <a:gd fmla="*/ 104 w 218" name="T66"/>
                <a:gd fmla="*/ 175 h 234" name="T67"/>
                <a:gd fmla="*/ 83 w 218" name="T68"/>
                <a:gd fmla="*/ 118 h 234" name="T69"/>
                <a:gd fmla="*/ 151 w 218" name="T70"/>
                <a:gd fmla="*/ 118 h 234" name="T71"/>
                <a:gd fmla="*/ 130 w 218" name="T72"/>
                <a:gd fmla="*/ 175 h 234" name="T73"/>
                <a:gd fmla="*/ 189 w 218" name="T74"/>
                <a:gd fmla="*/ 106 h 234" name="T75"/>
                <a:gd fmla="*/ 71 w 218" name="T76"/>
                <a:gd fmla="*/ 99 h 2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4" w="218">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rgbClr val="FFFFFF"/>
            </a:solidFill>
            <a:ln>
              <a:noFill/>
            </a:ln>
          </p:spPr>
          <p:txBody>
            <a:bodyPr anchor="t" anchorCtr="0" bIns="45720" compatLnSpc="1" lIns="91440" numCol="1" rIns="91440" tIns="45720" vert="horz" wrap="square">
              <a:normAutofit/>
            </a:bodyPr>
            <a:lstStyle/>
            <a:p>
              <a:endParaRPr altLang="en-US" lang="zh-CN">
                <a:sym charset="0" pitchFamily="34" typeface="Arial"/>
              </a:endParaRPr>
            </a:p>
          </p:txBody>
        </p:sp>
      </p:grpSp>
      <p:grpSp>
        <p:nvGrpSpPr>
          <p:cNvPr id="28" name="组合 27"/>
          <p:cNvGrpSpPr/>
          <p:nvPr>
            <p:custDataLst>
              <p:tags r:id="rId12"/>
            </p:custDataLst>
          </p:nvPr>
        </p:nvGrpSpPr>
        <p:grpSpPr>
          <a:xfrm>
            <a:off x="6197885" y="4511590"/>
            <a:ext cx="4905367" cy="1337827"/>
            <a:chOff x="5449324" y="3196073"/>
            <a:chExt cx="4905367" cy="1337827"/>
          </a:xfrm>
        </p:grpSpPr>
        <p:sp>
          <p:nvSpPr>
            <p:cNvPr id="14" name="矩形 1"/>
            <p:cNvSpPr/>
            <p:nvPr>
              <p:custDataLst>
                <p:tags r:id="rId13"/>
              </p:custDataLst>
            </p:nvPr>
          </p:nvSpPr>
          <p:spPr>
            <a:xfrm>
              <a:off x="5449324" y="3196073"/>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21" name="Freeform 45"/>
            <p:cNvSpPr>
              <a:spLocks noEditPoints="1"/>
            </p:cNvSpPr>
            <p:nvPr>
              <p:custDataLst>
                <p:tags r:id="rId14"/>
              </p:custDataLst>
            </p:nvPr>
          </p:nvSpPr>
          <p:spPr bwMode="auto">
            <a:xfrm>
              <a:off x="9637177" y="3604846"/>
              <a:ext cx="410363" cy="520281"/>
            </a:xfrm>
            <a:custGeom>
              <a:gdLst>
                <a:gd fmla="*/ 41 w 95" name="T0"/>
                <a:gd fmla="*/ 0 h 120" name="T1"/>
                <a:gd fmla="*/ 29 w 95" name="T2"/>
                <a:gd fmla="*/ 7 h 120" name="T3"/>
                <a:gd fmla="*/ 29 w 95" name="T4"/>
                <a:gd fmla="*/ 7 h 120" name="T5"/>
                <a:gd fmla="*/ 14 w 95" name="T6"/>
                <a:gd fmla="*/ 1 h 120" name="T7"/>
                <a:gd fmla="*/ 3 w 95" name="T8"/>
                <a:gd fmla="*/ 8 h 120" name="T9"/>
                <a:gd fmla="*/ 0 w 95" name="T10"/>
                <a:gd fmla="*/ 21 h 120" name="T11"/>
                <a:gd fmla="*/ 3 w 95" name="T12"/>
                <a:gd fmla="*/ 34 h 120" name="T13"/>
                <a:gd fmla="*/ 14 w 95" name="T14"/>
                <a:gd fmla="*/ 40 h 120" name="T15"/>
                <a:gd fmla="*/ 31 w 95" name="T16"/>
                <a:gd fmla="*/ 37 h 120" name="T17"/>
                <a:gd fmla="*/ 41 w 95" name="T18"/>
                <a:gd fmla="*/ 41 h 120" name="T19"/>
                <a:gd fmla="*/ 43 w 95" name="T20"/>
                <a:gd fmla="*/ 41 h 120" name="T21"/>
                <a:gd fmla="*/ 57 w 95" name="T22"/>
                <a:gd fmla="*/ 56 h 120" name="T23"/>
                <a:gd fmla="*/ 68 w 95" name="T24"/>
                <a:gd fmla="*/ 58 h 120" name="T25"/>
                <a:gd fmla="*/ 66 w 95" name="T26"/>
                <a:gd fmla="*/ 78 h 120" name="T27"/>
                <a:gd fmla="*/ 65 w 95" name="T28"/>
                <a:gd fmla="*/ 120 h 120" name="T29"/>
                <a:gd fmla="*/ 75 w 95" name="T30"/>
                <a:gd fmla="*/ 120 h 120" name="T31"/>
                <a:gd fmla="*/ 77 w 95" name="T32"/>
                <a:gd fmla="*/ 84 h 120" name="T33"/>
                <a:gd fmla="*/ 82 w 95" name="T34"/>
                <a:gd fmla="*/ 84 h 120" name="T35"/>
                <a:gd fmla="*/ 84 w 95" name="T36"/>
                <a:gd fmla="*/ 120 h 120" name="T37"/>
                <a:gd fmla="*/ 95 w 95" name="T38"/>
                <a:gd fmla="*/ 120 h 120" name="T39"/>
                <a:gd fmla="*/ 92 w 95" name="T40"/>
                <a:gd fmla="*/ 78 h 120" name="T41"/>
                <a:gd fmla="*/ 94 w 95" name="T42"/>
                <a:gd fmla="*/ 41 h 120" name="T43"/>
                <a:gd fmla="*/ 74 w 95" name="T44"/>
                <a:gd fmla="*/ 41 h 120" name="T45"/>
                <a:gd fmla="*/ 70 w 95" name="T46"/>
                <a:gd fmla="*/ 35 h 120" name="T47"/>
                <a:gd fmla="*/ 71 w 95" name="T48"/>
                <a:gd fmla="*/ 35 h 120" name="T49"/>
                <a:gd fmla="*/ 79 w 95" name="T50"/>
                <a:gd fmla="*/ 38 h 120" name="T51"/>
                <a:gd fmla="*/ 91 w 95" name="T52"/>
                <a:gd fmla="*/ 26 h 120" name="T53"/>
                <a:gd fmla="*/ 79 w 95" name="T54"/>
                <a:gd fmla="*/ 14 h 120" name="T55"/>
                <a:gd fmla="*/ 71 w 95" name="T56"/>
                <a:gd fmla="*/ 18 h 120" name="T57"/>
                <a:gd fmla="*/ 48 w 95" name="T58"/>
                <a:gd fmla="*/ 2 h 120" name="T59"/>
                <a:gd fmla="*/ 41 w 95" name="T60"/>
                <a:gd fmla="*/ 0 h 120" name="T61"/>
                <a:gd fmla="*/ 65 w 95" name="T62"/>
                <a:gd fmla="*/ 43 h 120" name="T63"/>
                <a:gd fmla="*/ 58 w 95" name="T64"/>
                <a:gd fmla="*/ 46 h 120" name="T65"/>
                <a:gd fmla="*/ 51 w 95" name="T66"/>
                <a:gd fmla="*/ 39 h 120" name="T67"/>
                <a:gd fmla="*/ 62 w 95" name="T68"/>
                <a:gd fmla="*/ 37 h 120" name="T69"/>
                <a:gd fmla="*/ 65 w 95" name="T70"/>
                <a:gd fmla="*/ 43 h 120" name="T71"/>
                <a:gd fmla="*/ 10 w 95" name="T72"/>
                <a:gd fmla="*/ 12 h 120" name="T73"/>
                <a:gd fmla="*/ 14 w 95" name="T74"/>
                <a:gd fmla="*/ 9 h 120" name="T75"/>
                <a:gd fmla="*/ 18 w 95" name="T76"/>
                <a:gd fmla="*/ 12 h 120" name="T77"/>
                <a:gd fmla="*/ 21 w 95" name="T78"/>
                <a:gd fmla="*/ 21 h 120" name="T79"/>
                <a:gd fmla="*/ 18 w 95" name="T80"/>
                <a:gd fmla="*/ 30 h 120" name="T81"/>
                <a:gd fmla="*/ 14 w 95" name="T82"/>
                <a:gd fmla="*/ 32 h 120" name="T83"/>
                <a:gd fmla="*/ 10 w 95" name="T84"/>
                <a:gd fmla="*/ 30 h 120" name="T85"/>
                <a:gd fmla="*/ 7 w 95" name="T86"/>
                <a:gd fmla="*/ 21 h 120" name="T87"/>
                <a:gd fmla="*/ 10 w 95" name="T88"/>
                <a:gd fmla="*/ 12 h 120" name="T89"/>
                <a:gd fmla="*/ 35 w 95" name="T90"/>
                <a:gd fmla="*/ 11 h 120" name="T91"/>
                <a:gd fmla="*/ 41 w 95" name="T92"/>
                <a:gd fmla="*/ 8 h 120" name="T93"/>
                <a:gd fmla="*/ 47 w 95" name="T94"/>
                <a:gd fmla="*/ 11 h 120" name="T95"/>
                <a:gd fmla="*/ 50 w 95" name="T96"/>
                <a:gd fmla="*/ 21 h 120" name="T97"/>
                <a:gd fmla="*/ 47 w 95" name="T98"/>
                <a:gd fmla="*/ 30 h 120" name="T99"/>
                <a:gd fmla="*/ 41 w 95" name="T100"/>
                <a:gd fmla="*/ 34 h 120" name="T101"/>
                <a:gd fmla="*/ 35 w 95" name="T102"/>
                <a:gd fmla="*/ 30 h 120" name="T103"/>
                <a:gd fmla="*/ 33 w 95" name="T104"/>
                <a:gd fmla="*/ 21 h 120" name="T105"/>
                <a:gd fmla="*/ 35 w 95" name="T106"/>
                <a:gd fmla="*/ 11 h 12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0" w="95">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rgbClr val="FFFFFF"/>
            </a:solidFill>
            <a:ln>
              <a:noFill/>
            </a:ln>
          </p:spPr>
          <p:txBody>
            <a:bodyPr>
              <a:normAutofit/>
            </a:bodyPr>
            <a:lstStyle/>
            <a:p>
              <a:pPr>
                <a:defRPr/>
              </a:pPr>
              <a:endParaRPr altLang="en-US" lang="zh-CN" sz="1350">
                <a:sym charset="0" pitchFamily="34" typeface="Arial"/>
              </a:endParaRPr>
            </a:p>
          </p:txBody>
        </p:sp>
      </p:grpSp>
      <p:grpSp>
        <p:nvGrpSpPr>
          <p:cNvPr id="30" name="组合 29"/>
          <p:cNvGrpSpPr/>
          <p:nvPr>
            <p:custDataLst>
              <p:tags r:id="rId15"/>
            </p:custDataLst>
          </p:nvPr>
        </p:nvGrpSpPr>
        <p:grpSpPr>
          <a:xfrm>
            <a:off x="6197885" y="1869398"/>
            <a:ext cx="4905367" cy="1337827"/>
            <a:chOff x="5449324" y="1501491"/>
            <a:chExt cx="4905367" cy="1337827"/>
          </a:xfrm>
        </p:grpSpPr>
        <p:sp>
          <p:nvSpPr>
            <p:cNvPr id="15" name="矩形 1"/>
            <p:cNvSpPr/>
            <p:nvPr>
              <p:custDataLst>
                <p:tags r:id="rId16"/>
              </p:custDataLst>
            </p:nvPr>
          </p:nvSpPr>
          <p:spPr>
            <a:xfrm>
              <a:off x="5449324" y="1501491"/>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Ins="900000" rtlCol="0" wrap="square">
              <a:normAutofit/>
            </a:bodyPr>
            <a:lstStyle/>
            <a:p>
              <a:pPr algn="ctr"/>
              <a:r>
                <a:rPr altLang="zh-CN" lang="en-US" smtClean="0">
                  <a:solidFill>
                    <a:srgbClr val="FFFFFF"/>
                  </a:solidFill>
                </a:rPr>
                <a:t>LOREM IPSUM DOLOR LOREM</a:t>
              </a:r>
            </a:p>
          </p:txBody>
        </p:sp>
        <p:sp>
          <p:nvSpPr>
            <p:cNvPr id="22" name="Freeform 85"/>
            <p:cNvSpPr>
              <a:spLocks noEditPoints="1"/>
            </p:cNvSpPr>
            <p:nvPr>
              <p:custDataLst>
                <p:tags r:id="rId17"/>
              </p:custDataLst>
            </p:nvPr>
          </p:nvSpPr>
          <p:spPr bwMode="auto">
            <a:xfrm>
              <a:off x="9487408" y="1890776"/>
              <a:ext cx="567816" cy="559257"/>
            </a:xfrm>
            <a:custGeom>
              <a:gdLst>
                <a:gd fmla="*/ 199 w 199" name="T0"/>
                <a:gd fmla="*/ 0 h 196" name="T1"/>
                <a:gd fmla="*/ 189 w 199" name="T2"/>
                <a:gd fmla="*/ 19 h 196" name="T3"/>
                <a:gd fmla="*/ 199 w 199" name="T4"/>
                <a:gd fmla="*/ 120 h 196" name="T5"/>
                <a:gd fmla="*/ 109 w 199" name="T6"/>
                <a:gd fmla="*/ 139 h 196" name="T7"/>
                <a:gd fmla="*/ 149 w 199" name="T8"/>
                <a:gd fmla="*/ 177 h 196" name="T9"/>
                <a:gd fmla="*/ 50 w 199" name="T10"/>
                <a:gd fmla="*/ 196 h 196" name="T11"/>
                <a:gd fmla="*/ 90 w 199" name="T12"/>
                <a:gd fmla="*/ 177 h 196" name="T13"/>
                <a:gd fmla="*/ 0 w 199" name="T14"/>
                <a:gd fmla="*/ 139 h 196" name="T15"/>
                <a:gd fmla="*/ 7 w 199" name="T16"/>
                <a:gd fmla="*/ 120 h 196" name="T17"/>
                <a:gd fmla="*/ 0 w 199" name="T18"/>
                <a:gd fmla="*/ 19 h 196" name="T19"/>
                <a:gd fmla="*/ 0 w 199" name="T20"/>
                <a:gd fmla="*/ 0 h 196" name="T21"/>
                <a:gd fmla="*/ 142 w 199" name="T22"/>
                <a:gd fmla="*/ 47 h 196" name="T23"/>
                <a:gd fmla="*/ 135 w 199" name="T24"/>
                <a:gd fmla="*/ 52 h 196" name="T25"/>
                <a:gd fmla="*/ 88 w 199" name="T26"/>
                <a:gd fmla="*/ 61 h 196" name="T27"/>
                <a:gd fmla="*/ 85 w 199" name="T28"/>
                <a:gd fmla="*/ 59 h 196" name="T29"/>
                <a:gd fmla="*/ 59 w 199" name="T30"/>
                <a:gd fmla="*/ 78 h 196" name="T31"/>
                <a:gd fmla="*/ 99 w 199" name="T32"/>
                <a:gd fmla="*/ 75 h 196" name="T33"/>
                <a:gd fmla="*/ 104 w 199" name="T34"/>
                <a:gd fmla="*/ 78 h 196" name="T35"/>
                <a:gd fmla="*/ 139 w 199" name="T36"/>
                <a:gd fmla="*/ 61 h 196" name="T37"/>
                <a:gd fmla="*/ 149 w 199" name="T38"/>
                <a:gd fmla="*/ 47 h 196" name="T39"/>
                <a:gd fmla="*/ 132 w 199" name="T40"/>
                <a:gd fmla="*/ 68 h 196" name="T41"/>
                <a:gd fmla="*/ 142 w 199" name="T42"/>
                <a:gd fmla="*/ 99 h 196" name="T43"/>
                <a:gd fmla="*/ 132 w 199" name="T44"/>
                <a:gd fmla="*/ 68 h 196" name="T45"/>
                <a:gd fmla="*/ 118 w 199" name="T46"/>
                <a:gd fmla="*/ 78 h 196" name="T47"/>
                <a:gd fmla="*/ 128 w 199" name="T48"/>
                <a:gd fmla="*/ 99 h 196" name="T49"/>
                <a:gd fmla="*/ 118 w 199" name="T50"/>
                <a:gd fmla="*/ 78 h 196" name="T51"/>
                <a:gd fmla="*/ 102 w 199" name="T52"/>
                <a:gd fmla="*/ 89 h 196" name="T53"/>
                <a:gd fmla="*/ 111 w 199" name="T54"/>
                <a:gd fmla="*/ 99 h 196" name="T55"/>
                <a:gd fmla="*/ 102 w 199" name="T56"/>
                <a:gd fmla="*/ 89 h 196" name="T57"/>
                <a:gd fmla="*/ 88 w 199" name="T58"/>
                <a:gd fmla="*/ 80 h 196" name="T59"/>
                <a:gd fmla="*/ 97 w 199" name="T60"/>
                <a:gd fmla="*/ 99 h 196" name="T61"/>
                <a:gd fmla="*/ 88 w 199" name="T62"/>
                <a:gd fmla="*/ 80 h 196" name="T63"/>
                <a:gd fmla="*/ 73 w 199" name="T64"/>
                <a:gd fmla="*/ 80 h 196" name="T65"/>
                <a:gd fmla="*/ 83 w 199" name="T66"/>
                <a:gd fmla="*/ 99 h 196" name="T67"/>
                <a:gd fmla="*/ 73 w 199" name="T68"/>
                <a:gd fmla="*/ 80 h 196" name="T69"/>
                <a:gd fmla="*/ 57 w 199" name="T70"/>
                <a:gd fmla="*/ 85 h 196" name="T71"/>
                <a:gd fmla="*/ 66 w 199" name="T72"/>
                <a:gd fmla="*/ 99 h 196" name="T73"/>
                <a:gd fmla="*/ 57 w 199" name="T74"/>
                <a:gd fmla="*/ 85 h 196" name="T75"/>
                <a:gd fmla="*/ 170 w 199" name="T76"/>
                <a:gd fmla="*/ 21 h 196" name="T77"/>
                <a:gd fmla="*/ 28 w 199" name="T78"/>
                <a:gd fmla="*/ 118 h 196" name="T79"/>
                <a:gd fmla="*/ 170 w 199" name="T80"/>
                <a:gd fmla="*/ 21 h 19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6" w="199">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lnTo>
                    <a:pt x="149" y="47"/>
                  </a:lnTo>
                  <a:close/>
                  <a:moveTo>
                    <a:pt x="132" y="68"/>
                  </a:moveTo>
                  <a:lnTo>
                    <a:pt x="132" y="99"/>
                  </a:lnTo>
                  <a:lnTo>
                    <a:pt x="142" y="99"/>
                  </a:lnTo>
                  <a:lnTo>
                    <a:pt x="142" y="68"/>
                  </a:lnTo>
                  <a:lnTo>
                    <a:pt x="132" y="68"/>
                  </a:lnTo>
                  <a:lnTo>
                    <a:pt x="132" y="68"/>
                  </a:lnTo>
                  <a:close/>
                  <a:moveTo>
                    <a:pt x="118" y="78"/>
                  </a:moveTo>
                  <a:lnTo>
                    <a:pt x="118" y="99"/>
                  </a:lnTo>
                  <a:lnTo>
                    <a:pt x="128" y="99"/>
                  </a:lnTo>
                  <a:lnTo>
                    <a:pt x="128" y="78"/>
                  </a:lnTo>
                  <a:lnTo>
                    <a:pt x="118" y="78"/>
                  </a:lnTo>
                  <a:lnTo>
                    <a:pt x="118" y="78"/>
                  </a:lnTo>
                  <a:close/>
                  <a:moveTo>
                    <a:pt x="102" y="89"/>
                  </a:moveTo>
                  <a:lnTo>
                    <a:pt x="102" y="99"/>
                  </a:lnTo>
                  <a:lnTo>
                    <a:pt x="111" y="99"/>
                  </a:lnTo>
                  <a:lnTo>
                    <a:pt x="111" y="89"/>
                  </a:lnTo>
                  <a:lnTo>
                    <a:pt x="102" y="89"/>
                  </a:lnTo>
                  <a:lnTo>
                    <a:pt x="102" y="89"/>
                  </a:lnTo>
                  <a:close/>
                  <a:moveTo>
                    <a:pt x="88" y="80"/>
                  </a:moveTo>
                  <a:lnTo>
                    <a:pt x="88" y="99"/>
                  </a:lnTo>
                  <a:lnTo>
                    <a:pt x="97" y="99"/>
                  </a:lnTo>
                  <a:lnTo>
                    <a:pt x="97" y="80"/>
                  </a:lnTo>
                  <a:lnTo>
                    <a:pt x="88" y="80"/>
                  </a:lnTo>
                  <a:lnTo>
                    <a:pt x="88" y="80"/>
                  </a:lnTo>
                  <a:close/>
                  <a:moveTo>
                    <a:pt x="73" y="80"/>
                  </a:moveTo>
                  <a:lnTo>
                    <a:pt x="73" y="99"/>
                  </a:lnTo>
                  <a:lnTo>
                    <a:pt x="83" y="99"/>
                  </a:lnTo>
                  <a:lnTo>
                    <a:pt x="83" y="80"/>
                  </a:lnTo>
                  <a:lnTo>
                    <a:pt x="73" y="80"/>
                  </a:lnTo>
                  <a:lnTo>
                    <a:pt x="73" y="80"/>
                  </a:lnTo>
                  <a:close/>
                  <a:moveTo>
                    <a:pt x="57" y="85"/>
                  </a:moveTo>
                  <a:lnTo>
                    <a:pt x="57" y="99"/>
                  </a:lnTo>
                  <a:lnTo>
                    <a:pt x="66" y="99"/>
                  </a:lnTo>
                  <a:lnTo>
                    <a:pt x="66" y="85"/>
                  </a:lnTo>
                  <a:lnTo>
                    <a:pt x="57" y="85"/>
                  </a:lnTo>
                  <a:lnTo>
                    <a:pt x="57" y="85"/>
                  </a:lnTo>
                  <a:close/>
                  <a:moveTo>
                    <a:pt x="170" y="21"/>
                  </a:moveTo>
                  <a:lnTo>
                    <a:pt x="28" y="21"/>
                  </a:lnTo>
                  <a:lnTo>
                    <a:pt x="28" y="118"/>
                  </a:lnTo>
                  <a:lnTo>
                    <a:pt x="170" y="118"/>
                  </a:lnTo>
                  <a:lnTo>
                    <a:pt x="170" y="21"/>
                  </a:lnTo>
                  <a:close/>
                </a:path>
              </a:pathLst>
            </a:custGeom>
            <a:solidFill>
              <a:srgbClr val="FFFFFF"/>
            </a:solidFill>
            <a:ln>
              <a:noFill/>
            </a:ln>
          </p:spPr>
          <p:txBody>
            <a:bodyPr>
              <a:normAutofit/>
            </a:bodyPr>
            <a:lstStyle/>
            <a:p>
              <a:pPr>
                <a:defRPr/>
              </a:pPr>
              <a:endParaRPr altLang="en-US" lang="zh-CN" sz="1350">
                <a:sym charset="0" pitchFamily="34" typeface="Arial"/>
              </a:endParaRPr>
            </a:p>
          </p:txBody>
        </p:sp>
      </p:grpSp>
      <p:grpSp>
        <p:nvGrpSpPr>
          <p:cNvPr id="29" name="组合 28"/>
          <p:cNvGrpSpPr/>
          <p:nvPr>
            <p:custDataLst>
              <p:tags r:id="rId18"/>
            </p:custDataLst>
          </p:nvPr>
        </p:nvGrpSpPr>
        <p:grpSpPr>
          <a:xfrm>
            <a:off x="6401655" y="3190494"/>
            <a:ext cx="4905367" cy="1337827"/>
            <a:chOff x="6073643" y="2385053"/>
            <a:chExt cx="4905367" cy="1337827"/>
          </a:xfrm>
        </p:grpSpPr>
        <p:sp>
          <p:nvSpPr>
            <p:cNvPr id="16" name="矩形 1"/>
            <p:cNvSpPr/>
            <p:nvPr>
              <p:custDataLst>
                <p:tags r:id="rId19"/>
              </p:custDataLst>
            </p:nvPr>
          </p:nvSpPr>
          <p:spPr>
            <a:xfrm flipH="1">
              <a:off x="6073643" y="2385053"/>
              <a:ext cx="4905367" cy="1337827"/>
            </a:xfrm>
            <a:custGeom>
              <a:gdLst>
                <a:gd fmla="*/ 0 w 3960440" name="connsiteX0"/>
                <a:gd fmla="*/ 0 h 1080120" name="connsiteY0"/>
                <a:gd fmla="*/ 3960440 w 3960440" name="connsiteX1"/>
                <a:gd fmla="*/ 0 h 1080120" name="connsiteY1"/>
                <a:gd fmla="*/ 3960440 w 3960440" name="connsiteX2"/>
                <a:gd fmla="*/ 1080120 h 1080120" name="connsiteY2"/>
                <a:gd fmla="*/ 0 w 3960440" name="connsiteX3"/>
                <a:gd fmla="*/ 1080120 h 1080120" name="connsiteY3"/>
                <a:gd fmla="*/ 0 w 3960440" name="connsiteX4"/>
                <a:gd fmla="*/ 0 h 1080120" name="connsiteY4"/>
                <a:gd fmla="*/ 0 w 3960440" name="connsiteX0-1"/>
                <a:gd fmla="*/ 0 h 1080120" name="connsiteY0-2"/>
                <a:gd fmla="*/ 3960440 w 3960440" name="connsiteX1-3"/>
                <a:gd fmla="*/ 0 h 1080120" name="connsiteY1-4"/>
                <a:gd fmla="*/ 3960440 w 3960440" name="connsiteX2-5"/>
                <a:gd fmla="*/ 859782 h 1080120" name="connsiteY2-6"/>
                <a:gd fmla="*/ 0 w 3960440" name="connsiteX3-7"/>
                <a:gd fmla="*/ 1080120 h 1080120" name="connsiteY3-8"/>
                <a:gd fmla="*/ 0 w 3960440" name="connsiteX4-9"/>
                <a:gd fmla="*/ 0 h 1080120" name="connsiteY4-10"/>
                <a:gd fmla="*/ 0 w 3960440" name="connsiteX0-11"/>
                <a:gd fmla="*/ 0 h 1080120" name="connsiteY0-12"/>
                <a:gd fmla="*/ 3960440 w 3960440" name="connsiteX1-13"/>
                <a:gd fmla="*/ 209321 h 1080120" name="connsiteY1-14"/>
                <a:gd fmla="*/ 3960440 w 3960440" name="connsiteX2-15"/>
                <a:gd fmla="*/ 859782 h 1080120" name="connsiteY2-16"/>
                <a:gd fmla="*/ 0 w 3960440" name="connsiteX3-17"/>
                <a:gd fmla="*/ 1080120 h 1080120" name="connsiteY3-18"/>
                <a:gd fmla="*/ 0 w 3960440" name="connsiteX4-19"/>
                <a:gd fmla="*/ 0 h 1080120"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1080120" w="3960440">
                  <a:moveTo>
                    <a:pt x="0" y="0"/>
                  </a:moveTo>
                  <a:lnTo>
                    <a:pt x="3960440" y="209321"/>
                  </a:lnTo>
                  <a:lnTo>
                    <a:pt x="3960440" y="859782"/>
                  </a:lnTo>
                  <a:lnTo>
                    <a:pt x="0" y="1080120"/>
                  </a:lnTo>
                  <a:lnTo>
                    <a:pt x="0" y="0"/>
                  </a:lnTo>
                  <a:close/>
                </a:path>
              </a:pathLst>
            </a:custGeom>
            <a:solidFill>
              <a:schemeClr val="accent1"/>
            </a:solidFill>
            <a:ln algn="ctr" cap="flat" cmpd="sng" w="6350">
              <a:noFill/>
              <a:prstDash val="solid"/>
              <a:round/>
              <a:headEnd len="med" type="none" w="med"/>
              <a:tailEnd len="med" type="none" w="med"/>
            </a:ln>
            <a:effectLst/>
          </p:spPr>
          <p:style>
            <a:lnRef idx="2">
              <a:schemeClr val="accent1">
                <a:shade val="50000"/>
              </a:schemeClr>
            </a:lnRef>
            <a:fillRef idx="1">
              <a:schemeClr val="accent1"/>
            </a:fillRef>
            <a:effectRef idx="0">
              <a:schemeClr val="accent1"/>
            </a:effectRef>
            <a:fontRef idx="minor">
              <a:schemeClr val="lt1"/>
            </a:fontRef>
          </p:style>
          <p:txBody>
            <a:bodyPr anchor="ctr" lIns="900000" rtlCol="0" wrap="square">
              <a:normAutofit/>
            </a:bodyPr>
            <a:lstStyle/>
            <a:p>
              <a:pPr algn="just"/>
              <a:r>
                <a:rPr altLang="zh-CN" lang="en-US" smtClean="0">
                  <a:solidFill>
                    <a:srgbClr val="FFFFFF"/>
                  </a:solidFill>
                </a:rPr>
                <a:t>LOREM IPSUM DOLOR LOREM</a:t>
              </a:r>
            </a:p>
          </p:txBody>
        </p:sp>
        <p:sp>
          <p:nvSpPr>
            <p:cNvPr id="24" name="KSO_Shape"/>
            <p:cNvSpPr/>
            <p:nvPr>
              <p:custDataLst>
                <p:tags r:id="rId20"/>
              </p:custDataLst>
            </p:nvPr>
          </p:nvSpPr>
          <p:spPr bwMode="auto">
            <a:xfrm>
              <a:off x="6372015" y="2829626"/>
              <a:ext cx="450850" cy="516240"/>
            </a:xfrm>
            <a:custGeom>
              <a:gdLst>
                <a:gd fmla="*/ 999865 w 1909763" name="T0"/>
                <a:gd fmla="*/ 1903618 h 2187575" name="T1"/>
                <a:gd fmla="*/ 897202 w 1909763" name="T2"/>
                <a:gd fmla="*/ 1854541 h 2187575" name="T3"/>
                <a:gd fmla="*/ 716440 w 1909763" name="T4"/>
                <a:gd fmla="*/ 1869057 h 2187575" name="T5"/>
                <a:gd fmla="*/ 589485 w 1909763" name="T6"/>
                <a:gd fmla="*/ 1888411 h 2187575" name="T7"/>
                <a:gd fmla="*/ 1505697 w 1909763" name="T8"/>
                <a:gd fmla="*/ 1655471 h 2187575" name="T9"/>
                <a:gd fmla="*/ 1402952 w 1909763" name="T10"/>
                <a:gd fmla="*/ 1639573 h 2187575" name="T11"/>
                <a:gd fmla="*/ 1242644 w 1909763" name="T12"/>
                <a:gd fmla="*/ 1639918 h 2187575" name="T13"/>
                <a:gd fmla="*/ 1139210 w 1909763" name="T14"/>
                <a:gd fmla="*/ 1657199 h 2187575" name="T15"/>
                <a:gd fmla="*/ 515499 w 1909763" name="T16"/>
                <a:gd fmla="*/ 1651324 h 2187575" name="T17"/>
                <a:gd fmla="*/ 413726 w 1909763" name="T18"/>
                <a:gd fmla="*/ 1637845 h 2187575" name="T19"/>
                <a:gd fmla="*/ 266853 w 1909763" name="T20"/>
                <a:gd fmla="*/ 1638881 h 2187575" name="T21"/>
                <a:gd fmla="*/ 152508 w 1909763" name="T22"/>
                <a:gd fmla="*/ 1660655 h 2187575" name="T23"/>
                <a:gd fmla="*/ 1601723 w 1909763" name="T24"/>
                <a:gd fmla="*/ 1180293 h 2187575" name="T25"/>
                <a:gd fmla="*/ 1561097 w 1909763" name="T26"/>
                <a:gd fmla="*/ 1156565 h 2187575" name="T27"/>
                <a:gd fmla="*/ 1556930 w 1909763" name="T28"/>
                <a:gd fmla="*/ 1130430 h 2187575" name="T29"/>
                <a:gd fmla="*/ 100471 w 1909763" name="T30"/>
                <a:gd fmla="*/ 1163993 h 2187575" name="T31"/>
                <a:gd fmla="*/ 65322 w 1909763" name="T32"/>
                <a:gd fmla="*/ 1187495 h 2187575" name="T33"/>
                <a:gd fmla="*/ 828565 w 1909763" name="T34"/>
                <a:gd fmla="*/ 832666 h 2187575" name="T35"/>
                <a:gd fmla="*/ 1118067 w 1909763" name="T36"/>
                <a:gd fmla="*/ 718585 h 2187575" name="T37"/>
                <a:gd fmla="*/ 353456 w 1909763" name="T38"/>
                <a:gd fmla="*/ 650399 h 2187575" name="T39"/>
                <a:gd fmla="*/ 486477 w 1909763" name="T40"/>
                <a:gd fmla="*/ 1070518 h 2187575" name="T41"/>
                <a:gd fmla="*/ 276062 w 1909763" name="T42"/>
                <a:gd fmla="*/ 1558701 h 2187575" name="T43"/>
                <a:gd fmla="*/ 98470 w 1909763" name="T44"/>
                <a:gd fmla="*/ 718807 h 2187575" name="T45"/>
                <a:gd fmla="*/ 2764 w 1909763" name="T46"/>
                <a:gd fmla="*/ 772703 h 2187575" name="T47"/>
                <a:gd fmla="*/ 132330 w 1909763" name="T48"/>
                <a:gd fmla="*/ 556079 h 2187575" name="T49"/>
                <a:gd fmla="*/ 1655748 w 1909763" name="T50"/>
                <a:gd fmla="*/ 621781 h 2187575" name="T51"/>
                <a:gd fmla="*/ 1559979 w 1909763" name="T52"/>
                <a:gd fmla="*/ 858258 h 2187575" name="T53"/>
                <a:gd fmla="*/ 1490485 w 1909763" name="T54"/>
                <a:gd fmla="*/ 1169066 h 2187575" name="T55"/>
                <a:gd fmla="*/ 1148548 w 1909763" name="T56"/>
                <a:gd fmla="*/ 1134839 h 2187575" name="T57"/>
                <a:gd fmla="*/ 1191420 w 1909763" name="T58"/>
                <a:gd fmla="*/ 1036999 h 2187575" name="T59"/>
                <a:gd fmla="*/ 1418917 w 1909763" name="T60"/>
                <a:gd fmla="*/ 554711 h 2187575" name="T61"/>
                <a:gd fmla="*/ 1218026 w 1909763" name="T62"/>
                <a:gd fmla="*/ 566823 h 2187575" name="T63"/>
                <a:gd fmla="*/ 1169257 w 1909763" name="T64"/>
                <a:gd fmla="*/ 950549 h 2187575" name="T65"/>
                <a:gd fmla="*/ 597517 w 1909763" name="T66"/>
                <a:gd fmla="*/ 1259949 h 2187575" name="T67"/>
                <a:gd fmla="*/ 420081 w 1909763" name="T68"/>
                <a:gd fmla="*/ 800862 h 2187575" name="T69"/>
                <a:gd fmla="*/ 491332 w 1909763" name="T70"/>
                <a:gd fmla="*/ 531563 h 2187575" name="T71"/>
                <a:gd fmla="*/ 961037 w 1909763" name="T72"/>
                <a:gd fmla="*/ 481436 h 2187575" name="T73"/>
                <a:gd fmla="*/ 1469371 w 1909763" name="T74"/>
                <a:gd fmla="*/ 222977 h 2187575" name="T75"/>
                <a:gd fmla="*/ 1423281 w 1909763" name="T76"/>
                <a:gd fmla="*/ 272444 h 2187575" name="T77"/>
                <a:gd fmla="*/ 1479766 w 1909763" name="T78"/>
                <a:gd fmla="*/ 356849 h 2187575" name="T79"/>
                <a:gd fmla="*/ 1434717 w 1909763" name="T80"/>
                <a:gd fmla="*/ 465469 h 2187575" name="T81"/>
                <a:gd fmla="*/ 1309964 w 1909763" name="T82"/>
                <a:gd fmla="*/ 535000 h 2187575" name="T83"/>
                <a:gd fmla="*/ 1191103 w 1909763" name="T84"/>
                <a:gd fmla="*/ 407700 h 2187575" name="T85"/>
                <a:gd fmla="*/ 1193529 w 1909763" name="T86"/>
                <a:gd fmla="*/ 286973 h 2187575" name="T87"/>
                <a:gd fmla="*/ 1244470 w 1909763" name="T88"/>
                <a:gd fmla="*/ 179737 h 2187575" name="T89"/>
                <a:gd fmla="*/ 482666 w 1909763" name="T90"/>
                <a:gd fmla="*/ 214675 h 2187575" name="T91"/>
                <a:gd fmla="*/ 418161 w 1909763" name="T92"/>
                <a:gd fmla="*/ 267255 h 2187575" name="T93"/>
                <a:gd fmla="*/ 487495 w 1909763" name="T94"/>
                <a:gd fmla="*/ 337824 h 2187575" name="T95"/>
                <a:gd fmla="*/ 450241 w 1909763" name="T96"/>
                <a:gd fmla="*/ 452324 h 2187575" name="T97"/>
                <a:gd fmla="*/ 327785 w 1909763" name="T98"/>
                <a:gd fmla="*/ 537767 h 2187575" name="T99"/>
                <a:gd fmla="*/ 203260 w 1909763" name="T100"/>
                <a:gd fmla="*/ 405970 h 2187575" name="T101"/>
                <a:gd fmla="*/ 202570 w 1909763" name="T102"/>
                <a:gd fmla="*/ 292162 h 2187575" name="T103"/>
                <a:gd fmla="*/ 240514 w 1909763" name="T104"/>
                <a:gd fmla="*/ 186656 h 2187575" name="T105"/>
                <a:gd fmla="*/ 1009915 w 1909763" name="T106"/>
                <a:gd fmla="*/ 63292 h 2187575" name="T107"/>
                <a:gd fmla="*/ 870018 w 1909763" name="T108"/>
                <a:gd fmla="*/ 109983 h 2187575" name="T109"/>
                <a:gd fmla="*/ 1004044 w 1909763" name="T110"/>
                <a:gd fmla="*/ 190567 h 2187575" name="T111"/>
                <a:gd fmla="*/ 999207 w 1909763" name="T112"/>
                <a:gd fmla="*/ 308159 h 2187575" name="T113"/>
                <a:gd fmla="*/ 882453 w 1909763" name="T114"/>
                <a:gd fmla="*/ 468983 h 2187575" name="T115"/>
                <a:gd fmla="*/ 722521 w 1909763" name="T116"/>
                <a:gd fmla="*/ 411225 h 2187575" name="T117"/>
                <a:gd fmla="*/ 644800 w 1909763" name="T118"/>
                <a:gd fmla="*/ 298129 h 2187575" name="T119"/>
                <a:gd fmla="*/ 661381 w 1909763" name="T120"/>
                <a:gd fmla="*/ 118629 h 2187575" name="T121"/>
                <a:gd fmla="*/ 758100 w 1909763" name="T122"/>
                <a:gd fmla="*/ 14526 h 218757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87575" w="1909763">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FFFFFF"/>
            </a:solidFill>
            <a:ln>
              <a:noFill/>
            </a:ln>
          </p:spPr>
          <p:txBody>
            <a:bodyPr anchor="ctr">
              <a:normAutofit/>
              <a:scene3d>
                <a:camera prst="orthographicFront"/>
                <a:lightRig dir="t" rig="threePt"/>
              </a:scene3d>
              <a:sp3d>
                <a:contourClr>
                  <a:srgbClr val="FFFFFF"/>
                </a:contourClr>
              </a:sp3d>
            </a:bodyPr>
            <a:lstStyle/>
            <a:p>
              <a:pPr algn="ctr">
                <a:defRPr/>
              </a:pPr>
              <a:endParaRPr altLang="en-US" lang="zh-CN">
                <a:solidFill>
                  <a:srgbClr val="FFFFFF"/>
                </a:solidFill>
              </a:endParaRPr>
            </a:p>
          </p:txBody>
        </p:sp>
      </p:grpSp>
      <p:sp>
        <p:nvSpPr>
          <p:cNvPr id="13" name="文本框 12"/>
          <p:cNvSpPr txBox="1"/>
          <p:nvPr>
            <p:custDataLst>
              <p:tags r:id="rId21"/>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22"/>
    </p:custData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custDataLst>
              <p:tags r:id="rId3"/>
            </p:custDataLst>
          </p:nvPr>
        </p:nvGrpSpPr>
        <p:grpSpPr>
          <a:xfrm>
            <a:off x="3790779" y="1925893"/>
            <a:ext cx="4610443" cy="3534679"/>
            <a:chOff x="3790779" y="1570293"/>
            <a:chExt cx="4610443" cy="3534679"/>
          </a:xfrm>
        </p:grpSpPr>
        <p:sp>
          <p:nvSpPr>
            <p:cNvPr id="5" name="任意多边形 4"/>
            <p:cNvSpPr/>
            <p:nvPr>
              <p:custDataLst>
                <p:tags r:id="rId4"/>
              </p:custDataLst>
            </p:nvPr>
          </p:nvSpPr>
          <p:spPr>
            <a:xfrm rot="8089122">
              <a:off x="5320723" y="1580778"/>
              <a:ext cx="1550555" cy="1529585"/>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6" name="椭圆 5"/>
            <p:cNvSpPr/>
            <p:nvPr>
              <p:custDataLst>
                <p:tags r:id="rId5"/>
              </p:custDataLst>
            </p:nvPr>
          </p:nvSpPr>
          <p:spPr>
            <a:xfrm>
              <a:off x="5996533" y="3567206"/>
              <a:ext cx="198934" cy="198934"/>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7" name="标题 1"/>
            <p:cNvSpPr txBox="1"/>
            <p:nvPr>
              <p:custDataLst>
                <p:tags r:id="rId6"/>
              </p:custDataLst>
            </p:nvPr>
          </p:nvSpPr>
          <p:spPr>
            <a:xfrm>
              <a:off x="5402451" y="2001887"/>
              <a:ext cx="1387098" cy="461665"/>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2000">
                  <a:latin typeface="+mj-lt"/>
                  <a:ea typeface="+mj-ea"/>
                  <a:cs typeface="+mj-cs"/>
                </a:rPr>
                <a:t>LOREM</a:t>
              </a:r>
            </a:p>
          </p:txBody>
        </p:sp>
        <p:sp>
          <p:nvSpPr>
            <p:cNvPr id="8" name="标题 1"/>
            <p:cNvSpPr txBox="1"/>
            <p:nvPr>
              <p:custDataLst>
                <p:tags r:id="rId7"/>
              </p:custDataLst>
            </p:nvPr>
          </p:nvSpPr>
          <p:spPr>
            <a:xfrm>
              <a:off x="3790779" y="3971425"/>
              <a:ext cx="4610443" cy="1057775"/>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sp>
          <p:nvSpPr>
            <p:cNvPr id="9" name="矩形 8"/>
            <p:cNvSpPr/>
            <p:nvPr>
              <p:custDataLst>
                <p:tags r:id="rId8"/>
              </p:custDataLst>
            </p:nvPr>
          </p:nvSpPr>
          <p:spPr>
            <a:xfrm>
              <a:off x="4266905" y="5027815"/>
              <a:ext cx="3658191" cy="77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2500" lnSpcReduction="20000"/>
            </a:bodyPr>
            <a:lstStyle/>
            <a:p>
              <a:pPr algn="ctr"/>
              <a:endParaRPr altLang="en-US" lang="zh-CN"/>
            </a:p>
          </p:txBody>
        </p:sp>
      </p:grpSp>
      <p:sp>
        <p:nvSpPr>
          <p:cNvPr id="13" name="文本框 12"/>
          <p:cNvSpPr txBox="1"/>
          <p:nvPr>
            <p:custDataLst>
              <p:tags r:id="rId9"/>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0"/>
    </p:custData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altLang="zh-CN" b="1" lang="en-US" smtClean="0"/>
              <a:t>LOREM IPSUM DOLOR</a:t>
            </a:r>
          </a:p>
        </p:txBody>
      </p:sp>
      <p:sp>
        <p:nvSpPr>
          <p:cNvPr id="3" name="文本框 2"/>
          <p:cNvSpPr txBox="1"/>
          <p:nvPr>
            <p:custDataLst>
              <p:tags r:id="rId4"/>
            </p:custDataLst>
          </p:nvPr>
        </p:nvSpPr>
        <p:spPr>
          <a:xfrm>
            <a:off x="838800" y="1825200"/>
            <a:ext cx="10515600" cy="4352400"/>
          </a:xfrm>
          <a:prstGeom prst="rect">
            <a:avLst/>
          </a:prstGeom>
        </p:spPr>
        <p:txBody>
          <a:bodyPr>
            <a:normAutofit/>
          </a:bodyPr>
          <a:lstStyle>
            <a:defPPr>
              <a:defRPr lang="zh-CN"/>
            </a:defPPr>
            <a:lvl1pPr indent="-228600" lvl="0" marL="228600">
              <a:lnSpc>
                <a:spcPct val="90000"/>
              </a:lnSpc>
              <a:spcBef>
                <a:spcPts val="1000"/>
              </a:spcBef>
              <a:buFont charset="0" pitchFamily="34" typeface="Arial"/>
              <a:buChar char="•"/>
              <a:defRPr sz="2800"/>
            </a:lvl1pPr>
            <a:lvl2pPr indent="-228600" lvl="1" marL="685800">
              <a:lnSpc>
                <a:spcPct val="90000"/>
              </a:lnSpc>
              <a:spcBef>
                <a:spcPts val="500"/>
              </a:spcBef>
              <a:buFont charset="0" pitchFamily="34" typeface="Arial"/>
              <a:buChar char="•"/>
              <a:defRPr sz="2400"/>
            </a:lvl2pPr>
            <a:lvl3pPr indent="-228600" lvl="2" marL="1143000">
              <a:lnSpc>
                <a:spcPct val="90000"/>
              </a:lnSpc>
              <a:spcBef>
                <a:spcPts val="500"/>
              </a:spcBef>
              <a:buFont charset="0" pitchFamily="34" typeface="Arial"/>
              <a:buChar char="•"/>
              <a:defRPr sz="2000"/>
            </a:lvl3pPr>
            <a:lvl4pPr indent="-228600" lvl="3" marL="1600200">
              <a:lnSpc>
                <a:spcPct val="90000"/>
              </a:lnSpc>
              <a:spcBef>
                <a:spcPts val="500"/>
              </a:spcBef>
              <a:buFont charset="0" pitchFamily="34" typeface="Arial"/>
              <a:buChar char="•"/>
            </a:lvl4pPr>
            <a:lvl5pPr indent="-228600" lvl="4" marL="2057400">
              <a:lnSpc>
                <a:spcPct val="90000"/>
              </a:lnSpc>
              <a:spcBef>
                <a:spcPts val="500"/>
              </a:spcBef>
              <a:buFont charset="0" pitchFamily="34" typeface="Arial"/>
              <a:buChar char="•"/>
            </a:lvl5pPr>
            <a:lvl6pPr indent="-228600" marL="2514600">
              <a:lnSpc>
                <a:spcPct val="90000"/>
              </a:lnSpc>
              <a:spcBef>
                <a:spcPts val="500"/>
              </a:spcBef>
              <a:buFont charset="0" pitchFamily="34" typeface="Arial"/>
              <a:buChar char="•"/>
            </a:lvl6pPr>
            <a:lvl7pPr indent="-228600" marL="2971800">
              <a:lnSpc>
                <a:spcPct val="90000"/>
              </a:lnSpc>
              <a:spcBef>
                <a:spcPts val="500"/>
              </a:spcBef>
              <a:buFont charset="0" pitchFamily="34" typeface="Arial"/>
              <a:buChar char="•"/>
            </a:lvl7pPr>
            <a:lvl8pPr indent="-228600" marL="3429000">
              <a:lnSpc>
                <a:spcPct val="90000"/>
              </a:lnSpc>
              <a:spcBef>
                <a:spcPts val="500"/>
              </a:spcBef>
              <a:buFont charset="0" pitchFamily="34" typeface="Arial"/>
              <a:buChar char="•"/>
            </a:lvl8pPr>
            <a:lvl9pPr indent="-228600" marL="3886200">
              <a:lnSpc>
                <a:spcPct val="90000"/>
              </a:lnSpc>
              <a:spcBef>
                <a:spcPts val="500"/>
              </a:spcBef>
              <a:buFont charset="0" pitchFamily="34" typeface="Arial"/>
              <a:buChar char="•"/>
            </a:lvl9pPr>
          </a:lstStyle>
          <a:p>
            <a:r>
              <a:rPr altLang="zh-CN" lang="en-US" smtClean="0" sz="240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5"/>
    </p:custData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custDataLst>
              <p:tags r:id="rId3"/>
            </p:custDataLst>
          </p:nvPr>
        </p:nvSpPr>
        <p:spPr>
          <a:xfrm>
            <a:off x="2645954" y="4306752"/>
            <a:ext cx="6823178" cy="1793644"/>
          </a:xfrm>
          <a:custGeom>
            <a:gdLst>
              <a:gd fmla="*/ 0 w 7506788" name="connsiteX0"/>
              <a:gd fmla="*/ 2960914 h 2960914" name="connsiteY0"/>
              <a:gd fmla="*/ 1132114 w 7506788" name="connsiteX1"/>
              <a:gd fmla="*/ 2960914 h 2960914" name="connsiteY1"/>
              <a:gd fmla="*/ 1132114 w 7506788" name="connsiteX2"/>
              <a:gd fmla="*/ 2464526 h 2960914" name="connsiteY2"/>
              <a:gd fmla="*/ 2429691 w 7506788" name="connsiteX3"/>
              <a:gd fmla="*/ 2464526 h 2960914" name="connsiteY3"/>
              <a:gd fmla="*/ 2429691 w 7506788" name="connsiteX4"/>
              <a:gd fmla="*/ 1950720 h 2960914" name="connsiteY4"/>
              <a:gd fmla="*/ 3701143 w 7506788" name="connsiteX5"/>
              <a:gd fmla="*/ 1950720 h 2960914" name="connsiteY5"/>
              <a:gd fmla="*/ 3701143 w 7506788" name="connsiteX6"/>
              <a:gd fmla="*/ 1358537 h 2960914" name="connsiteY6"/>
              <a:gd fmla="*/ 5007428 w 7506788" name="connsiteX7"/>
              <a:gd fmla="*/ 1358537 h 2960914" name="connsiteY7"/>
              <a:gd fmla="*/ 5007428 w 7506788" name="connsiteX8"/>
              <a:gd fmla="*/ 670560 h 2960914" name="connsiteY8"/>
              <a:gd fmla="*/ 6226628 w 7506788" name="connsiteX9"/>
              <a:gd fmla="*/ 670560 h 2960914" name="connsiteY9"/>
              <a:gd fmla="*/ 6226628 w 7506788" name="connsiteX10"/>
              <a:gd fmla="*/ 0 h 2960914" name="connsiteY10"/>
              <a:gd fmla="*/ 7506788 w 7506788" name="connsiteX11"/>
              <a:gd fmla="*/ 0 h 2960914" name="connsiteY11"/>
              <a:gd fmla="*/ 0 w 7376159" name="connsiteX0-1"/>
              <a:gd fmla="*/ 2969623 h 2969623" name="connsiteY0-2"/>
              <a:gd fmla="*/ 1132114 w 7376159" name="connsiteX1-3"/>
              <a:gd fmla="*/ 2969623 h 2969623" name="connsiteY1-4"/>
              <a:gd fmla="*/ 1132114 w 7376159" name="connsiteX2-5"/>
              <a:gd fmla="*/ 2473235 h 2969623" name="connsiteY2-6"/>
              <a:gd fmla="*/ 2429691 w 7376159" name="connsiteX3-7"/>
              <a:gd fmla="*/ 2473235 h 2969623" name="connsiteY3-8"/>
              <a:gd fmla="*/ 2429691 w 7376159" name="connsiteX4-9"/>
              <a:gd fmla="*/ 1959429 h 2969623" name="connsiteY4-10"/>
              <a:gd fmla="*/ 3701143 w 7376159" name="connsiteX5-11"/>
              <a:gd fmla="*/ 1959429 h 2969623" name="connsiteY5-12"/>
              <a:gd fmla="*/ 3701143 w 7376159" name="connsiteX6-13"/>
              <a:gd fmla="*/ 1367246 h 2969623" name="connsiteY6-14"/>
              <a:gd fmla="*/ 5007428 w 7376159" name="connsiteX7-15"/>
              <a:gd fmla="*/ 1367246 h 2969623" name="connsiteY7-16"/>
              <a:gd fmla="*/ 5007428 w 7376159" name="connsiteX8-17"/>
              <a:gd fmla="*/ 679269 h 2969623" name="connsiteY8-18"/>
              <a:gd fmla="*/ 6226628 w 7376159" name="connsiteX9-19"/>
              <a:gd fmla="*/ 679269 h 2969623" name="connsiteY9-20"/>
              <a:gd fmla="*/ 6226628 w 7376159" name="connsiteX10-21"/>
              <a:gd fmla="*/ 8709 h 2969623" name="connsiteY10-22"/>
              <a:gd fmla="*/ 7376159 w 7376159" name="connsiteX11-23"/>
              <a:gd fmla="*/ 0 h 2969623" name="connsiteY11-24"/>
              <a:gd fmla="*/ 0 w 6244045" name="connsiteX0-25"/>
              <a:gd fmla="*/ 2969623 h 2969623" name="connsiteY0-26"/>
              <a:gd fmla="*/ 0 w 6244045" name="connsiteX1-27"/>
              <a:gd fmla="*/ 2473235 h 2969623" name="connsiteY1-28"/>
              <a:gd fmla="*/ 1297577 w 6244045" name="connsiteX2-29"/>
              <a:gd fmla="*/ 2473235 h 2969623" name="connsiteY2-30"/>
              <a:gd fmla="*/ 1297577 w 6244045" name="connsiteX3-31"/>
              <a:gd fmla="*/ 1959429 h 2969623" name="connsiteY3-32"/>
              <a:gd fmla="*/ 2569029 w 6244045" name="connsiteX4-33"/>
              <a:gd fmla="*/ 1959429 h 2969623" name="connsiteY4-34"/>
              <a:gd fmla="*/ 2569029 w 6244045" name="connsiteX5-35"/>
              <a:gd fmla="*/ 1367246 h 2969623" name="connsiteY5-36"/>
              <a:gd fmla="*/ 3875314 w 6244045" name="connsiteX6-37"/>
              <a:gd fmla="*/ 1367246 h 2969623" name="connsiteY6-38"/>
              <a:gd fmla="*/ 3875314 w 6244045" name="connsiteX7-39"/>
              <a:gd fmla="*/ 679269 h 2969623" name="connsiteY7-40"/>
              <a:gd fmla="*/ 5094514 w 6244045" name="connsiteX8-41"/>
              <a:gd fmla="*/ 679269 h 2969623" name="connsiteY8-42"/>
              <a:gd fmla="*/ 5094514 w 6244045" name="connsiteX9-43"/>
              <a:gd fmla="*/ 8709 h 2969623" name="connsiteY9-44"/>
              <a:gd fmla="*/ 6244045 w 6244045" name="connsiteX10-45"/>
              <a:gd fmla="*/ 0 h 2969623" name="connsiteY10-46"/>
              <a:gd fmla="*/ 0 w 6244045" name="connsiteX0-47"/>
              <a:gd fmla="*/ 2473235 h 2473235" name="connsiteY0-48"/>
              <a:gd fmla="*/ 1297577 w 6244045" name="connsiteX1-49"/>
              <a:gd fmla="*/ 2473235 h 2473235" name="connsiteY1-50"/>
              <a:gd fmla="*/ 1297577 w 6244045" name="connsiteX2-51"/>
              <a:gd fmla="*/ 1959429 h 2473235" name="connsiteY2-52"/>
              <a:gd fmla="*/ 2569029 w 6244045" name="connsiteX3-53"/>
              <a:gd fmla="*/ 1959429 h 2473235" name="connsiteY3-54"/>
              <a:gd fmla="*/ 2569029 w 6244045" name="connsiteX4-55"/>
              <a:gd fmla="*/ 1367246 h 2473235" name="connsiteY4-56"/>
              <a:gd fmla="*/ 3875314 w 6244045" name="connsiteX5-57"/>
              <a:gd fmla="*/ 1367246 h 2473235" name="connsiteY5-58"/>
              <a:gd fmla="*/ 3875314 w 6244045" name="connsiteX6-59"/>
              <a:gd fmla="*/ 679269 h 2473235" name="connsiteY6-60"/>
              <a:gd fmla="*/ 5094514 w 6244045" name="connsiteX7-61"/>
              <a:gd fmla="*/ 679269 h 2473235" name="connsiteY7-62"/>
              <a:gd fmla="*/ 5094514 w 6244045" name="connsiteX8-63"/>
              <a:gd fmla="*/ 8709 h 2473235" name="connsiteY8-64"/>
              <a:gd fmla="*/ 6244045 w 6244045" name="connsiteX9-65"/>
              <a:gd fmla="*/ 0 h 2473235" name="connsiteY9-66"/>
              <a:gd fmla="*/ 0 w 6075448" name="connsiteX0-67"/>
              <a:gd fmla="*/ 2473235 h 2473235" name="connsiteY0-68"/>
              <a:gd fmla="*/ 1128980 w 6075448" name="connsiteX1-69"/>
              <a:gd fmla="*/ 2473235 h 2473235" name="connsiteY1-70"/>
              <a:gd fmla="*/ 1128980 w 6075448" name="connsiteX2-71"/>
              <a:gd fmla="*/ 1959429 h 2473235" name="connsiteY2-72"/>
              <a:gd fmla="*/ 2400432 w 6075448" name="connsiteX3-73"/>
              <a:gd fmla="*/ 1959429 h 2473235" name="connsiteY3-74"/>
              <a:gd fmla="*/ 2400432 w 6075448" name="connsiteX4-75"/>
              <a:gd fmla="*/ 1367246 h 2473235" name="connsiteY4-76"/>
              <a:gd fmla="*/ 3706717 w 6075448" name="connsiteX5-77"/>
              <a:gd fmla="*/ 1367246 h 2473235" name="connsiteY5-78"/>
              <a:gd fmla="*/ 3706717 w 6075448" name="connsiteX6-79"/>
              <a:gd fmla="*/ 679269 h 2473235" name="connsiteY6-80"/>
              <a:gd fmla="*/ 4925917 w 6075448" name="connsiteX7-81"/>
              <a:gd fmla="*/ 679269 h 2473235" name="connsiteY7-82"/>
              <a:gd fmla="*/ 4925917 w 6075448" name="connsiteX8-83"/>
              <a:gd fmla="*/ 8709 h 2473235" name="connsiteY8-84"/>
              <a:gd fmla="*/ 6075448 w 6075448" name="connsiteX9-85"/>
              <a:gd fmla="*/ 0 h 2473235" name="connsiteY9-86"/>
              <a:gd fmla="*/ 0 w 4946468" name="connsiteX0-87"/>
              <a:gd fmla="*/ 2473235 h 2473235" name="connsiteY0-88"/>
              <a:gd fmla="*/ 0 w 4946468" name="connsiteX1-89"/>
              <a:gd fmla="*/ 1959429 h 2473235" name="connsiteY1-90"/>
              <a:gd fmla="*/ 1271452 w 4946468" name="connsiteX2-91"/>
              <a:gd fmla="*/ 1959429 h 2473235" name="connsiteY2-92"/>
              <a:gd fmla="*/ 1271452 w 4946468" name="connsiteX3-93"/>
              <a:gd fmla="*/ 1367246 h 2473235" name="connsiteY3-94"/>
              <a:gd fmla="*/ 2577737 w 4946468" name="connsiteX4-95"/>
              <a:gd fmla="*/ 1367246 h 2473235" name="connsiteY4-96"/>
              <a:gd fmla="*/ 2577737 w 4946468" name="connsiteX5-97"/>
              <a:gd fmla="*/ 679269 h 2473235" name="connsiteY5-98"/>
              <a:gd fmla="*/ 3796937 w 4946468" name="connsiteX6-99"/>
              <a:gd fmla="*/ 679269 h 2473235" name="connsiteY6-100"/>
              <a:gd fmla="*/ 3796937 w 4946468" name="connsiteX7-101"/>
              <a:gd fmla="*/ 8709 h 2473235" name="connsiteY7-102"/>
              <a:gd fmla="*/ 4946468 w 4946468" name="connsiteX8-103"/>
              <a:gd fmla="*/ 0 h 2473235" name="connsiteY8-104"/>
              <a:gd fmla="*/ 0 w 4946468" name="connsiteX0-105"/>
              <a:gd fmla="*/ 1959429 h 1959429" name="connsiteY0-106"/>
              <a:gd fmla="*/ 1271452 w 4946468" name="connsiteX1-107"/>
              <a:gd fmla="*/ 1959429 h 1959429" name="connsiteY1-108"/>
              <a:gd fmla="*/ 1271452 w 4946468" name="connsiteX2-109"/>
              <a:gd fmla="*/ 1367246 h 1959429" name="connsiteY2-110"/>
              <a:gd fmla="*/ 2577737 w 4946468" name="connsiteX3-111"/>
              <a:gd fmla="*/ 1367246 h 1959429" name="connsiteY3-112"/>
              <a:gd fmla="*/ 2577737 w 4946468" name="connsiteX4-113"/>
              <a:gd fmla="*/ 679269 h 1959429" name="connsiteY4-114"/>
              <a:gd fmla="*/ 3796937 w 4946468" name="connsiteX5-115"/>
              <a:gd fmla="*/ 679269 h 1959429" name="connsiteY5-116"/>
              <a:gd fmla="*/ 3796937 w 4946468" name="connsiteX6-117"/>
              <a:gd fmla="*/ 8709 h 1959429" name="connsiteY6-118"/>
              <a:gd fmla="*/ 4946468 w 4946468" name="connsiteX7-119"/>
              <a:gd fmla="*/ 0 h 1959429" name="connsiteY7-120"/>
              <a:gd fmla="*/ 0 w 3675016" name="connsiteX0-121"/>
              <a:gd fmla="*/ 1959429 h 1959429" name="connsiteY0-122"/>
              <a:gd fmla="*/ 0 w 3675016" name="connsiteX1-123"/>
              <a:gd fmla="*/ 1367246 h 1959429" name="connsiteY1-124"/>
              <a:gd fmla="*/ 1306285 w 3675016" name="connsiteX2-125"/>
              <a:gd fmla="*/ 1367246 h 1959429" name="connsiteY2-126"/>
              <a:gd fmla="*/ 1306285 w 3675016" name="connsiteX3-127"/>
              <a:gd fmla="*/ 679269 h 1959429" name="connsiteY3-128"/>
              <a:gd fmla="*/ 2525485 w 3675016" name="connsiteX4-129"/>
              <a:gd fmla="*/ 679269 h 1959429" name="connsiteY4-130"/>
              <a:gd fmla="*/ 2525485 w 3675016" name="connsiteX5-131"/>
              <a:gd fmla="*/ 8709 h 1959429" name="connsiteY5-132"/>
              <a:gd fmla="*/ 3675016 w 3675016" name="connsiteX6-133"/>
              <a:gd fmla="*/ 0 h 1959429" name="connsiteY6-134"/>
              <a:gd fmla="*/ 0 w 3675016" name="connsiteX0-135"/>
              <a:gd fmla="*/ 1367246 h 1367246" name="connsiteY0-136"/>
              <a:gd fmla="*/ 1306285 w 3675016" name="connsiteX1-137"/>
              <a:gd fmla="*/ 1367246 h 1367246" name="connsiteY1-138"/>
              <a:gd fmla="*/ 1306285 w 3675016" name="connsiteX2-139"/>
              <a:gd fmla="*/ 679269 h 1367246" name="connsiteY2-140"/>
              <a:gd fmla="*/ 2525485 w 3675016" name="connsiteX3-141"/>
              <a:gd fmla="*/ 679269 h 1367246" name="connsiteY3-142"/>
              <a:gd fmla="*/ 2525485 w 3675016" name="connsiteX4-143"/>
              <a:gd fmla="*/ 8709 h 1367246" name="connsiteY4-144"/>
              <a:gd fmla="*/ 3675016 w 3675016" name="connsiteX5-145"/>
              <a:gd fmla="*/ 0 h 1367246" name="connsiteY5-146"/>
              <a:gd fmla="*/ 0 w 2368731" name="connsiteX0-147"/>
              <a:gd fmla="*/ 1367246 h 1367246" name="connsiteY0-148"/>
              <a:gd fmla="*/ 0 w 2368731" name="connsiteX1-149"/>
              <a:gd fmla="*/ 679269 h 1367246" name="connsiteY1-150"/>
              <a:gd fmla="*/ 1219200 w 2368731" name="connsiteX2-151"/>
              <a:gd fmla="*/ 679269 h 1367246" name="connsiteY2-152"/>
              <a:gd fmla="*/ 1219200 w 2368731" name="connsiteX3-153"/>
              <a:gd fmla="*/ 8709 h 1367246" name="connsiteY3-154"/>
              <a:gd fmla="*/ 2368731 w 2368731" name="connsiteX4-155"/>
              <a:gd fmla="*/ 0 h 1367246" name="connsiteY4-156"/>
              <a:gd fmla="*/ 0 w 2368731" name="connsiteX0-157"/>
              <a:gd fmla="*/ 679269 h 679269" name="connsiteY0-158"/>
              <a:gd fmla="*/ 1219200 w 2368731" name="connsiteX1-159"/>
              <a:gd fmla="*/ 679269 h 679269" name="connsiteY1-160"/>
              <a:gd fmla="*/ 1219200 w 2368731" name="connsiteX2-161"/>
              <a:gd fmla="*/ 8709 h 679269" name="connsiteY2-162"/>
              <a:gd fmla="*/ 2368731 w 2368731" name="connsiteX3-163"/>
              <a:gd fmla="*/ 0 h 679269" name="connsiteY3-164"/>
            </a:gdLst>
            <a:cxnLst>
              <a:cxn ang="0">
                <a:pos x="connsiteX0-157" y="connsiteY0-158"/>
              </a:cxn>
              <a:cxn ang="0">
                <a:pos x="connsiteX1-159" y="connsiteY1-160"/>
              </a:cxn>
              <a:cxn ang="0">
                <a:pos x="connsiteX2-161" y="connsiteY2-162"/>
              </a:cxn>
              <a:cxn ang="0">
                <a:pos x="connsiteX3-163" y="connsiteY3-164"/>
              </a:cxn>
            </a:cxnLst>
            <a:rect b="b" l="l" r="r" t="t"/>
            <a:pathLst>
              <a:path h="679269" w="2368731">
                <a:moveTo>
                  <a:pt x="0" y="679269"/>
                </a:moveTo>
                <a:lnTo>
                  <a:pt x="1219200" y="679269"/>
                </a:lnTo>
                <a:lnTo>
                  <a:pt x="1219200" y="8709"/>
                </a:lnTo>
                <a:lnTo>
                  <a:pt x="2368731"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grpSp>
        <p:nvGrpSpPr>
          <p:cNvPr id="15" name="组合 14"/>
          <p:cNvGrpSpPr/>
          <p:nvPr>
            <p:custDataLst>
              <p:tags r:id="rId4"/>
            </p:custDataLst>
          </p:nvPr>
        </p:nvGrpSpPr>
        <p:grpSpPr>
          <a:xfrm>
            <a:off x="2722870" y="3185527"/>
            <a:ext cx="3398530" cy="2871651"/>
            <a:chOff x="2722870" y="3185527"/>
            <a:chExt cx="3398530" cy="2871651"/>
          </a:xfrm>
        </p:grpSpPr>
        <p:sp>
          <p:nvSpPr>
            <p:cNvPr id="6" name="任意多边形 5"/>
            <p:cNvSpPr/>
            <p:nvPr>
              <p:custDataLst>
                <p:tags r:id="rId5"/>
              </p:custDataLst>
            </p:nvPr>
          </p:nvSpPr>
          <p:spPr>
            <a:xfrm rot="8089122">
              <a:off x="3843844" y="3193348"/>
              <a:ext cx="1156582" cy="1140939"/>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7" name="椭圆 6"/>
            <p:cNvSpPr/>
            <p:nvPr>
              <p:custDataLst>
                <p:tags r:id="rId6"/>
              </p:custDataLst>
            </p:nvPr>
          </p:nvSpPr>
          <p:spPr>
            <a:xfrm>
              <a:off x="4347941" y="4675052"/>
              <a:ext cx="148388" cy="148388"/>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8" name="标题 1"/>
            <p:cNvSpPr txBox="1"/>
            <p:nvPr>
              <p:custDataLst>
                <p:tags r:id="rId7"/>
              </p:custDataLst>
            </p:nvPr>
          </p:nvSpPr>
          <p:spPr>
            <a:xfrm>
              <a:off x="3886805" y="3466916"/>
              <a:ext cx="1070660"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9" name="标题 1"/>
            <p:cNvSpPr txBox="1"/>
            <p:nvPr>
              <p:custDataLst>
                <p:tags r:id="rId8"/>
              </p:custDataLst>
            </p:nvPr>
          </p:nvSpPr>
          <p:spPr>
            <a:xfrm>
              <a:off x="2722870" y="4926663"/>
              <a:ext cx="3398530" cy="1130515"/>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16" name="组合 15"/>
          <p:cNvGrpSpPr/>
          <p:nvPr>
            <p:custDataLst>
              <p:tags r:id="rId9"/>
            </p:custDataLst>
          </p:nvPr>
        </p:nvGrpSpPr>
        <p:grpSpPr>
          <a:xfrm>
            <a:off x="6121400" y="1435100"/>
            <a:ext cx="3398530" cy="2871652"/>
            <a:chOff x="6121400" y="1435100"/>
            <a:chExt cx="3398530" cy="2871652"/>
          </a:xfrm>
        </p:grpSpPr>
        <p:sp>
          <p:nvSpPr>
            <p:cNvPr id="11" name="任意多边形 10"/>
            <p:cNvSpPr/>
            <p:nvPr>
              <p:custDataLst>
                <p:tags r:id="rId10"/>
              </p:custDataLst>
            </p:nvPr>
          </p:nvSpPr>
          <p:spPr>
            <a:xfrm rot="8089122">
              <a:off x="7242374" y="1442921"/>
              <a:ext cx="1156582" cy="1140939"/>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2" name="椭圆 11"/>
            <p:cNvSpPr/>
            <p:nvPr>
              <p:custDataLst>
                <p:tags r:id="rId11"/>
              </p:custDataLst>
            </p:nvPr>
          </p:nvSpPr>
          <p:spPr>
            <a:xfrm>
              <a:off x="7746471" y="2924626"/>
              <a:ext cx="148388" cy="148388"/>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3" name="标题 1"/>
            <p:cNvSpPr txBox="1"/>
            <p:nvPr>
              <p:custDataLst>
                <p:tags r:id="rId12"/>
              </p:custDataLst>
            </p:nvPr>
          </p:nvSpPr>
          <p:spPr>
            <a:xfrm>
              <a:off x="7285335" y="1716490"/>
              <a:ext cx="1070660"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4" name="标题 1"/>
            <p:cNvSpPr txBox="1"/>
            <p:nvPr>
              <p:custDataLst>
                <p:tags r:id="rId13"/>
              </p:custDataLst>
            </p:nvPr>
          </p:nvSpPr>
          <p:spPr>
            <a:xfrm>
              <a:off x="6121400" y="3176237"/>
              <a:ext cx="3398530" cy="1130515"/>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sp>
        <p:nvSpPr>
          <p:cNvPr id="18" name="文本框 17"/>
          <p:cNvSpPr txBox="1"/>
          <p:nvPr>
            <p:custDataLst>
              <p:tags r:id="rId14"/>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5"/>
    </p:custData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custDataLst>
              <p:tags r:id="rId3"/>
            </p:custDataLst>
          </p:nvPr>
        </p:nvGrpSpPr>
        <p:grpSpPr>
          <a:xfrm>
            <a:off x="2098362" y="3302527"/>
            <a:ext cx="2562538" cy="3045760"/>
            <a:chOff x="2098362" y="3302527"/>
            <a:chExt cx="2562538" cy="3045760"/>
          </a:xfrm>
        </p:grpSpPr>
        <p:sp>
          <p:nvSpPr>
            <p:cNvPr id="5" name="任意多边形 4"/>
            <p:cNvSpPr/>
            <p:nvPr>
              <p:custDataLst>
                <p:tags r:id="rId4"/>
              </p:custDataLst>
            </p:nvPr>
          </p:nvSpPr>
          <p:spPr>
            <a:xfrm rot="8089122">
              <a:off x="2735147" y="3311243"/>
              <a:ext cx="1288969" cy="1271537"/>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6" name="椭圆 5"/>
            <p:cNvSpPr/>
            <p:nvPr>
              <p:custDataLst>
                <p:tags r:id="rId5"/>
              </p:custDataLst>
            </p:nvPr>
          </p:nvSpPr>
          <p:spPr>
            <a:xfrm>
              <a:off x="3296944" y="4962550"/>
              <a:ext cx="165374" cy="165374"/>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7" name="标题 1"/>
            <p:cNvSpPr txBox="1"/>
            <p:nvPr>
              <p:custDataLst>
                <p:tags r:id="rId6"/>
              </p:custDataLst>
            </p:nvPr>
          </p:nvSpPr>
          <p:spPr>
            <a:xfrm>
              <a:off x="2783025" y="3617865"/>
              <a:ext cx="1193213"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8" name="标题 1"/>
            <p:cNvSpPr txBox="1"/>
            <p:nvPr>
              <p:custDataLst>
                <p:tags r:id="rId7"/>
              </p:custDataLst>
            </p:nvPr>
          </p:nvSpPr>
          <p:spPr>
            <a:xfrm>
              <a:off x="2098362" y="5258446"/>
              <a:ext cx="2562538" cy="108984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21" name="组合 20"/>
          <p:cNvGrpSpPr/>
          <p:nvPr>
            <p:custDataLst>
              <p:tags r:id="rId8"/>
            </p:custDataLst>
          </p:nvPr>
        </p:nvGrpSpPr>
        <p:grpSpPr>
          <a:xfrm>
            <a:off x="4878992" y="2280768"/>
            <a:ext cx="2562538" cy="3045760"/>
            <a:chOff x="5005552" y="2282700"/>
            <a:chExt cx="2562538" cy="3045760"/>
          </a:xfrm>
        </p:grpSpPr>
        <p:sp>
          <p:nvSpPr>
            <p:cNvPr id="10" name="任意多边形 9"/>
            <p:cNvSpPr/>
            <p:nvPr>
              <p:custDataLst>
                <p:tags r:id="rId9"/>
              </p:custDataLst>
            </p:nvPr>
          </p:nvSpPr>
          <p:spPr>
            <a:xfrm rot="8089122">
              <a:off x="5642337" y="2291416"/>
              <a:ext cx="1288969" cy="1271537"/>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1" name="椭圆 10"/>
            <p:cNvSpPr/>
            <p:nvPr>
              <p:custDataLst>
                <p:tags r:id="rId10"/>
              </p:custDataLst>
            </p:nvPr>
          </p:nvSpPr>
          <p:spPr>
            <a:xfrm>
              <a:off x="6204134" y="3942723"/>
              <a:ext cx="165374" cy="165374"/>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2" name="标题 1"/>
            <p:cNvSpPr txBox="1"/>
            <p:nvPr>
              <p:custDataLst>
                <p:tags r:id="rId11"/>
              </p:custDataLst>
            </p:nvPr>
          </p:nvSpPr>
          <p:spPr>
            <a:xfrm>
              <a:off x="5690215" y="2598038"/>
              <a:ext cx="1193213"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3" name="标题 1"/>
            <p:cNvSpPr txBox="1"/>
            <p:nvPr>
              <p:custDataLst>
                <p:tags r:id="rId12"/>
              </p:custDataLst>
            </p:nvPr>
          </p:nvSpPr>
          <p:spPr>
            <a:xfrm>
              <a:off x="5005552" y="4238619"/>
              <a:ext cx="2562538" cy="108984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22" name="组合 21"/>
          <p:cNvGrpSpPr/>
          <p:nvPr>
            <p:custDataLst>
              <p:tags r:id="rId13"/>
            </p:custDataLst>
          </p:nvPr>
        </p:nvGrpSpPr>
        <p:grpSpPr>
          <a:xfrm>
            <a:off x="7659622" y="1259010"/>
            <a:ext cx="2562538" cy="3045760"/>
            <a:chOff x="7659622" y="1259010"/>
            <a:chExt cx="2562538" cy="3045760"/>
          </a:xfrm>
        </p:grpSpPr>
        <p:sp>
          <p:nvSpPr>
            <p:cNvPr id="15" name="任意多边形 14"/>
            <p:cNvSpPr/>
            <p:nvPr>
              <p:custDataLst>
                <p:tags r:id="rId14"/>
              </p:custDataLst>
            </p:nvPr>
          </p:nvSpPr>
          <p:spPr>
            <a:xfrm rot="8089122">
              <a:off x="8296407" y="1267726"/>
              <a:ext cx="1288969" cy="1271537"/>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6" name="椭圆 15"/>
            <p:cNvSpPr/>
            <p:nvPr>
              <p:custDataLst>
                <p:tags r:id="rId15"/>
              </p:custDataLst>
            </p:nvPr>
          </p:nvSpPr>
          <p:spPr>
            <a:xfrm>
              <a:off x="8858204" y="2919033"/>
              <a:ext cx="165374" cy="165374"/>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7" name="标题 1"/>
            <p:cNvSpPr txBox="1"/>
            <p:nvPr>
              <p:custDataLst>
                <p:tags r:id="rId16"/>
              </p:custDataLst>
            </p:nvPr>
          </p:nvSpPr>
          <p:spPr>
            <a:xfrm>
              <a:off x="8344285" y="1574348"/>
              <a:ext cx="1193213"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8" name="标题 1"/>
            <p:cNvSpPr txBox="1"/>
            <p:nvPr>
              <p:custDataLst>
                <p:tags r:id="rId17"/>
              </p:custDataLst>
            </p:nvPr>
          </p:nvSpPr>
          <p:spPr>
            <a:xfrm>
              <a:off x="7659622" y="3214929"/>
              <a:ext cx="2562538" cy="108984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sp>
        <p:nvSpPr>
          <p:cNvPr id="19" name="任意多边形 18"/>
          <p:cNvSpPr/>
          <p:nvPr>
            <p:custDataLst>
              <p:tags r:id="rId18"/>
            </p:custDataLst>
          </p:nvPr>
        </p:nvSpPr>
        <p:spPr>
          <a:xfrm>
            <a:off x="1878307" y="4328544"/>
            <a:ext cx="8435386" cy="2110903"/>
          </a:xfrm>
          <a:custGeom>
            <a:gdLst>
              <a:gd fmla="*/ 0 w 7506788" name="connsiteX0"/>
              <a:gd fmla="*/ 2960914 h 2960914" name="connsiteY0"/>
              <a:gd fmla="*/ 1132114 w 7506788" name="connsiteX1"/>
              <a:gd fmla="*/ 2960914 h 2960914" name="connsiteY1"/>
              <a:gd fmla="*/ 1132114 w 7506788" name="connsiteX2"/>
              <a:gd fmla="*/ 2464526 h 2960914" name="connsiteY2"/>
              <a:gd fmla="*/ 2429691 w 7506788" name="connsiteX3"/>
              <a:gd fmla="*/ 2464526 h 2960914" name="connsiteY3"/>
              <a:gd fmla="*/ 2429691 w 7506788" name="connsiteX4"/>
              <a:gd fmla="*/ 1950720 h 2960914" name="connsiteY4"/>
              <a:gd fmla="*/ 3701143 w 7506788" name="connsiteX5"/>
              <a:gd fmla="*/ 1950720 h 2960914" name="connsiteY5"/>
              <a:gd fmla="*/ 3701143 w 7506788" name="connsiteX6"/>
              <a:gd fmla="*/ 1358537 h 2960914" name="connsiteY6"/>
              <a:gd fmla="*/ 5007428 w 7506788" name="connsiteX7"/>
              <a:gd fmla="*/ 1358537 h 2960914" name="connsiteY7"/>
              <a:gd fmla="*/ 5007428 w 7506788" name="connsiteX8"/>
              <a:gd fmla="*/ 670560 h 2960914" name="connsiteY8"/>
              <a:gd fmla="*/ 6226628 w 7506788" name="connsiteX9"/>
              <a:gd fmla="*/ 670560 h 2960914" name="connsiteY9"/>
              <a:gd fmla="*/ 6226628 w 7506788" name="connsiteX10"/>
              <a:gd fmla="*/ 0 h 2960914" name="connsiteY10"/>
              <a:gd fmla="*/ 7506788 w 7506788" name="connsiteX11"/>
              <a:gd fmla="*/ 0 h 2960914" name="connsiteY11"/>
              <a:gd fmla="*/ 0 w 7376159" name="connsiteX0-1"/>
              <a:gd fmla="*/ 2969623 h 2969623" name="connsiteY0-2"/>
              <a:gd fmla="*/ 1132114 w 7376159" name="connsiteX1-3"/>
              <a:gd fmla="*/ 2969623 h 2969623" name="connsiteY1-4"/>
              <a:gd fmla="*/ 1132114 w 7376159" name="connsiteX2-5"/>
              <a:gd fmla="*/ 2473235 h 2969623" name="connsiteY2-6"/>
              <a:gd fmla="*/ 2429691 w 7376159" name="connsiteX3-7"/>
              <a:gd fmla="*/ 2473235 h 2969623" name="connsiteY3-8"/>
              <a:gd fmla="*/ 2429691 w 7376159" name="connsiteX4-9"/>
              <a:gd fmla="*/ 1959429 h 2969623" name="connsiteY4-10"/>
              <a:gd fmla="*/ 3701143 w 7376159" name="connsiteX5-11"/>
              <a:gd fmla="*/ 1959429 h 2969623" name="connsiteY5-12"/>
              <a:gd fmla="*/ 3701143 w 7376159" name="connsiteX6-13"/>
              <a:gd fmla="*/ 1367246 h 2969623" name="connsiteY6-14"/>
              <a:gd fmla="*/ 5007428 w 7376159" name="connsiteX7-15"/>
              <a:gd fmla="*/ 1367246 h 2969623" name="connsiteY7-16"/>
              <a:gd fmla="*/ 5007428 w 7376159" name="connsiteX8-17"/>
              <a:gd fmla="*/ 679269 h 2969623" name="connsiteY8-18"/>
              <a:gd fmla="*/ 6226628 w 7376159" name="connsiteX9-19"/>
              <a:gd fmla="*/ 679269 h 2969623" name="connsiteY9-20"/>
              <a:gd fmla="*/ 6226628 w 7376159" name="connsiteX10-21"/>
              <a:gd fmla="*/ 8709 h 2969623" name="connsiteY10-22"/>
              <a:gd fmla="*/ 7376159 w 7376159" name="connsiteX11-23"/>
              <a:gd fmla="*/ 0 h 2969623" name="connsiteY11-24"/>
              <a:gd fmla="*/ 0 w 6244045" name="connsiteX0-25"/>
              <a:gd fmla="*/ 2969623 h 2969623" name="connsiteY0-26"/>
              <a:gd fmla="*/ 0 w 6244045" name="connsiteX1-27"/>
              <a:gd fmla="*/ 2473235 h 2969623" name="connsiteY1-28"/>
              <a:gd fmla="*/ 1297577 w 6244045" name="connsiteX2-29"/>
              <a:gd fmla="*/ 2473235 h 2969623" name="connsiteY2-30"/>
              <a:gd fmla="*/ 1297577 w 6244045" name="connsiteX3-31"/>
              <a:gd fmla="*/ 1959429 h 2969623" name="connsiteY3-32"/>
              <a:gd fmla="*/ 2569029 w 6244045" name="connsiteX4-33"/>
              <a:gd fmla="*/ 1959429 h 2969623" name="connsiteY4-34"/>
              <a:gd fmla="*/ 2569029 w 6244045" name="connsiteX5-35"/>
              <a:gd fmla="*/ 1367246 h 2969623" name="connsiteY5-36"/>
              <a:gd fmla="*/ 3875314 w 6244045" name="connsiteX6-37"/>
              <a:gd fmla="*/ 1367246 h 2969623" name="connsiteY6-38"/>
              <a:gd fmla="*/ 3875314 w 6244045" name="connsiteX7-39"/>
              <a:gd fmla="*/ 679269 h 2969623" name="connsiteY7-40"/>
              <a:gd fmla="*/ 5094514 w 6244045" name="connsiteX8-41"/>
              <a:gd fmla="*/ 679269 h 2969623" name="connsiteY8-42"/>
              <a:gd fmla="*/ 5094514 w 6244045" name="connsiteX9-43"/>
              <a:gd fmla="*/ 8709 h 2969623" name="connsiteY9-44"/>
              <a:gd fmla="*/ 6244045 w 6244045" name="connsiteX10-45"/>
              <a:gd fmla="*/ 0 h 2969623" name="connsiteY10-46"/>
              <a:gd fmla="*/ 0 w 6244045" name="connsiteX0-47"/>
              <a:gd fmla="*/ 2473235 h 2473235" name="connsiteY0-48"/>
              <a:gd fmla="*/ 1297577 w 6244045" name="connsiteX1-49"/>
              <a:gd fmla="*/ 2473235 h 2473235" name="connsiteY1-50"/>
              <a:gd fmla="*/ 1297577 w 6244045" name="connsiteX2-51"/>
              <a:gd fmla="*/ 1959429 h 2473235" name="connsiteY2-52"/>
              <a:gd fmla="*/ 2569029 w 6244045" name="connsiteX3-53"/>
              <a:gd fmla="*/ 1959429 h 2473235" name="connsiteY3-54"/>
              <a:gd fmla="*/ 2569029 w 6244045" name="connsiteX4-55"/>
              <a:gd fmla="*/ 1367246 h 2473235" name="connsiteY4-56"/>
              <a:gd fmla="*/ 3875314 w 6244045" name="connsiteX5-57"/>
              <a:gd fmla="*/ 1367246 h 2473235" name="connsiteY5-58"/>
              <a:gd fmla="*/ 3875314 w 6244045" name="connsiteX6-59"/>
              <a:gd fmla="*/ 679269 h 2473235" name="connsiteY6-60"/>
              <a:gd fmla="*/ 5094514 w 6244045" name="connsiteX7-61"/>
              <a:gd fmla="*/ 679269 h 2473235" name="connsiteY7-62"/>
              <a:gd fmla="*/ 5094514 w 6244045" name="connsiteX8-63"/>
              <a:gd fmla="*/ 8709 h 2473235" name="connsiteY8-64"/>
              <a:gd fmla="*/ 6244045 w 6244045" name="connsiteX9-65"/>
              <a:gd fmla="*/ 0 h 2473235" name="connsiteY9-66"/>
              <a:gd fmla="*/ 0 w 6075448" name="connsiteX0-67"/>
              <a:gd fmla="*/ 2473235 h 2473235" name="connsiteY0-68"/>
              <a:gd fmla="*/ 1128980 w 6075448" name="connsiteX1-69"/>
              <a:gd fmla="*/ 2473235 h 2473235" name="connsiteY1-70"/>
              <a:gd fmla="*/ 1128980 w 6075448" name="connsiteX2-71"/>
              <a:gd fmla="*/ 1959429 h 2473235" name="connsiteY2-72"/>
              <a:gd fmla="*/ 2400432 w 6075448" name="connsiteX3-73"/>
              <a:gd fmla="*/ 1959429 h 2473235" name="connsiteY3-74"/>
              <a:gd fmla="*/ 2400432 w 6075448" name="connsiteX4-75"/>
              <a:gd fmla="*/ 1367246 h 2473235" name="connsiteY4-76"/>
              <a:gd fmla="*/ 3706717 w 6075448" name="connsiteX5-77"/>
              <a:gd fmla="*/ 1367246 h 2473235" name="connsiteY5-78"/>
              <a:gd fmla="*/ 3706717 w 6075448" name="connsiteX6-79"/>
              <a:gd fmla="*/ 679269 h 2473235" name="connsiteY6-80"/>
              <a:gd fmla="*/ 4925917 w 6075448" name="connsiteX7-81"/>
              <a:gd fmla="*/ 679269 h 2473235" name="connsiteY7-82"/>
              <a:gd fmla="*/ 4925917 w 6075448" name="connsiteX8-83"/>
              <a:gd fmla="*/ 8709 h 2473235" name="connsiteY8-84"/>
              <a:gd fmla="*/ 6075448 w 6075448" name="connsiteX9-85"/>
              <a:gd fmla="*/ 0 h 2473235" name="connsiteY9-86"/>
              <a:gd fmla="*/ 0 w 4946468" name="connsiteX0-87"/>
              <a:gd fmla="*/ 2473235 h 2473235" name="connsiteY0-88"/>
              <a:gd fmla="*/ 0 w 4946468" name="connsiteX1-89"/>
              <a:gd fmla="*/ 1959429 h 2473235" name="connsiteY1-90"/>
              <a:gd fmla="*/ 1271452 w 4946468" name="connsiteX2-91"/>
              <a:gd fmla="*/ 1959429 h 2473235" name="connsiteY2-92"/>
              <a:gd fmla="*/ 1271452 w 4946468" name="connsiteX3-93"/>
              <a:gd fmla="*/ 1367246 h 2473235" name="connsiteY3-94"/>
              <a:gd fmla="*/ 2577737 w 4946468" name="connsiteX4-95"/>
              <a:gd fmla="*/ 1367246 h 2473235" name="connsiteY4-96"/>
              <a:gd fmla="*/ 2577737 w 4946468" name="connsiteX5-97"/>
              <a:gd fmla="*/ 679269 h 2473235" name="connsiteY5-98"/>
              <a:gd fmla="*/ 3796937 w 4946468" name="connsiteX6-99"/>
              <a:gd fmla="*/ 679269 h 2473235" name="connsiteY6-100"/>
              <a:gd fmla="*/ 3796937 w 4946468" name="connsiteX7-101"/>
              <a:gd fmla="*/ 8709 h 2473235" name="connsiteY7-102"/>
              <a:gd fmla="*/ 4946468 w 4946468" name="connsiteX8-103"/>
              <a:gd fmla="*/ 0 h 2473235" name="connsiteY8-104"/>
              <a:gd fmla="*/ 0 w 4946468" name="connsiteX0-105"/>
              <a:gd fmla="*/ 1959429 h 1959429" name="connsiteY0-106"/>
              <a:gd fmla="*/ 1271452 w 4946468" name="connsiteX1-107"/>
              <a:gd fmla="*/ 1959429 h 1959429" name="connsiteY1-108"/>
              <a:gd fmla="*/ 1271452 w 4946468" name="connsiteX2-109"/>
              <a:gd fmla="*/ 1367246 h 1959429" name="connsiteY2-110"/>
              <a:gd fmla="*/ 2577737 w 4946468" name="connsiteX3-111"/>
              <a:gd fmla="*/ 1367246 h 1959429" name="connsiteY3-112"/>
              <a:gd fmla="*/ 2577737 w 4946468" name="connsiteX4-113"/>
              <a:gd fmla="*/ 679269 h 1959429" name="connsiteY4-114"/>
              <a:gd fmla="*/ 3796937 w 4946468" name="connsiteX5-115"/>
              <a:gd fmla="*/ 679269 h 1959429" name="connsiteY5-116"/>
              <a:gd fmla="*/ 3796937 w 4946468" name="connsiteX6-117"/>
              <a:gd fmla="*/ 8709 h 1959429" name="connsiteY6-118"/>
              <a:gd fmla="*/ 4946468 w 4946468" name="connsiteX7-119"/>
              <a:gd fmla="*/ 0 h 1959429" name="connsiteY7-120"/>
              <a:gd fmla="*/ 0 w 3675016" name="connsiteX0-121"/>
              <a:gd fmla="*/ 1959429 h 1959429" name="connsiteY0-122"/>
              <a:gd fmla="*/ 0 w 3675016" name="connsiteX1-123"/>
              <a:gd fmla="*/ 1367246 h 1959429" name="connsiteY1-124"/>
              <a:gd fmla="*/ 1306285 w 3675016" name="connsiteX2-125"/>
              <a:gd fmla="*/ 1367246 h 1959429" name="connsiteY2-126"/>
              <a:gd fmla="*/ 1306285 w 3675016" name="connsiteX3-127"/>
              <a:gd fmla="*/ 679269 h 1959429" name="connsiteY3-128"/>
              <a:gd fmla="*/ 2525485 w 3675016" name="connsiteX4-129"/>
              <a:gd fmla="*/ 679269 h 1959429" name="connsiteY4-130"/>
              <a:gd fmla="*/ 2525485 w 3675016" name="connsiteX5-131"/>
              <a:gd fmla="*/ 8709 h 1959429" name="connsiteY5-132"/>
              <a:gd fmla="*/ 3675016 w 3675016" name="connsiteX6-133"/>
              <a:gd fmla="*/ 0 h 1959429" name="connsiteY6-134"/>
              <a:gd fmla="*/ 0 w 3675016" name="connsiteX0-135"/>
              <a:gd fmla="*/ 1367246 h 1367246" name="connsiteY0-136"/>
              <a:gd fmla="*/ 1306285 w 3675016" name="connsiteX1-137"/>
              <a:gd fmla="*/ 1367246 h 1367246" name="connsiteY1-138"/>
              <a:gd fmla="*/ 1306285 w 3675016" name="connsiteX2-139"/>
              <a:gd fmla="*/ 679269 h 1367246" name="connsiteY2-140"/>
              <a:gd fmla="*/ 2525485 w 3675016" name="connsiteX3-141"/>
              <a:gd fmla="*/ 679269 h 1367246" name="connsiteY3-142"/>
              <a:gd fmla="*/ 2525485 w 3675016" name="connsiteX4-143"/>
              <a:gd fmla="*/ 8709 h 1367246" name="connsiteY4-144"/>
              <a:gd fmla="*/ 3675016 w 3675016" name="connsiteX5-145"/>
              <a:gd fmla="*/ 0 h 1367246" name="connsiteY5-146"/>
            </a:gdLst>
            <a:cxnLst>
              <a:cxn ang="0">
                <a:pos x="connsiteX0-135" y="connsiteY0-136"/>
              </a:cxn>
              <a:cxn ang="0">
                <a:pos x="connsiteX1-137" y="connsiteY1-138"/>
              </a:cxn>
              <a:cxn ang="0">
                <a:pos x="connsiteX2-139" y="connsiteY2-140"/>
              </a:cxn>
              <a:cxn ang="0">
                <a:pos x="connsiteX3-141" y="connsiteY3-142"/>
              </a:cxn>
              <a:cxn ang="0">
                <a:pos x="connsiteX4-143" y="connsiteY4-144"/>
              </a:cxn>
              <a:cxn ang="0">
                <a:pos x="connsiteX5-145" y="connsiteY5-146"/>
              </a:cxn>
            </a:cxnLst>
            <a:rect b="b" l="l" r="r" t="t"/>
            <a:pathLst>
              <a:path h="1367246" w="3675015">
                <a:moveTo>
                  <a:pt x="0" y="1367246"/>
                </a:moveTo>
                <a:lnTo>
                  <a:pt x="1306285" y="1367246"/>
                </a:lnTo>
                <a:lnTo>
                  <a:pt x="1306285" y="679269"/>
                </a:lnTo>
                <a:lnTo>
                  <a:pt x="2525485" y="679269"/>
                </a:lnTo>
                <a:lnTo>
                  <a:pt x="2525485" y="8709"/>
                </a:lnTo>
                <a:lnTo>
                  <a:pt x="3675016"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23" name="文本框 22"/>
          <p:cNvSpPr txBox="1"/>
          <p:nvPr>
            <p:custDataLst>
              <p:tags r:id="rId19"/>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20"/>
    </p:custData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custDataLst>
              <p:tags r:id="rId3"/>
            </p:custDataLst>
          </p:nvPr>
        </p:nvGrpSpPr>
        <p:grpSpPr>
          <a:xfrm>
            <a:off x="1722333" y="3477025"/>
            <a:ext cx="2125767" cy="3030217"/>
            <a:chOff x="1722333" y="3477025"/>
            <a:chExt cx="2125767" cy="3030217"/>
          </a:xfrm>
        </p:grpSpPr>
        <p:sp>
          <p:nvSpPr>
            <p:cNvPr id="5" name="任意多边形 4"/>
            <p:cNvSpPr/>
            <p:nvPr>
              <p:custDataLst>
                <p:tags r:id="rId4"/>
              </p:custDataLst>
            </p:nvPr>
          </p:nvSpPr>
          <p:spPr>
            <a:xfrm rot="8089122">
              <a:off x="2171884" y="3485320"/>
              <a:ext cx="1226665" cy="1210075"/>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6" name="椭圆 5"/>
            <p:cNvSpPr/>
            <p:nvPr>
              <p:custDataLst>
                <p:tags r:id="rId5"/>
              </p:custDataLst>
            </p:nvPr>
          </p:nvSpPr>
          <p:spPr>
            <a:xfrm>
              <a:off x="2706526" y="5056809"/>
              <a:ext cx="157380" cy="157380"/>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7" name="标题 1"/>
            <p:cNvSpPr txBox="1"/>
            <p:nvPr>
              <p:custDataLst>
                <p:tags r:id="rId6"/>
              </p:custDataLst>
            </p:nvPr>
          </p:nvSpPr>
          <p:spPr>
            <a:xfrm>
              <a:off x="2217448" y="3776383"/>
              <a:ext cx="1135537"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8" name="标题 1"/>
            <p:cNvSpPr txBox="1"/>
            <p:nvPr>
              <p:custDataLst>
                <p:tags r:id="rId7"/>
              </p:custDataLst>
            </p:nvPr>
          </p:nvSpPr>
          <p:spPr>
            <a:xfrm>
              <a:off x="1722333" y="5338402"/>
              <a:ext cx="2125767" cy="1168840"/>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30" name="组合 29"/>
          <p:cNvGrpSpPr/>
          <p:nvPr>
            <p:custDataLst>
              <p:tags r:id="rId8"/>
            </p:custDataLst>
          </p:nvPr>
        </p:nvGrpSpPr>
        <p:grpSpPr>
          <a:xfrm>
            <a:off x="3986667" y="2604234"/>
            <a:ext cx="2125767" cy="3030217"/>
            <a:chOff x="3986667" y="2604234"/>
            <a:chExt cx="2125767" cy="3030217"/>
          </a:xfrm>
        </p:grpSpPr>
        <p:sp>
          <p:nvSpPr>
            <p:cNvPr id="10" name="任意多边形 9"/>
            <p:cNvSpPr/>
            <p:nvPr>
              <p:custDataLst>
                <p:tags r:id="rId9"/>
              </p:custDataLst>
            </p:nvPr>
          </p:nvSpPr>
          <p:spPr>
            <a:xfrm rot="8089122">
              <a:off x="4436218" y="2612529"/>
              <a:ext cx="1226665" cy="1210075"/>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1" name="椭圆 10"/>
            <p:cNvSpPr/>
            <p:nvPr>
              <p:custDataLst>
                <p:tags r:id="rId10"/>
              </p:custDataLst>
            </p:nvPr>
          </p:nvSpPr>
          <p:spPr>
            <a:xfrm>
              <a:off x="4970860" y="4184018"/>
              <a:ext cx="157380" cy="157380"/>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2" name="标题 1"/>
            <p:cNvSpPr txBox="1"/>
            <p:nvPr>
              <p:custDataLst>
                <p:tags r:id="rId11"/>
              </p:custDataLst>
            </p:nvPr>
          </p:nvSpPr>
          <p:spPr>
            <a:xfrm>
              <a:off x="4481782" y="2903592"/>
              <a:ext cx="1135537"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3" name="标题 1"/>
            <p:cNvSpPr txBox="1"/>
            <p:nvPr>
              <p:custDataLst>
                <p:tags r:id="rId12"/>
              </p:custDataLst>
            </p:nvPr>
          </p:nvSpPr>
          <p:spPr>
            <a:xfrm>
              <a:off x="3986667" y="4465611"/>
              <a:ext cx="2125767" cy="1168840"/>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31" name="组合 30"/>
          <p:cNvGrpSpPr/>
          <p:nvPr>
            <p:custDataLst>
              <p:tags r:id="rId13"/>
            </p:custDataLst>
          </p:nvPr>
        </p:nvGrpSpPr>
        <p:grpSpPr>
          <a:xfrm>
            <a:off x="6251001" y="1731444"/>
            <a:ext cx="2125767" cy="3030217"/>
            <a:chOff x="6251001" y="1731444"/>
            <a:chExt cx="2125767" cy="3030217"/>
          </a:xfrm>
        </p:grpSpPr>
        <p:sp>
          <p:nvSpPr>
            <p:cNvPr id="15" name="任意多边形 14"/>
            <p:cNvSpPr/>
            <p:nvPr>
              <p:custDataLst>
                <p:tags r:id="rId14"/>
              </p:custDataLst>
            </p:nvPr>
          </p:nvSpPr>
          <p:spPr>
            <a:xfrm rot="8089122">
              <a:off x="6700552" y="1739739"/>
              <a:ext cx="1226665" cy="1210075"/>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6" name="椭圆 15"/>
            <p:cNvSpPr/>
            <p:nvPr>
              <p:custDataLst>
                <p:tags r:id="rId15"/>
              </p:custDataLst>
            </p:nvPr>
          </p:nvSpPr>
          <p:spPr>
            <a:xfrm>
              <a:off x="7235194" y="3311228"/>
              <a:ext cx="157380" cy="157380"/>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7" name="标题 1"/>
            <p:cNvSpPr txBox="1"/>
            <p:nvPr>
              <p:custDataLst>
                <p:tags r:id="rId16"/>
              </p:custDataLst>
            </p:nvPr>
          </p:nvSpPr>
          <p:spPr>
            <a:xfrm>
              <a:off x="6746116" y="2030802"/>
              <a:ext cx="1135537"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8" name="标题 1"/>
            <p:cNvSpPr txBox="1"/>
            <p:nvPr>
              <p:custDataLst>
                <p:tags r:id="rId17"/>
              </p:custDataLst>
            </p:nvPr>
          </p:nvSpPr>
          <p:spPr>
            <a:xfrm>
              <a:off x="6251001" y="3592821"/>
              <a:ext cx="2125767" cy="1168840"/>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32" name="组合 31"/>
          <p:cNvGrpSpPr/>
          <p:nvPr>
            <p:custDataLst>
              <p:tags r:id="rId18"/>
            </p:custDataLst>
          </p:nvPr>
        </p:nvGrpSpPr>
        <p:grpSpPr>
          <a:xfrm>
            <a:off x="8515336" y="858654"/>
            <a:ext cx="2125767" cy="3030217"/>
            <a:chOff x="8515336" y="858654"/>
            <a:chExt cx="2125767" cy="3030217"/>
          </a:xfrm>
        </p:grpSpPr>
        <p:sp>
          <p:nvSpPr>
            <p:cNvPr id="20" name="任意多边形 19"/>
            <p:cNvSpPr/>
            <p:nvPr>
              <p:custDataLst>
                <p:tags r:id="rId19"/>
              </p:custDataLst>
            </p:nvPr>
          </p:nvSpPr>
          <p:spPr>
            <a:xfrm rot="8089122">
              <a:off x="8964887" y="866949"/>
              <a:ext cx="1226665" cy="1210075"/>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21" name="椭圆 20"/>
            <p:cNvSpPr/>
            <p:nvPr>
              <p:custDataLst>
                <p:tags r:id="rId20"/>
              </p:custDataLst>
            </p:nvPr>
          </p:nvSpPr>
          <p:spPr>
            <a:xfrm>
              <a:off x="9499529" y="2438438"/>
              <a:ext cx="157380" cy="157380"/>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22" name="标题 1"/>
            <p:cNvSpPr txBox="1"/>
            <p:nvPr>
              <p:custDataLst>
                <p:tags r:id="rId21"/>
              </p:custDataLst>
            </p:nvPr>
          </p:nvSpPr>
          <p:spPr>
            <a:xfrm>
              <a:off x="9010451" y="1158012"/>
              <a:ext cx="1135537"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23" name="标题 1"/>
            <p:cNvSpPr txBox="1"/>
            <p:nvPr>
              <p:custDataLst>
                <p:tags r:id="rId22"/>
              </p:custDataLst>
            </p:nvPr>
          </p:nvSpPr>
          <p:spPr>
            <a:xfrm>
              <a:off x="8515336" y="2720031"/>
              <a:ext cx="2125767" cy="1168840"/>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sp>
        <p:nvSpPr>
          <p:cNvPr id="24" name="任意多边形 23"/>
          <p:cNvSpPr/>
          <p:nvPr>
            <p:custDataLst>
              <p:tags r:id="rId23"/>
            </p:custDataLst>
          </p:nvPr>
        </p:nvSpPr>
        <p:spPr>
          <a:xfrm>
            <a:off x="1722333" y="3965342"/>
            <a:ext cx="8747335" cy="2621968"/>
          </a:xfrm>
          <a:custGeom>
            <a:gdLst>
              <a:gd fmla="*/ 0 w 7506788" name="connsiteX0"/>
              <a:gd fmla="*/ 2960914 h 2960914" name="connsiteY0"/>
              <a:gd fmla="*/ 1132114 w 7506788" name="connsiteX1"/>
              <a:gd fmla="*/ 2960914 h 2960914" name="connsiteY1"/>
              <a:gd fmla="*/ 1132114 w 7506788" name="connsiteX2"/>
              <a:gd fmla="*/ 2464526 h 2960914" name="connsiteY2"/>
              <a:gd fmla="*/ 2429691 w 7506788" name="connsiteX3"/>
              <a:gd fmla="*/ 2464526 h 2960914" name="connsiteY3"/>
              <a:gd fmla="*/ 2429691 w 7506788" name="connsiteX4"/>
              <a:gd fmla="*/ 1950720 h 2960914" name="connsiteY4"/>
              <a:gd fmla="*/ 3701143 w 7506788" name="connsiteX5"/>
              <a:gd fmla="*/ 1950720 h 2960914" name="connsiteY5"/>
              <a:gd fmla="*/ 3701143 w 7506788" name="connsiteX6"/>
              <a:gd fmla="*/ 1358537 h 2960914" name="connsiteY6"/>
              <a:gd fmla="*/ 5007428 w 7506788" name="connsiteX7"/>
              <a:gd fmla="*/ 1358537 h 2960914" name="connsiteY7"/>
              <a:gd fmla="*/ 5007428 w 7506788" name="connsiteX8"/>
              <a:gd fmla="*/ 670560 h 2960914" name="connsiteY8"/>
              <a:gd fmla="*/ 6226628 w 7506788" name="connsiteX9"/>
              <a:gd fmla="*/ 670560 h 2960914" name="connsiteY9"/>
              <a:gd fmla="*/ 6226628 w 7506788" name="connsiteX10"/>
              <a:gd fmla="*/ 0 h 2960914" name="connsiteY10"/>
              <a:gd fmla="*/ 7506788 w 7506788" name="connsiteX11"/>
              <a:gd fmla="*/ 0 h 2960914" name="connsiteY11"/>
              <a:gd fmla="*/ 0 w 7376159" name="connsiteX0-1"/>
              <a:gd fmla="*/ 2969623 h 2969623" name="connsiteY0-2"/>
              <a:gd fmla="*/ 1132114 w 7376159" name="connsiteX1-3"/>
              <a:gd fmla="*/ 2969623 h 2969623" name="connsiteY1-4"/>
              <a:gd fmla="*/ 1132114 w 7376159" name="connsiteX2-5"/>
              <a:gd fmla="*/ 2473235 h 2969623" name="connsiteY2-6"/>
              <a:gd fmla="*/ 2429691 w 7376159" name="connsiteX3-7"/>
              <a:gd fmla="*/ 2473235 h 2969623" name="connsiteY3-8"/>
              <a:gd fmla="*/ 2429691 w 7376159" name="connsiteX4-9"/>
              <a:gd fmla="*/ 1959429 h 2969623" name="connsiteY4-10"/>
              <a:gd fmla="*/ 3701143 w 7376159" name="connsiteX5-11"/>
              <a:gd fmla="*/ 1959429 h 2969623" name="connsiteY5-12"/>
              <a:gd fmla="*/ 3701143 w 7376159" name="connsiteX6-13"/>
              <a:gd fmla="*/ 1367246 h 2969623" name="connsiteY6-14"/>
              <a:gd fmla="*/ 5007428 w 7376159" name="connsiteX7-15"/>
              <a:gd fmla="*/ 1367246 h 2969623" name="connsiteY7-16"/>
              <a:gd fmla="*/ 5007428 w 7376159" name="connsiteX8-17"/>
              <a:gd fmla="*/ 679269 h 2969623" name="connsiteY8-18"/>
              <a:gd fmla="*/ 6226628 w 7376159" name="connsiteX9-19"/>
              <a:gd fmla="*/ 679269 h 2969623" name="connsiteY9-20"/>
              <a:gd fmla="*/ 6226628 w 7376159" name="connsiteX10-21"/>
              <a:gd fmla="*/ 8709 h 2969623" name="connsiteY10-22"/>
              <a:gd fmla="*/ 7376159 w 7376159" name="connsiteX11-23"/>
              <a:gd fmla="*/ 0 h 2969623" name="connsiteY11-24"/>
              <a:gd fmla="*/ 0 w 6244045" name="connsiteX0-25"/>
              <a:gd fmla="*/ 2969623 h 2969623" name="connsiteY0-26"/>
              <a:gd fmla="*/ 0 w 6244045" name="connsiteX1-27"/>
              <a:gd fmla="*/ 2473235 h 2969623" name="connsiteY1-28"/>
              <a:gd fmla="*/ 1297577 w 6244045" name="connsiteX2-29"/>
              <a:gd fmla="*/ 2473235 h 2969623" name="connsiteY2-30"/>
              <a:gd fmla="*/ 1297577 w 6244045" name="connsiteX3-31"/>
              <a:gd fmla="*/ 1959429 h 2969623" name="connsiteY3-32"/>
              <a:gd fmla="*/ 2569029 w 6244045" name="connsiteX4-33"/>
              <a:gd fmla="*/ 1959429 h 2969623" name="connsiteY4-34"/>
              <a:gd fmla="*/ 2569029 w 6244045" name="connsiteX5-35"/>
              <a:gd fmla="*/ 1367246 h 2969623" name="connsiteY5-36"/>
              <a:gd fmla="*/ 3875314 w 6244045" name="connsiteX6-37"/>
              <a:gd fmla="*/ 1367246 h 2969623" name="connsiteY6-38"/>
              <a:gd fmla="*/ 3875314 w 6244045" name="connsiteX7-39"/>
              <a:gd fmla="*/ 679269 h 2969623" name="connsiteY7-40"/>
              <a:gd fmla="*/ 5094514 w 6244045" name="connsiteX8-41"/>
              <a:gd fmla="*/ 679269 h 2969623" name="connsiteY8-42"/>
              <a:gd fmla="*/ 5094514 w 6244045" name="connsiteX9-43"/>
              <a:gd fmla="*/ 8709 h 2969623" name="connsiteY9-44"/>
              <a:gd fmla="*/ 6244045 w 6244045" name="connsiteX10-45"/>
              <a:gd fmla="*/ 0 h 2969623" name="connsiteY10-46"/>
              <a:gd fmla="*/ 0 w 6244045" name="connsiteX0-47"/>
              <a:gd fmla="*/ 2473235 h 2473235" name="connsiteY0-48"/>
              <a:gd fmla="*/ 1297577 w 6244045" name="connsiteX1-49"/>
              <a:gd fmla="*/ 2473235 h 2473235" name="connsiteY1-50"/>
              <a:gd fmla="*/ 1297577 w 6244045" name="connsiteX2-51"/>
              <a:gd fmla="*/ 1959429 h 2473235" name="connsiteY2-52"/>
              <a:gd fmla="*/ 2569029 w 6244045" name="connsiteX3-53"/>
              <a:gd fmla="*/ 1959429 h 2473235" name="connsiteY3-54"/>
              <a:gd fmla="*/ 2569029 w 6244045" name="connsiteX4-55"/>
              <a:gd fmla="*/ 1367246 h 2473235" name="connsiteY4-56"/>
              <a:gd fmla="*/ 3875314 w 6244045" name="connsiteX5-57"/>
              <a:gd fmla="*/ 1367246 h 2473235" name="connsiteY5-58"/>
              <a:gd fmla="*/ 3875314 w 6244045" name="connsiteX6-59"/>
              <a:gd fmla="*/ 679269 h 2473235" name="connsiteY6-60"/>
              <a:gd fmla="*/ 5094514 w 6244045" name="connsiteX7-61"/>
              <a:gd fmla="*/ 679269 h 2473235" name="connsiteY7-62"/>
              <a:gd fmla="*/ 5094514 w 6244045" name="connsiteX8-63"/>
              <a:gd fmla="*/ 8709 h 2473235" name="connsiteY8-64"/>
              <a:gd fmla="*/ 6244045 w 6244045" name="connsiteX9-65"/>
              <a:gd fmla="*/ 0 h 2473235" name="connsiteY9-66"/>
              <a:gd fmla="*/ 0 w 6075448" name="connsiteX0-67"/>
              <a:gd fmla="*/ 2473235 h 2473235" name="connsiteY0-68"/>
              <a:gd fmla="*/ 1128980 w 6075448" name="connsiteX1-69"/>
              <a:gd fmla="*/ 2473235 h 2473235" name="connsiteY1-70"/>
              <a:gd fmla="*/ 1128980 w 6075448" name="connsiteX2-71"/>
              <a:gd fmla="*/ 1959429 h 2473235" name="connsiteY2-72"/>
              <a:gd fmla="*/ 2400432 w 6075448" name="connsiteX3-73"/>
              <a:gd fmla="*/ 1959429 h 2473235" name="connsiteY3-74"/>
              <a:gd fmla="*/ 2400432 w 6075448" name="connsiteX4-75"/>
              <a:gd fmla="*/ 1367246 h 2473235" name="connsiteY4-76"/>
              <a:gd fmla="*/ 3706717 w 6075448" name="connsiteX5-77"/>
              <a:gd fmla="*/ 1367246 h 2473235" name="connsiteY5-78"/>
              <a:gd fmla="*/ 3706717 w 6075448" name="connsiteX6-79"/>
              <a:gd fmla="*/ 679269 h 2473235" name="connsiteY6-80"/>
              <a:gd fmla="*/ 4925917 w 6075448" name="connsiteX7-81"/>
              <a:gd fmla="*/ 679269 h 2473235" name="connsiteY7-82"/>
              <a:gd fmla="*/ 4925917 w 6075448" name="connsiteX8-83"/>
              <a:gd fmla="*/ 8709 h 2473235" name="connsiteY8-84"/>
              <a:gd fmla="*/ 6075448 w 6075448" name="connsiteX9-85"/>
              <a:gd fmla="*/ 0 h 2473235" name="connsiteY9-86"/>
              <a:gd fmla="*/ 0 w 4946468" name="connsiteX0-87"/>
              <a:gd fmla="*/ 2473235 h 2473235" name="connsiteY0-88"/>
              <a:gd fmla="*/ 0 w 4946468" name="connsiteX1-89"/>
              <a:gd fmla="*/ 1959429 h 2473235" name="connsiteY1-90"/>
              <a:gd fmla="*/ 1271452 w 4946468" name="connsiteX2-91"/>
              <a:gd fmla="*/ 1959429 h 2473235" name="connsiteY2-92"/>
              <a:gd fmla="*/ 1271452 w 4946468" name="connsiteX3-93"/>
              <a:gd fmla="*/ 1367246 h 2473235" name="connsiteY3-94"/>
              <a:gd fmla="*/ 2577737 w 4946468" name="connsiteX4-95"/>
              <a:gd fmla="*/ 1367246 h 2473235" name="connsiteY4-96"/>
              <a:gd fmla="*/ 2577737 w 4946468" name="connsiteX5-97"/>
              <a:gd fmla="*/ 679269 h 2473235" name="connsiteY5-98"/>
              <a:gd fmla="*/ 3796937 w 4946468" name="connsiteX6-99"/>
              <a:gd fmla="*/ 679269 h 2473235" name="connsiteY6-100"/>
              <a:gd fmla="*/ 3796937 w 4946468" name="connsiteX7-101"/>
              <a:gd fmla="*/ 8709 h 2473235" name="connsiteY7-102"/>
              <a:gd fmla="*/ 4946468 w 4946468" name="connsiteX8-103"/>
              <a:gd fmla="*/ 0 h 2473235" name="connsiteY8-104"/>
              <a:gd fmla="*/ 0 w 4946468" name="connsiteX0-105"/>
              <a:gd fmla="*/ 1959429 h 1959429" name="connsiteY0-106"/>
              <a:gd fmla="*/ 1271452 w 4946468" name="connsiteX1-107"/>
              <a:gd fmla="*/ 1959429 h 1959429" name="connsiteY1-108"/>
              <a:gd fmla="*/ 1271452 w 4946468" name="connsiteX2-109"/>
              <a:gd fmla="*/ 1367246 h 1959429" name="connsiteY2-110"/>
              <a:gd fmla="*/ 2577737 w 4946468" name="connsiteX3-111"/>
              <a:gd fmla="*/ 1367246 h 1959429" name="connsiteY3-112"/>
              <a:gd fmla="*/ 2577737 w 4946468" name="connsiteX4-113"/>
              <a:gd fmla="*/ 679269 h 1959429" name="connsiteY4-114"/>
              <a:gd fmla="*/ 3796937 w 4946468" name="connsiteX5-115"/>
              <a:gd fmla="*/ 679269 h 1959429" name="connsiteY5-116"/>
              <a:gd fmla="*/ 3796937 w 4946468" name="connsiteX6-117"/>
              <a:gd fmla="*/ 8709 h 1959429" name="connsiteY6-118"/>
              <a:gd fmla="*/ 4946468 w 4946468" name="connsiteX7-119"/>
              <a:gd fmla="*/ 0 h 1959429" name="connsiteY7-120"/>
            </a:gdLst>
            <a:cxnLst>
              <a:cxn ang="0">
                <a:pos x="connsiteX0-105" y="connsiteY0-106"/>
              </a:cxn>
              <a:cxn ang="0">
                <a:pos x="connsiteX1-107" y="connsiteY1-108"/>
              </a:cxn>
              <a:cxn ang="0">
                <a:pos x="connsiteX2-109" y="connsiteY2-110"/>
              </a:cxn>
              <a:cxn ang="0">
                <a:pos x="connsiteX3-111" y="connsiteY3-112"/>
              </a:cxn>
              <a:cxn ang="0">
                <a:pos x="connsiteX4-113" y="connsiteY4-114"/>
              </a:cxn>
              <a:cxn ang="0">
                <a:pos x="connsiteX5-115" y="connsiteY5-116"/>
              </a:cxn>
              <a:cxn ang="0">
                <a:pos x="connsiteX6-117" y="connsiteY6-118"/>
              </a:cxn>
              <a:cxn ang="0">
                <a:pos x="connsiteX7-119" y="connsiteY7-120"/>
              </a:cxn>
            </a:cxnLst>
            <a:rect b="b" l="l" r="r" t="t"/>
            <a:pathLst>
              <a:path h="1959429" w="4946468">
                <a:moveTo>
                  <a:pt x="0" y="1959429"/>
                </a:moveTo>
                <a:lnTo>
                  <a:pt x="1271452" y="1959429"/>
                </a:lnTo>
                <a:lnTo>
                  <a:pt x="1271452" y="1367246"/>
                </a:lnTo>
                <a:lnTo>
                  <a:pt x="2577737" y="1367246"/>
                </a:lnTo>
                <a:lnTo>
                  <a:pt x="2577737" y="679269"/>
                </a:lnTo>
                <a:lnTo>
                  <a:pt x="3796937" y="679269"/>
                </a:lnTo>
                <a:lnTo>
                  <a:pt x="3796937" y="8709"/>
                </a:lnTo>
                <a:lnTo>
                  <a:pt x="4946468"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9" name="文本框 18"/>
          <p:cNvSpPr txBox="1"/>
          <p:nvPr>
            <p:custDataLst>
              <p:tags r:id="rId24"/>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25"/>
    </p:custData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custDataLst>
              <p:tags r:id="rId3"/>
            </p:custDataLst>
          </p:nvPr>
        </p:nvGrpSpPr>
        <p:grpSpPr>
          <a:xfrm>
            <a:off x="771465" y="3539143"/>
            <a:ext cx="1903943" cy="2966531"/>
            <a:chOff x="771465" y="3539143"/>
            <a:chExt cx="1903943" cy="2966531"/>
          </a:xfrm>
        </p:grpSpPr>
        <p:sp>
          <p:nvSpPr>
            <p:cNvPr id="36" name="任意多边形 35"/>
            <p:cNvSpPr/>
            <p:nvPr>
              <p:custDataLst>
                <p:tags r:id="rId4"/>
              </p:custDataLst>
            </p:nvPr>
          </p:nvSpPr>
          <p:spPr>
            <a:xfrm rot="8089122">
              <a:off x="1095717" y="3547633"/>
              <a:ext cx="1255439" cy="1238460"/>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37" name="椭圆 36"/>
            <p:cNvSpPr/>
            <p:nvPr>
              <p:custDataLst>
                <p:tags r:id="rId5"/>
              </p:custDataLst>
            </p:nvPr>
          </p:nvSpPr>
          <p:spPr>
            <a:xfrm>
              <a:off x="1642900" y="5155985"/>
              <a:ext cx="161072" cy="161072"/>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38" name="标题 1"/>
            <p:cNvSpPr txBox="1"/>
            <p:nvPr>
              <p:custDataLst>
                <p:tags r:id="rId6"/>
              </p:custDataLst>
            </p:nvPr>
          </p:nvSpPr>
          <p:spPr>
            <a:xfrm>
              <a:off x="1142349" y="3845882"/>
              <a:ext cx="1162174"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39" name="标题 1"/>
            <p:cNvSpPr txBox="1"/>
            <p:nvPr>
              <p:custDataLst>
                <p:tags r:id="rId7"/>
              </p:custDataLst>
            </p:nvPr>
          </p:nvSpPr>
          <p:spPr>
            <a:xfrm>
              <a:off x="771465" y="5444183"/>
              <a:ext cx="1903943" cy="106149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14" name="组合 13"/>
          <p:cNvGrpSpPr/>
          <p:nvPr>
            <p:custDataLst>
              <p:tags r:id="rId8"/>
            </p:custDataLst>
          </p:nvPr>
        </p:nvGrpSpPr>
        <p:grpSpPr>
          <a:xfrm>
            <a:off x="2933155" y="3036635"/>
            <a:ext cx="1903943" cy="2966531"/>
            <a:chOff x="2992789" y="3036635"/>
            <a:chExt cx="1903943" cy="2966531"/>
          </a:xfrm>
        </p:grpSpPr>
        <p:sp>
          <p:nvSpPr>
            <p:cNvPr id="41" name="任意多边形 40"/>
            <p:cNvSpPr/>
            <p:nvPr>
              <p:custDataLst>
                <p:tags r:id="rId9"/>
              </p:custDataLst>
            </p:nvPr>
          </p:nvSpPr>
          <p:spPr>
            <a:xfrm rot="8089122">
              <a:off x="3317041" y="3045125"/>
              <a:ext cx="1255439" cy="1238460"/>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42" name="椭圆 41"/>
            <p:cNvSpPr/>
            <p:nvPr>
              <p:custDataLst>
                <p:tags r:id="rId10"/>
              </p:custDataLst>
            </p:nvPr>
          </p:nvSpPr>
          <p:spPr>
            <a:xfrm>
              <a:off x="3864224" y="4653477"/>
              <a:ext cx="161072" cy="161072"/>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43" name="标题 1"/>
            <p:cNvSpPr txBox="1"/>
            <p:nvPr>
              <p:custDataLst>
                <p:tags r:id="rId11"/>
              </p:custDataLst>
            </p:nvPr>
          </p:nvSpPr>
          <p:spPr>
            <a:xfrm>
              <a:off x="3363673" y="3343374"/>
              <a:ext cx="1162174" cy="424732"/>
            </a:xfrm>
            <a:prstGeom prst="rect">
              <a:avLst/>
            </a:prstGeom>
            <a:noFill/>
          </p:spPr>
          <p:txBody>
            <a:bodyPr anchor="ctr" rtlCol="0" wrap="square">
              <a:norm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44" name="标题 1"/>
            <p:cNvSpPr txBox="1"/>
            <p:nvPr>
              <p:custDataLst>
                <p:tags r:id="rId12"/>
              </p:custDataLst>
            </p:nvPr>
          </p:nvSpPr>
          <p:spPr>
            <a:xfrm>
              <a:off x="2992789" y="4941675"/>
              <a:ext cx="1903943" cy="106149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19" name="组合 18"/>
          <p:cNvGrpSpPr/>
          <p:nvPr>
            <p:custDataLst>
              <p:tags r:id="rId13"/>
            </p:custDataLst>
          </p:nvPr>
        </p:nvGrpSpPr>
        <p:grpSpPr>
          <a:xfrm>
            <a:off x="5094845" y="2462379"/>
            <a:ext cx="1903943" cy="2966531"/>
            <a:chOff x="5166407" y="2462379"/>
            <a:chExt cx="1903943" cy="2966531"/>
          </a:xfrm>
        </p:grpSpPr>
        <p:sp>
          <p:nvSpPr>
            <p:cNvPr id="46" name="任意多边形 45"/>
            <p:cNvSpPr/>
            <p:nvPr>
              <p:custDataLst>
                <p:tags r:id="rId14"/>
              </p:custDataLst>
            </p:nvPr>
          </p:nvSpPr>
          <p:spPr>
            <a:xfrm rot="8089122">
              <a:off x="5490659" y="2470869"/>
              <a:ext cx="1255439" cy="1238460"/>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47" name="椭圆 46"/>
            <p:cNvSpPr/>
            <p:nvPr>
              <p:custDataLst>
                <p:tags r:id="rId15"/>
              </p:custDataLst>
            </p:nvPr>
          </p:nvSpPr>
          <p:spPr>
            <a:xfrm>
              <a:off x="6037842" y="4079221"/>
              <a:ext cx="161072" cy="161072"/>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48" name="标题 1"/>
            <p:cNvSpPr txBox="1"/>
            <p:nvPr>
              <p:custDataLst>
                <p:tags r:id="rId16"/>
              </p:custDataLst>
            </p:nvPr>
          </p:nvSpPr>
          <p:spPr>
            <a:xfrm>
              <a:off x="5537291" y="2784379"/>
              <a:ext cx="1162174" cy="394210"/>
            </a:xfrm>
            <a:prstGeom prst="rect">
              <a:avLst/>
            </a:prstGeom>
            <a:noFill/>
          </p:spPr>
          <p:txBody>
            <a:bodyPr anchor="ctr"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49" name="标题 1"/>
            <p:cNvSpPr txBox="1"/>
            <p:nvPr>
              <p:custDataLst>
                <p:tags r:id="rId17"/>
              </p:custDataLst>
            </p:nvPr>
          </p:nvSpPr>
          <p:spPr>
            <a:xfrm>
              <a:off x="5166407" y="4367419"/>
              <a:ext cx="1903943" cy="106149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24" name="组合 23"/>
          <p:cNvGrpSpPr/>
          <p:nvPr>
            <p:custDataLst>
              <p:tags r:id="rId18"/>
            </p:custDataLst>
          </p:nvPr>
        </p:nvGrpSpPr>
        <p:grpSpPr>
          <a:xfrm>
            <a:off x="7256535" y="1767249"/>
            <a:ext cx="1903943" cy="2966531"/>
            <a:chOff x="7399654" y="1767249"/>
            <a:chExt cx="1903943" cy="2966531"/>
          </a:xfrm>
        </p:grpSpPr>
        <p:sp>
          <p:nvSpPr>
            <p:cNvPr id="51" name="任意多边形 50"/>
            <p:cNvSpPr/>
            <p:nvPr>
              <p:custDataLst>
                <p:tags r:id="rId19"/>
              </p:custDataLst>
            </p:nvPr>
          </p:nvSpPr>
          <p:spPr>
            <a:xfrm rot="8089122">
              <a:off x="7723906" y="1775739"/>
              <a:ext cx="1255439" cy="1238460"/>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52" name="椭圆 51"/>
            <p:cNvSpPr/>
            <p:nvPr>
              <p:custDataLst>
                <p:tags r:id="rId20"/>
              </p:custDataLst>
            </p:nvPr>
          </p:nvSpPr>
          <p:spPr>
            <a:xfrm>
              <a:off x="8271089" y="3384091"/>
              <a:ext cx="161072" cy="161072"/>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53" name="标题 1"/>
            <p:cNvSpPr txBox="1"/>
            <p:nvPr>
              <p:custDataLst>
                <p:tags r:id="rId21"/>
              </p:custDataLst>
            </p:nvPr>
          </p:nvSpPr>
          <p:spPr>
            <a:xfrm>
              <a:off x="7770538" y="2089249"/>
              <a:ext cx="1162174" cy="394210"/>
            </a:xfrm>
            <a:prstGeom prst="rect">
              <a:avLst/>
            </a:prstGeom>
            <a:noFill/>
          </p:spPr>
          <p:txBody>
            <a:bodyPr anchor="ctr"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54" name="标题 1"/>
            <p:cNvSpPr txBox="1"/>
            <p:nvPr>
              <p:custDataLst>
                <p:tags r:id="rId22"/>
              </p:custDataLst>
            </p:nvPr>
          </p:nvSpPr>
          <p:spPr>
            <a:xfrm>
              <a:off x="7399654" y="3672289"/>
              <a:ext cx="1903943" cy="106149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grpSp>
        <p:nvGrpSpPr>
          <p:cNvPr id="61" name="组合 60"/>
          <p:cNvGrpSpPr/>
          <p:nvPr>
            <p:custDataLst>
              <p:tags r:id="rId23"/>
            </p:custDataLst>
          </p:nvPr>
        </p:nvGrpSpPr>
        <p:grpSpPr>
          <a:xfrm>
            <a:off x="9418226" y="1092199"/>
            <a:ext cx="1903943" cy="2966531"/>
            <a:chOff x="9418226" y="1092199"/>
            <a:chExt cx="1903943" cy="2966531"/>
          </a:xfrm>
        </p:grpSpPr>
        <p:sp>
          <p:nvSpPr>
            <p:cNvPr id="56" name="任意多边形 55"/>
            <p:cNvSpPr/>
            <p:nvPr>
              <p:custDataLst>
                <p:tags r:id="rId24"/>
              </p:custDataLst>
            </p:nvPr>
          </p:nvSpPr>
          <p:spPr>
            <a:xfrm rot="8089122">
              <a:off x="9742478" y="1100689"/>
              <a:ext cx="1255439" cy="1238460"/>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57" name="椭圆 56"/>
            <p:cNvSpPr/>
            <p:nvPr>
              <p:custDataLst>
                <p:tags r:id="rId25"/>
              </p:custDataLst>
            </p:nvPr>
          </p:nvSpPr>
          <p:spPr>
            <a:xfrm>
              <a:off x="10289661" y="2709041"/>
              <a:ext cx="161072" cy="161072"/>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58" name="标题 1"/>
            <p:cNvSpPr txBox="1"/>
            <p:nvPr>
              <p:custDataLst>
                <p:tags r:id="rId26"/>
              </p:custDataLst>
            </p:nvPr>
          </p:nvSpPr>
          <p:spPr>
            <a:xfrm>
              <a:off x="9789110" y="1414199"/>
              <a:ext cx="1162174" cy="394210"/>
            </a:xfrm>
            <a:prstGeom prst="rect">
              <a:avLst/>
            </a:prstGeom>
            <a:noFill/>
          </p:spPr>
          <p:txBody>
            <a:bodyPr anchor="ctr"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59" name="标题 1"/>
            <p:cNvSpPr txBox="1"/>
            <p:nvPr>
              <p:custDataLst>
                <p:tags r:id="rId27"/>
              </p:custDataLst>
            </p:nvPr>
          </p:nvSpPr>
          <p:spPr>
            <a:xfrm>
              <a:off x="9418226" y="2997239"/>
              <a:ext cx="1903943" cy="1061491"/>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 DOLOR</a:t>
              </a:r>
            </a:p>
          </p:txBody>
        </p:sp>
      </p:grpSp>
      <p:sp>
        <p:nvSpPr>
          <p:cNvPr id="60" name="任意多边形 59"/>
          <p:cNvSpPr/>
          <p:nvPr>
            <p:custDataLst>
              <p:tags r:id="rId28"/>
            </p:custDataLst>
          </p:nvPr>
        </p:nvSpPr>
        <p:spPr>
          <a:xfrm>
            <a:off x="939345" y="4170728"/>
            <a:ext cx="10481190" cy="2450555"/>
          </a:xfrm>
          <a:custGeom>
            <a:gdLst>
              <a:gd fmla="*/ 0 w 7506788" name="connsiteX0"/>
              <a:gd fmla="*/ 2960914 h 2960914" name="connsiteY0"/>
              <a:gd fmla="*/ 1132114 w 7506788" name="connsiteX1"/>
              <a:gd fmla="*/ 2960914 h 2960914" name="connsiteY1"/>
              <a:gd fmla="*/ 1132114 w 7506788" name="connsiteX2"/>
              <a:gd fmla="*/ 2464526 h 2960914" name="connsiteY2"/>
              <a:gd fmla="*/ 2429691 w 7506788" name="connsiteX3"/>
              <a:gd fmla="*/ 2464526 h 2960914" name="connsiteY3"/>
              <a:gd fmla="*/ 2429691 w 7506788" name="connsiteX4"/>
              <a:gd fmla="*/ 1950720 h 2960914" name="connsiteY4"/>
              <a:gd fmla="*/ 3701143 w 7506788" name="connsiteX5"/>
              <a:gd fmla="*/ 1950720 h 2960914" name="connsiteY5"/>
              <a:gd fmla="*/ 3701143 w 7506788" name="connsiteX6"/>
              <a:gd fmla="*/ 1358537 h 2960914" name="connsiteY6"/>
              <a:gd fmla="*/ 5007428 w 7506788" name="connsiteX7"/>
              <a:gd fmla="*/ 1358537 h 2960914" name="connsiteY7"/>
              <a:gd fmla="*/ 5007428 w 7506788" name="connsiteX8"/>
              <a:gd fmla="*/ 670560 h 2960914" name="connsiteY8"/>
              <a:gd fmla="*/ 6226628 w 7506788" name="connsiteX9"/>
              <a:gd fmla="*/ 670560 h 2960914" name="connsiteY9"/>
              <a:gd fmla="*/ 6226628 w 7506788" name="connsiteX10"/>
              <a:gd fmla="*/ 0 h 2960914" name="connsiteY10"/>
              <a:gd fmla="*/ 7506788 w 7506788" name="connsiteX11"/>
              <a:gd fmla="*/ 0 h 2960914" name="connsiteY11"/>
              <a:gd fmla="*/ 0 w 7376159" name="connsiteX0-1"/>
              <a:gd fmla="*/ 2969623 h 2969623" name="connsiteY0-2"/>
              <a:gd fmla="*/ 1132114 w 7376159" name="connsiteX1-3"/>
              <a:gd fmla="*/ 2969623 h 2969623" name="connsiteY1-4"/>
              <a:gd fmla="*/ 1132114 w 7376159" name="connsiteX2-5"/>
              <a:gd fmla="*/ 2473235 h 2969623" name="connsiteY2-6"/>
              <a:gd fmla="*/ 2429691 w 7376159" name="connsiteX3-7"/>
              <a:gd fmla="*/ 2473235 h 2969623" name="connsiteY3-8"/>
              <a:gd fmla="*/ 2429691 w 7376159" name="connsiteX4-9"/>
              <a:gd fmla="*/ 1959429 h 2969623" name="connsiteY4-10"/>
              <a:gd fmla="*/ 3701143 w 7376159" name="connsiteX5-11"/>
              <a:gd fmla="*/ 1959429 h 2969623" name="connsiteY5-12"/>
              <a:gd fmla="*/ 3701143 w 7376159" name="connsiteX6-13"/>
              <a:gd fmla="*/ 1367246 h 2969623" name="connsiteY6-14"/>
              <a:gd fmla="*/ 5007428 w 7376159" name="connsiteX7-15"/>
              <a:gd fmla="*/ 1367246 h 2969623" name="connsiteY7-16"/>
              <a:gd fmla="*/ 5007428 w 7376159" name="connsiteX8-17"/>
              <a:gd fmla="*/ 679269 h 2969623" name="connsiteY8-18"/>
              <a:gd fmla="*/ 6226628 w 7376159" name="connsiteX9-19"/>
              <a:gd fmla="*/ 679269 h 2969623" name="connsiteY9-20"/>
              <a:gd fmla="*/ 6226628 w 7376159" name="connsiteX10-21"/>
              <a:gd fmla="*/ 8709 h 2969623" name="connsiteY10-22"/>
              <a:gd fmla="*/ 7376159 w 7376159" name="connsiteX11-23"/>
              <a:gd fmla="*/ 0 h 2969623" name="connsiteY11-24"/>
              <a:gd fmla="*/ 0 w 6244045" name="connsiteX0-25"/>
              <a:gd fmla="*/ 2969623 h 2969623" name="connsiteY0-26"/>
              <a:gd fmla="*/ 0 w 6244045" name="connsiteX1-27"/>
              <a:gd fmla="*/ 2473235 h 2969623" name="connsiteY1-28"/>
              <a:gd fmla="*/ 1297577 w 6244045" name="connsiteX2-29"/>
              <a:gd fmla="*/ 2473235 h 2969623" name="connsiteY2-30"/>
              <a:gd fmla="*/ 1297577 w 6244045" name="connsiteX3-31"/>
              <a:gd fmla="*/ 1959429 h 2969623" name="connsiteY3-32"/>
              <a:gd fmla="*/ 2569029 w 6244045" name="connsiteX4-33"/>
              <a:gd fmla="*/ 1959429 h 2969623" name="connsiteY4-34"/>
              <a:gd fmla="*/ 2569029 w 6244045" name="connsiteX5-35"/>
              <a:gd fmla="*/ 1367246 h 2969623" name="connsiteY5-36"/>
              <a:gd fmla="*/ 3875314 w 6244045" name="connsiteX6-37"/>
              <a:gd fmla="*/ 1367246 h 2969623" name="connsiteY6-38"/>
              <a:gd fmla="*/ 3875314 w 6244045" name="connsiteX7-39"/>
              <a:gd fmla="*/ 679269 h 2969623" name="connsiteY7-40"/>
              <a:gd fmla="*/ 5094514 w 6244045" name="connsiteX8-41"/>
              <a:gd fmla="*/ 679269 h 2969623" name="connsiteY8-42"/>
              <a:gd fmla="*/ 5094514 w 6244045" name="connsiteX9-43"/>
              <a:gd fmla="*/ 8709 h 2969623" name="connsiteY9-44"/>
              <a:gd fmla="*/ 6244045 w 6244045" name="connsiteX10-45"/>
              <a:gd fmla="*/ 0 h 2969623" name="connsiteY10-46"/>
              <a:gd fmla="*/ 0 w 6244045" name="connsiteX0-47"/>
              <a:gd fmla="*/ 2473235 h 2473235" name="connsiteY0-48"/>
              <a:gd fmla="*/ 1297577 w 6244045" name="connsiteX1-49"/>
              <a:gd fmla="*/ 2473235 h 2473235" name="connsiteY1-50"/>
              <a:gd fmla="*/ 1297577 w 6244045" name="connsiteX2-51"/>
              <a:gd fmla="*/ 1959429 h 2473235" name="connsiteY2-52"/>
              <a:gd fmla="*/ 2569029 w 6244045" name="connsiteX3-53"/>
              <a:gd fmla="*/ 1959429 h 2473235" name="connsiteY3-54"/>
              <a:gd fmla="*/ 2569029 w 6244045" name="connsiteX4-55"/>
              <a:gd fmla="*/ 1367246 h 2473235" name="connsiteY4-56"/>
              <a:gd fmla="*/ 3875314 w 6244045" name="connsiteX5-57"/>
              <a:gd fmla="*/ 1367246 h 2473235" name="connsiteY5-58"/>
              <a:gd fmla="*/ 3875314 w 6244045" name="connsiteX6-59"/>
              <a:gd fmla="*/ 679269 h 2473235" name="connsiteY6-60"/>
              <a:gd fmla="*/ 5094514 w 6244045" name="connsiteX7-61"/>
              <a:gd fmla="*/ 679269 h 2473235" name="connsiteY7-62"/>
              <a:gd fmla="*/ 5094514 w 6244045" name="connsiteX8-63"/>
              <a:gd fmla="*/ 8709 h 2473235" name="connsiteY8-64"/>
              <a:gd fmla="*/ 6244045 w 6244045" name="connsiteX9-65"/>
              <a:gd fmla="*/ 0 h 2473235" name="connsiteY9-66"/>
              <a:gd fmla="*/ 0 w 6075448" name="connsiteX0-67"/>
              <a:gd fmla="*/ 2473235 h 2473235" name="connsiteY0-68"/>
              <a:gd fmla="*/ 1128980 w 6075448" name="connsiteX1-69"/>
              <a:gd fmla="*/ 2473235 h 2473235" name="connsiteY1-70"/>
              <a:gd fmla="*/ 1128980 w 6075448" name="connsiteX2-71"/>
              <a:gd fmla="*/ 1959429 h 2473235" name="connsiteY2-72"/>
              <a:gd fmla="*/ 2400432 w 6075448" name="connsiteX3-73"/>
              <a:gd fmla="*/ 1959429 h 2473235" name="connsiteY3-74"/>
              <a:gd fmla="*/ 2400432 w 6075448" name="connsiteX4-75"/>
              <a:gd fmla="*/ 1367246 h 2473235" name="connsiteY4-76"/>
              <a:gd fmla="*/ 3706717 w 6075448" name="connsiteX5-77"/>
              <a:gd fmla="*/ 1367246 h 2473235" name="connsiteY5-78"/>
              <a:gd fmla="*/ 3706717 w 6075448" name="connsiteX6-79"/>
              <a:gd fmla="*/ 679269 h 2473235" name="connsiteY6-80"/>
              <a:gd fmla="*/ 4925917 w 6075448" name="connsiteX7-81"/>
              <a:gd fmla="*/ 679269 h 2473235" name="connsiteY7-82"/>
              <a:gd fmla="*/ 4925917 w 6075448" name="connsiteX8-83"/>
              <a:gd fmla="*/ 8709 h 2473235" name="connsiteY8-84"/>
              <a:gd fmla="*/ 6075448 w 6075448" name="connsiteX9-85"/>
              <a:gd fmla="*/ 0 h 2473235" name="connsiteY9-86"/>
            </a:gdLst>
            <a:cxnLst>
              <a:cxn ang="0">
                <a:pos x="connsiteX0-67" y="connsiteY0-68"/>
              </a:cxn>
              <a:cxn ang="0">
                <a:pos x="connsiteX1-69" y="connsiteY1-70"/>
              </a:cxn>
              <a:cxn ang="0">
                <a:pos x="connsiteX2-71" y="connsiteY2-72"/>
              </a:cxn>
              <a:cxn ang="0">
                <a:pos x="connsiteX3-73" y="connsiteY3-74"/>
              </a:cxn>
              <a:cxn ang="0">
                <a:pos x="connsiteX4-75" y="connsiteY4-76"/>
              </a:cxn>
              <a:cxn ang="0">
                <a:pos x="connsiteX5-77" y="connsiteY5-78"/>
              </a:cxn>
              <a:cxn ang="0">
                <a:pos x="connsiteX6-79" y="connsiteY6-80"/>
              </a:cxn>
              <a:cxn ang="0">
                <a:pos x="connsiteX7-81" y="connsiteY7-82"/>
              </a:cxn>
              <a:cxn ang="0">
                <a:pos x="connsiteX8-83" y="connsiteY8-84"/>
              </a:cxn>
              <a:cxn ang="0">
                <a:pos x="connsiteX9-85" y="connsiteY9-86"/>
              </a:cxn>
            </a:cxnLst>
            <a:rect b="b" l="l" r="r" t="t"/>
            <a:pathLst>
              <a:path h="2473235" w="6075448">
                <a:moveTo>
                  <a:pt x="0" y="2473235"/>
                </a:moveTo>
                <a:lnTo>
                  <a:pt x="1128980" y="2473235"/>
                </a:lnTo>
                <a:lnTo>
                  <a:pt x="1128980" y="1959429"/>
                </a:lnTo>
                <a:lnTo>
                  <a:pt x="2400432" y="1959429"/>
                </a:lnTo>
                <a:lnTo>
                  <a:pt x="2400432" y="1367246"/>
                </a:lnTo>
                <a:lnTo>
                  <a:pt x="3706717" y="1367246"/>
                </a:lnTo>
                <a:lnTo>
                  <a:pt x="3706717" y="679269"/>
                </a:lnTo>
                <a:lnTo>
                  <a:pt x="4925917" y="679269"/>
                </a:lnTo>
                <a:lnTo>
                  <a:pt x="4925917" y="8709"/>
                </a:lnTo>
                <a:lnTo>
                  <a:pt x="6075448"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7" name="文本框 6"/>
          <p:cNvSpPr txBox="1"/>
          <p:nvPr>
            <p:custDataLst>
              <p:tags r:id="rId29"/>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pt-BR" smtClean="0"/>
              <a:t>LOREM IPSUM DOLOR LOREM</a:t>
            </a:r>
          </a:p>
        </p:txBody>
      </p:sp>
    </p:spTree>
    <p:custDataLst>
      <p:tags r:id="rId30"/>
    </p:custData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custDataLst>
              <p:tags r:id="rId3"/>
            </p:custDataLst>
          </p:nvPr>
        </p:nvGrpSpPr>
        <p:grpSpPr>
          <a:xfrm>
            <a:off x="653901" y="3511501"/>
            <a:ext cx="1863038" cy="3000104"/>
            <a:chOff x="653901" y="3551964"/>
            <a:chExt cx="1863038" cy="3000104"/>
          </a:xfrm>
        </p:grpSpPr>
        <p:sp>
          <p:nvSpPr>
            <p:cNvPr id="5" name="任意多边形 4"/>
            <p:cNvSpPr/>
            <p:nvPr>
              <p:custDataLst>
                <p:tags r:id="rId4"/>
              </p:custDataLst>
            </p:nvPr>
          </p:nvSpPr>
          <p:spPr>
            <a:xfrm rot="8089122">
              <a:off x="971187" y="3560271"/>
              <a:ext cx="1228467" cy="1211853"/>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6" name="椭圆 5"/>
            <p:cNvSpPr/>
            <p:nvPr>
              <p:custDataLst>
                <p:tags r:id="rId5"/>
              </p:custDataLst>
            </p:nvPr>
          </p:nvSpPr>
          <p:spPr>
            <a:xfrm>
              <a:off x="1506615" y="5134068"/>
              <a:ext cx="157611" cy="157611"/>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7" name="标题 1"/>
            <p:cNvSpPr txBox="1"/>
            <p:nvPr>
              <p:custDataLst>
                <p:tags r:id="rId6"/>
              </p:custDataLst>
            </p:nvPr>
          </p:nvSpPr>
          <p:spPr>
            <a:xfrm>
              <a:off x="1016818" y="3867046"/>
              <a:ext cx="1137205" cy="394210"/>
            </a:xfrm>
            <a:prstGeom prst="rect">
              <a:avLst/>
            </a:prstGeom>
            <a:noFill/>
          </p:spPr>
          <p:txBody>
            <a:bodyPr anchor="ctr" anchorCtr="0"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8" name="标题 1"/>
            <p:cNvSpPr txBox="1"/>
            <p:nvPr>
              <p:custDataLst>
                <p:tags r:id="rId7"/>
              </p:custDataLst>
            </p:nvPr>
          </p:nvSpPr>
          <p:spPr>
            <a:xfrm>
              <a:off x="653901" y="5416075"/>
              <a:ext cx="1863038" cy="1135993"/>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a:t>
              </a:r>
            </a:p>
          </p:txBody>
        </p:sp>
      </p:grpSp>
      <p:grpSp>
        <p:nvGrpSpPr>
          <p:cNvPr id="36" name="组合 35"/>
          <p:cNvGrpSpPr/>
          <p:nvPr>
            <p:custDataLst>
              <p:tags r:id="rId8"/>
            </p:custDataLst>
          </p:nvPr>
        </p:nvGrpSpPr>
        <p:grpSpPr>
          <a:xfrm>
            <a:off x="2458133" y="2927852"/>
            <a:ext cx="1863038" cy="3000104"/>
            <a:chOff x="2427791" y="2999314"/>
            <a:chExt cx="1863038" cy="3000104"/>
          </a:xfrm>
        </p:grpSpPr>
        <p:sp>
          <p:nvSpPr>
            <p:cNvPr id="10" name="任意多边形 9"/>
            <p:cNvSpPr/>
            <p:nvPr>
              <p:custDataLst>
                <p:tags r:id="rId9"/>
              </p:custDataLst>
            </p:nvPr>
          </p:nvSpPr>
          <p:spPr>
            <a:xfrm rot="8089122">
              <a:off x="2745077" y="3007621"/>
              <a:ext cx="1228467" cy="1211853"/>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1" name="椭圆 10"/>
            <p:cNvSpPr/>
            <p:nvPr>
              <p:custDataLst>
                <p:tags r:id="rId10"/>
              </p:custDataLst>
            </p:nvPr>
          </p:nvSpPr>
          <p:spPr>
            <a:xfrm>
              <a:off x="3280505" y="4581418"/>
              <a:ext cx="157611" cy="157611"/>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2" name="标题 1"/>
            <p:cNvSpPr txBox="1"/>
            <p:nvPr>
              <p:custDataLst>
                <p:tags r:id="rId11"/>
              </p:custDataLst>
            </p:nvPr>
          </p:nvSpPr>
          <p:spPr>
            <a:xfrm>
              <a:off x="2790708" y="3314396"/>
              <a:ext cx="1137205" cy="394210"/>
            </a:xfrm>
            <a:prstGeom prst="rect">
              <a:avLst/>
            </a:prstGeom>
            <a:noFill/>
          </p:spPr>
          <p:txBody>
            <a:bodyPr anchor="ctr" anchorCtr="0"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3" name="标题 1"/>
            <p:cNvSpPr txBox="1"/>
            <p:nvPr>
              <p:custDataLst>
                <p:tags r:id="rId12"/>
              </p:custDataLst>
            </p:nvPr>
          </p:nvSpPr>
          <p:spPr>
            <a:xfrm>
              <a:off x="2427791" y="4863425"/>
              <a:ext cx="1863038" cy="1135993"/>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a:t>
              </a:r>
            </a:p>
          </p:txBody>
        </p:sp>
      </p:grpSp>
      <p:grpSp>
        <p:nvGrpSpPr>
          <p:cNvPr id="37" name="组合 36"/>
          <p:cNvGrpSpPr/>
          <p:nvPr>
            <p:custDataLst>
              <p:tags r:id="rId13"/>
            </p:custDataLst>
          </p:nvPr>
        </p:nvGrpSpPr>
        <p:grpSpPr>
          <a:xfrm>
            <a:off x="4262365" y="2344205"/>
            <a:ext cx="1863038" cy="3000104"/>
            <a:chOff x="4271705" y="2530946"/>
            <a:chExt cx="1863038" cy="3000104"/>
          </a:xfrm>
        </p:grpSpPr>
        <p:sp>
          <p:nvSpPr>
            <p:cNvPr id="15" name="任意多边形 14"/>
            <p:cNvSpPr/>
            <p:nvPr>
              <p:custDataLst>
                <p:tags r:id="rId14"/>
              </p:custDataLst>
            </p:nvPr>
          </p:nvSpPr>
          <p:spPr>
            <a:xfrm rot="8089122">
              <a:off x="4588991" y="2539253"/>
              <a:ext cx="1228467" cy="1211853"/>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16" name="椭圆 15"/>
            <p:cNvSpPr/>
            <p:nvPr>
              <p:custDataLst>
                <p:tags r:id="rId15"/>
              </p:custDataLst>
            </p:nvPr>
          </p:nvSpPr>
          <p:spPr>
            <a:xfrm>
              <a:off x="5124419" y="4113050"/>
              <a:ext cx="157611" cy="157611"/>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7" name="标题 1"/>
            <p:cNvSpPr txBox="1"/>
            <p:nvPr>
              <p:custDataLst>
                <p:tags r:id="rId16"/>
              </p:custDataLst>
            </p:nvPr>
          </p:nvSpPr>
          <p:spPr>
            <a:xfrm>
              <a:off x="4634622" y="2846028"/>
              <a:ext cx="1137205" cy="394210"/>
            </a:xfrm>
            <a:prstGeom prst="rect">
              <a:avLst/>
            </a:prstGeom>
            <a:noFill/>
          </p:spPr>
          <p:txBody>
            <a:bodyPr anchor="ctr" anchorCtr="0"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18" name="标题 1"/>
            <p:cNvSpPr txBox="1"/>
            <p:nvPr>
              <p:custDataLst>
                <p:tags r:id="rId17"/>
              </p:custDataLst>
            </p:nvPr>
          </p:nvSpPr>
          <p:spPr>
            <a:xfrm>
              <a:off x="4271705" y="4395057"/>
              <a:ext cx="1863038" cy="1135993"/>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a:t>
              </a:r>
            </a:p>
          </p:txBody>
        </p:sp>
      </p:grpSp>
      <p:grpSp>
        <p:nvGrpSpPr>
          <p:cNvPr id="38" name="组合 37"/>
          <p:cNvGrpSpPr/>
          <p:nvPr>
            <p:custDataLst>
              <p:tags r:id="rId18"/>
            </p:custDataLst>
          </p:nvPr>
        </p:nvGrpSpPr>
        <p:grpSpPr>
          <a:xfrm>
            <a:off x="6066597" y="1760558"/>
            <a:ext cx="1863038" cy="3000104"/>
            <a:chOff x="6103940" y="1945680"/>
            <a:chExt cx="1863038" cy="3000104"/>
          </a:xfrm>
        </p:grpSpPr>
        <p:sp>
          <p:nvSpPr>
            <p:cNvPr id="20" name="任意多边形 19"/>
            <p:cNvSpPr/>
            <p:nvPr>
              <p:custDataLst>
                <p:tags r:id="rId19"/>
              </p:custDataLst>
            </p:nvPr>
          </p:nvSpPr>
          <p:spPr>
            <a:xfrm rot="8089122">
              <a:off x="6421226" y="1953987"/>
              <a:ext cx="1228467" cy="1211853"/>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21" name="椭圆 20"/>
            <p:cNvSpPr/>
            <p:nvPr>
              <p:custDataLst>
                <p:tags r:id="rId20"/>
              </p:custDataLst>
            </p:nvPr>
          </p:nvSpPr>
          <p:spPr>
            <a:xfrm>
              <a:off x="6956654" y="3527784"/>
              <a:ext cx="157611" cy="157611"/>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22" name="标题 1"/>
            <p:cNvSpPr txBox="1"/>
            <p:nvPr>
              <p:custDataLst>
                <p:tags r:id="rId21"/>
              </p:custDataLst>
            </p:nvPr>
          </p:nvSpPr>
          <p:spPr>
            <a:xfrm>
              <a:off x="6466857" y="2260762"/>
              <a:ext cx="1137205" cy="394210"/>
            </a:xfrm>
            <a:prstGeom prst="rect">
              <a:avLst/>
            </a:prstGeom>
            <a:noFill/>
          </p:spPr>
          <p:txBody>
            <a:bodyPr anchor="ctr" anchorCtr="0"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23" name="标题 1"/>
            <p:cNvSpPr txBox="1"/>
            <p:nvPr>
              <p:custDataLst>
                <p:tags r:id="rId22"/>
              </p:custDataLst>
            </p:nvPr>
          </p:nvSpPr>
          <p:spPr>
            <a:xfrm>
              <a:off x="6103940" y="3809791"/>
              <a:ext cx="1863038" cy="1135993"/>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a:t>
              </a:r>
            </a:p>
          </p:txBody>
        </p:sp>
      </p:grpSp>
      <p:grpSp>
        <p:nvGrpSpPr>
          <p:cNvPr id="39" name="组合 38"/>
          <p:cNvGrpSpPr/>
          <p:nvPr>
            <p:custDataLst>
              <p:tags r:id="rId23"/>
            </p:custDataLst>
          </p:nvPr>
        </p:nvGrpSpPr>
        <p:grpSpPr>
          <a:xfrm>
            <a:off x="7870829" y="1176911"/>
            <a:ext cx="1863038" cy="3000104"/>
            <a:chOff x="7901168" y="1288818"/>
            <a:chExt cx="1863038" cy="3000104"/>
          </a:xfrm>
        </p:grpSpPr>
        <p:sp>
          <p:nvSpPr>
            <p:cNvPr id="25" name="任意多边形 24"/>
            <p:cNvSpPr/>
            <p:nvPr>
              <p:custDataLst>
                <p:tags r:id="rId24"/>
              </p:custDataLst>
            </p:nvPr>
          </p:nvSpPr>
          <p:spPr>
            <a:xfrm rot="8089122">
              <a:off x="8218454" y="1297125"/>
              <a:ext cx="1228467" cy="1211853"/>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26" name="椭圆 25"/>
            <p:cNvSpPr/>
            <p:nvPr>
              <p:custDataLst>
                <p:tags r:id="rId25"/>
              </p:custDataLst>
            </p:nvPr>
          </p:nvSpPr>
          <p:spPr>
            <a:xfrm>
              <a:off x="8753882" y="2870922"/>
              <a:ext cx="157611" cy="157611"/>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27" name="标题 1"/>
            <p:cNvSpPr txBox="1"/>
            <p:nvPr>
              <p:custDataLst>
                <p:tags r:id="rId26"/>
              </p:custDataLst>
            </p:nvPr>
          </p:nvSpPr>
          <p:spPr>
            <a:xfrm>
              <a:off x="8264085" y="1603900"/>
              <a:ext cx="1137205" cy="394210"/>
            </a:xfrm>
            <a:prstGeom prst="rect">
              <a:avLst/>
            </a:prstGeom>
            <a:noFill/>
          </p:spPr>
          <p:txBody>
            <a:bodyPr anchor="ctr" anchorCtr="0"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28" name="标题 1"/>
            <p:cNvSpPr txBox="1"/>
            <p:nvPr>
              <p:custDataLst>
                <p:tags r:id="rId27"/>
              </p:custDataLst>
            </p:nvPr>
          </p:nvSpPr>
          <p:spPr>
            <a:xfrm>
              <a:off x="7901168" y="3152929"/>
              <a:ext cx="1863038" cy="1135993"/>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a:t>
              </a:r>
            </a:p>
          </p:txBody>
        </p:sp>
      </p:grpSp>
      <p:grpSp>
        <p:nvGrpSpPr>
          <p:cNvPr id="40" name="组合 39"/>
          <p:cNvGrpSpPr/>
          <p:nvPr>
            <p:custDataLst>
              <p:tags r:id="rId28"/>
            </p:custDataLst>
          </p:nvPr>
        </p:nvGrpSpPr>
        <p:grpSpPr>
          <a:xfrm>
            <a:off x="9675061" y="593264"/>
            <a:ext cx="1863038" cy="3000104"/>
            <a:chOff x="9675061" y="593264"/>
            <a:chExt cx="1863038" cy="3000104"/>
          </a:xfrm>
        </p:grpSpPr>
        <p:sp>
          <p:nvSpPr>
            <p:cNvPr id="30" name="任意多边形 29"/>
            <p:cNvSpPr/>
            <p:nvPr>
              <p:custDataLst>
                <p:tags r:id="rId29"/>
              </p:custDataLst>
            </p:nvPr>
          </p:nvSpPr>
          <p:spPr>
            <a:xfrm rot="8089122">
              <a:off x="9992347" y="601571"/>
              <a:ext cx="1228467" cy="1211853"/>
            </a:xfrm>
            <a:custGeom>
              <a:gdLst>
                <a:gd fmla="*/ 160704 w 1227047" name="connsiteX0"/>
                <a:gd fmla="*/ 1066343 h 1227047" name="connsiteY0"/>
                <a:gd fmla="*/ 0 w 1227047" name="connsiteX1"/>
                <a:gd fmla="*/ 678369 h 1227047" name="connsiteY1"/>
                <a:gd fmla="*/ 548678 w 1227047" name="connsiteX2"/>
                <a:gd fmla="*/ 129691 h 1227047" name="connsiteY2"/>
                <a:gd fmla="*/ 1227047 w 1227047" name="connsiteX3"/>
                <a:gd fmla="*/ 0 h 1227047" name="connsiteY3"/>
                <a:gd fmla="*/ 1097356 w 1227047" name="connsiteX4"/>
                <a:gd fmla="*/ 678369 h 1227047" name="connsiteY4"/>
                <a:gd fmla="*/ 548678 w 1227047" name="connsiteX5"/>
                <a:gd fmla="*/ 1227047 h 1227047" name="connsiteY5"/>
                <a:gd fmla="*/ 160704 w 1227047" name="connsiteX6"/>
                <a:gd fmla="*/ 1066343 h 122704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7047" w="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solidFill>
                  <a:schemeClr val="tx1"/>
                </a:solidFill>
              </a:endParaRPr>
            </a:p>
          </p:txBody>
        </p:sp>
        <p:sp>
          <p:nvSpPr>
            <p:cNvPr id="31" name="椭圆 30"/>
            <p:cNvSpPr/>
            <p:nvPr>
              <p:custDataLst>
                <p:tags r:id="rId30"/>
              </p:custDataLst>
            </p:nvPr>
          </p:nvSpPr>
          <p:spPr>
            <a:xfrm>
              <a:off x="10527775" y="2175368"/>
              <a:ext cx="157611" cy="157611"/>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32" name="标题 1"/>
            <p:cNvSpPr txBox="1"/>
            <p:nvPr>
              <p:custDataLst>
                <p:tags r:id="rId31"/>
              </p:custDataLst>
            </p:nvPr>
          </p:nvSpPr>
          <p:spPr>
            <a:xfrm>
              <a:off x="10037978" y="908346"/>
              <a:ext cx="1137205" cy="394210"/>
            </a:xfrm>
            <a:prstGeom prst="rect">
              <a:avLst/>
            </a:prstGeom>
            <a:noFill/>
          </p:spPr>
          <p:txBody>
            <a:bodyPr anchor="ctr" anchorCtr="0" rtlCol="0" wrap="square">
              <a:noAutofit/>
            </a:bodyPr>
            <a:lstStyle>
              <a:defPPr>
                <a:defRPr lang="zh-CN"/>
              </a:defPPr>
              <a:lvl1pPr>
                <a:lnSpc>
                  <a:spcPct val="130000"/>
                </a:lnSpc>
                <a:defRPr sz="1200"/>
              </a:lvl1pPr>
            </a:lstStyle>
            <a:p>
              <a:pPr algn="ctr">
                <a:lnSpc>
                  <a:spcPct val="120000"/>
                </a:lnSpc>
              </a:pPr>
              <a:r>
                <a:rPr altLang="zh-CN" lang="en-US" smtClean="0" sz="1800">
                  <a:latin typeface="+mj-lt"/>
                  <a:ea typeface="+mj-ea"/>
                  <a:cs typeface="+mj-cs"/>
                </a:rPr>
                <a:t>LOREM</a:t>
              </a:r>
            </a:p>
          </p:txBody>
        </p:sp>
        <p:sp>
          <p:nvSpPr>
            <p:cNvPr id="33" name="标题 1"/>
            <p:cNvSpPr txBox="1"/>
            <p:nvPr>
              <p:custDataLst>
                <p:tags r:id="rId32"/>
              </p:custDataLst>
            </p:nvPr>
          </p:nvSpPr>
          <p:spPr>
            <a:xfrm>
              <a:off x="9675061" y="2457375"/>
              <a:ext cx="1863038" cy="1135993"/>
            </a:xfrm>
            <a:prstGeom prst="rect">
              <a:avLst/>
            </a:prstGeom>
            <a:noFill/>
          </p:spPr>
          <p:txBody>
            <a:bodyPr rtlCol="0" wrap="square">
              <a:normAutofit/>
            </a:bodyPr>
            <a:lstStyle>
              <a:defPPr>
                <a:defRPr lang="zh-CN"/>
              </a:defPPr>
              <a:lvl1pPr>
                <a:lnSpc>
                  <a:spcPct val="130000"/>
                </a:lnSpc>
                <a:defRPr sz="1200"/>
              </a:lvl1pPr>
            </a:lstStyle>
            <a:p>
              <a:pPr algn="ctr"/>
              <a:r>
                <a:rPr altLang="zh-CN" lang="en-US" smtClean="0" sz="1800"/>
                <a:t>LOREM IPSUM</a:t>
              </a:r>
            </a:p>
          </p:txBody>
        </p:sp>
      </p:grpSp>
      <p:sp>
        <p:nvSpPr>
          <p:cNvPr id="34" name="任意多边形 33"/>
          <p:cNvSpPr/>
          <p:nvPr>
            <p:custDataLst>
              <p:tags r:id="rId33"/>
            </p:custDataLst>
          </p:nvPr>
        </p:nvSpPr>
        <p:spPr>
          <a:xfrm>
            <a:off x="853178" y="3618357"/>
            <a:ext cx="10619977" cy="2933711"/>
          </a:xfrm>
          <a:custGeom>
            <a:gdLst>
              <a:gd fmla="*/ 0 w 7506788" name="connsiteX0"/>
              <a:gd fmla="*/ 2960914 h 2960914" name="connsiteY0"/>
              <a:gd fmla="*/ 1132114 w 7506788" name="connsiteX1"/>
              <a:gd fmla="*/ 2960914 h 2960914" name="connsiteY1"/>
              <a:gd fmla="*/ 1132114 w 7506788" name="connsiteX2"/>
              <a:gd fmla="*/ 2464526 h 2960914" name="connsiteY2"/>
              <a:gd fmla="*/ 2429691 w 7506788" name="connsiteX3"/>
              <a:gd fmla="*/ 2464526 h 2960914" name="connsiteY3"/>
              <a:gd fmla="*/ 2429691 w 7506788" name="connsiteX4"/>
              <a:gd fmla="*/ 1950720 h 2960914" name="connsiteY4"/>
              <a:gd fmla="*/ 3701143 w 7506788" name="connsiteX5"/>
              <a:gd fmla="*/ 1950720 h 2960914" name="connsiteY5"/>
              <a:gd fmla="*/ 3701143 w 7506788" name="connsiteX6"/>
              <a:gd fmla="*/ 1358537 h 2960914" name="connsiteY6"/>
              <a:gd fmla="*/ 5007428 w 7506788" name="connsiteX7"/>
              <a:gd fmla="*/ 1358537 h 2960914" name="connsiteY7"/>
              <a:gd fmla="*/ 5007428 w 7506788" name="connsiteX8"/>
              <a:gd fmla="*/ 670560 h 2960914" name="connsiteY8"/>
              <a:gd fmla="*/ 6226628 w 7506788" name="connsiteX9"/>
              <a:gd fmla="*/ 670560 h 2960914" name="connsiteY9"/>
              <a:gd fmla="*/ 6226628 w 7506788" name="connsiteX10"/>
              <a:gd fmla="*/ 0 h 2960914" name="connsiteY10"/>
              <a:gd fmla="*/ 7506788 w 7506788" name="connsiteX11"/>
              <a:gd fmla="*/ 0 h 2960914" name="connsiteY11"/>
              <a:gd fmla="*/ 0 w 7376159" name="connsiteX0-1"/>
              <a:gd fmla="*/ 2969623 h 2969623" name="connsiteY0-2"/>
              <a:gd fmla="*/ 1132114 w 7376159" name="connsiteX1-3"/>
              <a:gd fmla="*/ 2969623 h 2969623" name="connsiteY1-4"/>
              <a:gd fmla="*/ 1132114 w 7376159" name="connsiteX2-5"/>
              <a:gd fmla="*/ 2473235 h 2969623" name="connsiteY2-6"/>
              <a:gd fmla="*/ 2429691 w 7376159" name="connsiteX3-7"/>
              <a:gd fmla="*/ 2473235 h 2969623" name="connsiteY3-8"/>
              <a:gd fmla="*/ 2429691 w 7376159" name="connsiteX4-9"/>
              <a:gd fmla="*/ 1959429 h 2969623" name="connsiteY4-10"/>
              <a:gd fmla="*/ 3701143 w 7376159" name="connsiteX5-11"/>
              <a:gd fmla="*/ 1959429 h 2969623" name="connsiteY5-12"/>
              <a:gd fmla="*/ 3701143 w 7376159" name="connsiteX6-13"/>
              <a:gd fmla="*/ 1367246 h 2969623" name="connsiteY6-14"/>
              <a:gd fmla="*/ 5007428 w 7376159" name="connsiteX7-15"/>
              <a:gd fmla="*/ 1367246 h 2969623" name="connsiteY7-16"/>
              <a:gd fmla="*/ 5007428 w 7376159" name="connsiteX8-17"/>
              <a:gd fmla="*/ 679269 h 2969623" name="connsiteY8-18"/>
              <a:gd fmla="*/ 6226628 w 7376159" name="connsiteX9-19"/>
              <a:gd fmla="*/ 679269 h 2969623" name="connsiteY9-20"/>
              <a:gd fmla="*/ 6226628 w 7376159" name="connsiteX10-21"/>
              <a:gd fmla="*/ 8709 h 2969623" name="connsiteY10-22"/>
              <a:gd fmla="*/ 7376159 w 7376159" name="connsiteX11-23"/>
              <a:gd fmla="*/ 0 h 2969623" name="connsiteY11-2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b="b" l="l" r="r" t="t"/>
            <a:pathLst>
              <a:path h="2969623" w="7376159">
                <a:moveTo>
                  <a:pt x="0" y="2969623"/>
                </a:moveTo>
                <a:lnTo>
                  <a:pt x="1132114" y="2969623"/>
                </a:lnTo>
                <a:lnTo>
                  <a:pt x="1132114" y="2473235"/>
                </a:lnTo>
                <a:lnTo>
                  <a:pt x="2429691" y="2473235"/>
                </a:lnTo>
                <a:lnTo>
                  <a:pt x="2429691" y="1959429"/>
                </a:lnTo>
                <a:lnTo>
                  <a:pt x="3701143" y="1959429"/>
                </a:lnTo>
                <a:lnTo>
                  <a:pt x="3701143" y="1367246"/>
                </a:lnTo>
                <a:lnTo>
                  <a:pt x="5007428" y="1367246"/>
                </a:lnTo>
                <a:lnTo>
                  <a:pt x="5007428" y="679269"/>
                </a:lnTo>
                <a:lnTo>
                  <a:pt x="6226628" y="679269"/>
                </a:lnTo>
                <a:lnTo>
                  <a:pt x="6226628" y="8709"/>
                </a:lnTo>
                <a:lnTo>
                  <a:pt x="7376159"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a:p>
        </p:txBody>
      </p:sp>
      <p:sp>
        <p:nvSpPr>
          <p:cNvPr id="19" name="文本框 18"/>
          <p:cNvSpPr txBox="1"/>
          <p:nvPr>
            <p:custDataLst>
              <p:tags r:id="rId34"/>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35"/>
    </p:custData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标题 6"/>
          <p:cNvSpPr>
            <a:spLocks noGrp="1"/>
          </p:cNvSpPr>
          <p:nvPr>
            <p:ph type="title"/>
            <p:custDataLst>
              <p:tags r:id="rId3"/>
            </p:custDataLst>
          </p:nvPr>
        </p:nvSpPr>
        <p:spPr/>
        <p:txBody>
          <a:bodyPr/>
          <a:lstStyle/>
          <a:p>
            <a:r>
              <a:rPr altLang="zh-CN" lang="en-US" smtClean="0"/>
              <a:t>LOREM IPSUM DOLOR LOREM</a:t>
            </a:r>
          </a:p>
        </p:txBody>
      </p:sp>
      <p:pic>
        <p:nvPicPr>
          <p:cNvPr id="10" name="图片占位符 9"/>
          <p:cNvPicPr>
            <a:picLocks noChangeAspect="1" noGrp="1"/>
          </p:cNvPicPr>
          <p:nvPr>
            <p:ph idx="1" type="pic"/>
            <p:custDataLst>
              <p:tags r:id="rId5"/>
            </p:custDataLst>
          </p:nvPr>
        </p:nvPicPr>
        <p:blipFill>
          <a:blip r:embed="rId4">
            <a:extLst>
              <a:ext uri="{28A0092B-C50C-407E-A947-70E740481C1C}">
                <a14:useLocalDpi val="0"/>
              </a:ext>
            </a:extLst>
          </a:blip>
          <a:srcRect b="76" t="76"/>
          <a:stretch>
            <a:fillRect/>
          </a:stretch>
        </p:blipFill>
        <p:spPr/>
      </p:pic>
      <p:sp>
        <p:nvSpPr>
          <p:cNvPr id="9" name="文本占位符 8"/>
          <p:cNvSpPr>
            <a:spLocks noGrp="1"/>
          </p:cNvSpPr>
          <p:nvPr>
            <p:ph idx="2" sz="half" type="body"/>
            <p:custDataLst>
              <p:tags r:id="rId6"/>
            </p:custDataLst>
          </p:nvPr>
        </p:nvSpPr>
        <p:spPr/>
        <p:txBody>
          <a:bodyPr>
            <a:normAutofit/>
          </a:bodyPr>
          <a:lstStyle/>
          <a:p>
            <a:r>
              <a:rPr altLang="zh-CN" lang="en-US" smtClean="0" sz="1800"/>
              <a:t>LOREM IPSUM DOLOR LOREM IPSUM DOLOR LOREM IPSUM DOLOR LOREM IPSUM DOLOR LOREM IPSUM DOLOR LOREM IPSUM DOLOR LOREM IPSUM DOLOR</a:t>
            </a:r>
          </a:p>
        </p:txBody>
      </p:sp>
    </p:spTree>
    <p:custDataLst>
      <p:tags r:id="rId7"/>
    </p:custData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custDataLst>
              <p:tags r:id="rId3"/>
            </p:custDataLst>
          </p:nvPr>
        </p:nvSpPr>
        <p:spPr>
          <a:xfrm>
            <a:off x="328712" y="5687091"/>
            <a:ext cx="10657185" cy="949775"/>
          </a:xfrm>
          <a:prstGeom prst="rect">
            <a:avLst/>
          </a:prstGeom>
        </p:spPr>
        <p:txBody>
          <a:bodyPr anchor="ctr" wrap="square">
            <a:normAutofit/>
          </a:bodyPr>
          <a:lstStyle/>
          <a:p>
            <a:pPr latinLnBrk="1">
              <a:lnSpc>
                <a:spcPct val="130000"/>
              </a:lnSpc>
            </a:pPr>
            <a:r>
              <a:rPr altLang="zh-CN" lang="en-US" smtClean="0">
                <a:sym charset="0" pitchFamily="34" typeface="Arial"/>
              </a:rPr>
              <a:t>LOREM IPSUM DOLOR LOREM IPSUM DOLOR LOREM IPSUM DOLOR LOREM IPSUM DOLOR LOREM IPSUM DOLOR LOREM IPSUM DOLOR LOREM IPSUM DOLOR</a:t>
            </a:r>
          </a:p>
        </p:txBody>
      </p:sp>
      <p:sp>
        <p:nvSpPr>
          <p:cNvPr id="6" name="矩形 5"/>
          <p:cNvSpPr/>
          <p:nvPr>
            <p:custDataLst>
              <p:tags r:id="rId4"/>
            </p:custDataLst>
          </p:nvPr>
        </p:nvSpPr>
        <p:spPr>
          <a:xfrm>
            <a:off x="0" y="1431145"/>
            <a:ext cx="911424" cy="4051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200">
              <a:latin charset="0" pitchFamily="34" typeface="Arial"/>
              <a:ea charset="-122" pitchFamily="49" typeface="黑体"/>
              <a:cs typeface="+mn-ea"/>
              <a:sym charset="0" pitchFamily="34" typeface="Arial"/>
            </a:endParaRPr>
          </a:p>
        </p:txBody>
      </p:sp>
      <p:sp>
        <p:nvSpPr>
          <p:cNvPr id="7" name="矩形 6"/>
          <p:cNvSpPr/>
          <p:nvPr>
            <p:custDataLst>
              <p:tags r:id="rId5"/>
            </p:custDataLst>
          </p:nvPr>
        </p:nvSpPr>
        <p:spPr>
          <a:xfrm>
            <a:off x="1066800" y="1431145"/>
            <a:ext cx="5118100" cy="4051013"/>
          </a:xfrm>
          <a:prstGeom prst="rect">
            <a:avLst/>
          </a:prstGeom>
          <a:blipFill>
            <a:blip r:embed="rId6"/>
            <a:stretch>
              <a:fillRect b="-27592" l="-1982" r="-3226" t="-5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200">
              <a:sym charset="0" pitchFamily="34" typeface="Arial"/>
            </a:endParaRPr>
          </a:p>
        </p:txBody>
      </p:sp>
      <p:sp>
        <p:nvSpPr>
          <p:cNvPr id="8" name="矩形 7"/>
          <p:cNvSpPr/>
          <p:nvPr>
            <p:custDataLst>
              <p:tags r:id="rId7"/>
            </p:custDataLst>
          </p:nvPr>
        </p:nvSpPr>
        <p:spPr>
          <a:xfrm>
            <a:off x="6340276" y="1431145"/>
            <a:ext cx="5118100" cy="4051013"/>
          </a:xfrm>
          <a:prstGeom prst="rect">
            <a:avLst/>
          </a:prstGeom>
          <a:blipFill>
            <a:blip r:embed="rId8"/>
            <a:stretch>
              <a:fillRect b="-3553" l="-2978" r="-8582" t="-20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200">
              <a:sym charset="0" pitchFamily="34" typeface="Arial"/>
            </a:endParaRPr>
          </a:p>
        </p:txBody>
      </p:sp>
      <p:sp>
        <p:nvSpPr>
          <p:cNvPr id="9" name="矩形 8"/>
          <p:cNvSpPr/>
          <p:nvPr>
            <p:custDataLst>
              <p:tags r:id="rId9"/>
            </p:custDataLst>
          </p:nvPr>
        </p:nvSpPr>
        <p:spPr>
          <a:xfrm>
            <a:off x="11613752" y="1431145"/>
            <a:ext cx="578248" cy="4051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200">
              <a:latin charset="0" pitchFamily="34" typeface="Arial"/>
              <a:ea charset="-122" pitchFamily="49" typeface="黑体"/>
              <a:cs typeface="+mn-ea"/>
              <a:sym charset="0" pitchFamily="34" typeface="Arial"/>
            </a:endParaRPr>
          </a:p>
        </p:txBody>
      </p:sp>
      <p:sp>
        <p:nvSpPr>
          <p:cNvPr id="12" name="文本框 11"/>
          <p:cNvSpPr txBox="1"/>
          <p:nvPr>
            <p:custDataLst>
              <p:tags r:id="rId10"/>
            </p:custDataLst>
          </p:nvPr>
        </p:nvSpPr>
        <p:spPr>
          <a:xfrm>
            <a:off x="838800" y="363600"/>
            <a:ext cx="10515600" cy="727200"/>
          </a:xfrm>
          <a:prstGeom prst="rect">
            <a:avLst/>
          </a:prstGeom>
        </p:spPr>
        <p:txBody>
          <a:bodyPr anchor="ctr" bIns="45720" lIns="91440" rIns="91440" rtlCol="0" tIns="45720" vert="horz">
            <a:normAutofit/>
          </a:bodyPr>
          <a:lstStyle>
            <a:lvl1pPr>
              <a:lnSpc>
                <a:spcPct val="90000"/>
              </a:lnSpc>
              <a:spcBef>
                <a:spcPct val="0"/>
              </a:spcBef>
              <a:buNone/>
              <a:defRPr b="1" sz="3600">
                <a:latin typeface="+mj-lt"/>
                <a:ea typeface="+mj-ea"/>
                <a:cs typeface="+mj-cs"/>
              </a:defRPr>
            </a:lvl1pPr>
          </a:lstStyle>
          <a:p>
            <a:r>
              <a:rPr altLang="zh-CN" lang="da-DK" smtClean="0"/>
              <a:t>LOREM IPSUM DOLOR LOREM</a:t>
            </a:r>
          </a:p>
        </p:txBody>
      </p:sp>
    </p:spTree>
    <p:custDataLst>
      <p:tags r:id="rId11"/>
    </p:custData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任意多边形 8"/>
          <p:cNvSpPr/>
          <p:nvPr>
            <p:custDataLst>
              <p:tags r:id="rId3"/>
            </p:custDataLst>
          </p:nvPr>
        </p:nvSpPr>
        <p:spPr>
          <a:xfrm>
            <a:off x="0" y="0"/>
            <a:ext cx="6717324" cy="6858000"/>
          </a:xfrm>
          <a:custGeom>
            <a:gdLst>
              <a:gd fmla="*/ 0 w 6717324" name="connsiteX0"/>
              <a:gd fmla="*/ 0 h 6858000" name="connsiteY0"/>
              <a:gd fmla="*/ 6096000 w 6717324" name="connsiteX1"/>
              <a:gd fmla="*/ 0 h 6858000" name="connsiteY1"/>
              <a:gd fmla="*/ 6096000 w 6717324" name="connsiteX2"/>
              <a:gd fmla="*/ 3096148 h 6858000" name="connsiteY2"/>
              <a:gd fmla="*/ 6717324 w 6717324" name="connsiteX3"/>
              <a:gd fmla="*/ 3429000 h 6858000" name="connsiteY3"/>
              <a:gd fmla="*/ 6096000 w 6717324" name="connsiteX4"/>
              <a:gd fmla="*/ 3761852 h 6858000" name="connsiteY4"/>
              <a:gd fmla="*/ 6096000 w 6717324" name="connsiteX5"/>
              <a:gd fmla="*/ 6858000 h 6858000" name="connsiteY5"/>
              <a:gd fmla="*/ 0 w 6717324" name="connsiteX6"/>
              <a:gd fmla="*/ 6858000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6717324">
                <a:moveTo>
                  <a:pt x="0" y="0"/>
                </a:moveTo>
                <a:lnTo>
                  <a:pt x="6096000" y="0"/>
                </a:lnTo>
                <a:lnTo>
                  <a:pt x="6096000" y="3096148"/>
                </a:lnTo>
                <a:lnTo>
                  <a:pt x="6717324" y="3429000"/>
                </a:lnTo>
                <a:lnTo>
                  <a:pt x="6096000" y="3761852"/>
                </a:lnTo>
                <a:lnTo>
                  <a:pt x="6096000" y="6858000"/>
                </a:lnTo>
                <a:lnTo>
                  <a:pt x="0" y="6858000"/>
                </a:lnTo>
                <a:close/>
              </a:path>
            </a:pathLst>
          </a:custGeom>
          <a:blipFill>
            <a:blip r:embed="rId4"/>
            <a:stretch>
              <a:fillRect b="-1240" l="-54829" r="-1149" t="-6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rmAutofit/>
          </a:bodyPr>
          <a:lstStyle/>
          <a:p>
            <a:pPr algn="ctr"/>
            <a:endParaRPr altLang="en-US" lang="zh-CN">
              <a:latin charset="0" pitchFamily="34" typeface="Arial"/>
              <a:ea charset="-122" pitchFamily="49" typeface="黑体"/>
              <a:cs typeface="+mn-ea"/>
              <a:sym charset="0" pitchFamily="34" typeface="Arial"/>
            </a:endParaRPr>
          </a:p>
        </p:txBody>
      </p:sp>
      <p:sp>
        <p:nvSpPr>
          <p:cNvPr id="2" name="标题 1"/>
          <p:cNvSpPr>
            <a:spLocks noGrp="1"/>
          </p:cNvSpPr>
          <p:nvPr>
            <p:ph type="title"/>
            <p:custDataLst>
              <p:tags r:id="rId5"/>
            </p:custDataLst>
          </p:nvPr>
        </p:nvSpPr>
        <p:spPr/>
        <p:txBody>
          <a:bodyPr>
            <a:normAutofit/>
          </a:bodyPr>
          <a:lstStyle/>
          <a:p>
            <a:r>
              <a:rPr altLang="zh-CN" lang="en-US" smtClean="0"/>
              <a:t>LOREM IPSUM DOLOR</a:t>
            </a:r>
          </a:p>
        </p:txBody>
      </p:sp>
      <p:sp>
        <p:nvSpPr>
          <p:cNvPr id="3" name="内容占位符 2"/>
          <p:cNvSpPr>
            <a:spLocks noGrp="1"/>
          </p:cNvSpPr>
          <p:nvPr>
            <p:ph idx="1"/>
            <p:custDataLst>
              <p:tags r:id="rId6"/>
            </p:custDataLst>
          </p:nvPr>
        </p:nvSpPr>
        <p:spPr/>
        <p:txBody>
          <a:bodyPr>
            <a:normAutofit lnSpcReduction="10000"/>
          </a:body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7"/>
    </p:custData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任意多边形 8"/>
          <p:cNvSpPr/>
          <p:nvPr>
            <p:custDataLst>
              <p:tags r:id="rId3"/>
            </p:custDataLst>
          </p:nvPr>
        </p:nvSpPr>
        <p:spPr>
          <a:xfrm>
            <a:off x="0" y="0"/>
            <a:ext cx="6717324" cy="6858000"/>
          </a:xfrm>
          <a:custGeom>
            <a:gdLst>
              <a:gd fmla="*/ 0 w 6717324" name="connsiteX0"/>
              <a:gd fmla="*/ 0 h 6858000" name="connsiteY0"/>
              <a:gd fmla="*/ 6096000 w 6717324" name="connsiteX1"/>
              <a:gd fmla="*/ 0 h 6858000" name="connsiteY1"/>
              <a:gd fmla="*/ 6096000 w 6717324" name="connsiteX2"/>
              <a:gd fmla="*/ 3096148 h 6858000" name="connsiteY2"/>
              <a:gd fmla="*/ 6717324 w 6717324" name="connsiteX3"/>
              <a:gd fmla="*/ 3429000 h 6858000" name="connsiteY3"/>
              <a:gd fmla="*/ 6096000 w 6717324" name="connsiteX4"/>
              <a:gd fmla="*/ 3761852 h 6858000" name="connsiteY4"/>
              <a:gd fmla="*/ 6096000 w 6717324" name="connsiteX5"/>
              <a:gd fmla="*/ 6858000 h 6858000" name="connsiteY5"/>
              <a:gd fmla="*/ 0 w 6717324" name="connsiteX6"/>
              <a:gd fmla="*/ 6858000 h 68580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00" w="6717324">
                <a:moveTo>
                  <a:pt x="0" y="0"/>
                </a:moveTo>
                <a:lnTo>
                  <a:pt x="6096000" y="0"/>
                </a:lnTo>
                <a:lnTo>
                  <a:pt x="6096000" y="3096148"/>
                </a:lnTo>
                <a:lnTo>
                  <a:pt x="6717324" y="3429000"/>
                </a:lnTo>
                <a:lnTo>
                  <a:pt x="6096000" y="3761852"/>
                </a:lnTo>
                <a:lnTo>
                  <a:pt x="6096000" y="6858000"/>
                </a:lnTo>
                <a:lnTo>
                  <a:pt x="0" y="6858000"/>
                </a:lnTo>
                <a:close/>
              </a:path>
            </a:pathLst>
          </a:custGeom>
          <a:blipFill>
            <a:blip r:embed="rId4"/>
            <a:stretch>
              <a:fillRect b="-1240" l="-54829" r="-1149" t="-6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rmAutofit/>
          </a:bodyPr>
          <a:lstStyle/>
          <a:p>
            <a:pPr algn="ctr"/>
            <a:endParaRPr altLang="en-US" lang="zh-CN">
              <a:latin charset="0" pitchFamily="34" typeface="Arial"/>
              <a:ea charset="-122" pitchFamily="49" typeface="黑体"/>
              <a:cs typeface="+mn-ea"/>
              <a:sym charset="0" pitchFamily="34" typeface="Arial"/>
            </a:endParaRPr>
          </a:p>
        </p:txBody>
      </p:sp>
      <p:sp>
        <p:nvSpPr>
          <p:cNvPr id="2" name="标题 1"/>
          <p:cNvSpPr>
            <a:spLocks noGrp="1"/>
          </p:cNvSpPr>
          <p:nvPr>
            <p:ph type="title"/>
            <p:custDataLst>
              <p:tags r:id="rId5"/>
            </p:custDataLst>
          </p:nvPr>
        </p:nvSpPr>
        <p:spPr/>
        <p:txBody>
          <a:bodyPr>
            <a:normAutofit/>
          </a:bodyPr>
          <a:lstStyle/>
          <a:p>
            <a:r>
              <a:rPr altLang="zh-CN" lang="en-US" smtClean="0"/>
              <a:t>LOREM IPSUM DOLOR</a:t>
            </a:r>
          </a:p>
        </p:txBody>
      </p:sp>
      <p:sp>
        <p:nvSpPr>
          <p:cNvPr id="3" name="内容占位符 2"/>
          <p:cNvSpPr>
            <a:spLocks noGrp="1"/>
          </p:cNvSpPr>
          <p:nvPr>
            <p:ph idx="1" sz="half"/>
            <p:custDataLst>
              <p:tags r:id="rId6"/>
            </p:custDataLst>
          </p:nvPr>
        </p:nvSpPr>
        <p:spPr/>
        <p:txBody>
          <a:bodyPr>
            <a:normAutofit fontScale="77500" lnSpcReduction="20000"/>
          </a:bodyPr>
          <a:lstStyle/>
          <a:p>
            <a:r>
              <a:rPr altLang="zh-CN" lang="en-US" smtClean="0"/>
              <a:t>Lorem ipsum dolor sit amet, consectetur adipisicing elit, sed do eiusmod tempor incididunt ut labore et dolore magna aliqua. Ut enim ad minim veniam, quis nostrud exercitation ullamco laboris nisi ut </a:t>
            </a:r>
          </a:p>
        </p:txBody>
      </p:sp>
      <p:sp>
        <p:nvSpPr>
          <p:cNvPr id="4" name="内容占位符 3"/>
          <p:cNvSpPr>
            <a:spLocks noGrp="1"/>
          </p:cNvSpPr>
          <p:nvPr>
            <p:ph idx="2" sz="half"/>
            <p:custDataLst>
              <p:tags r:id="rId7"/>
            </p:custDataLst>
          </p:nvPr>
        </p:nvSpPr>
        <p:spPr/>
        <p:txBody>
          <a:bodyPr>
            <a:normAutofit fontScale="77500" lnSpcReduction="20000"/>
          </a:bodyPr>
          <a:lstStyle/>
          <a:p>
            <a:r>
              <a:rPr altLang="zh-CN" lang="en-US" smtClean="0"/>
              <a:t>Lorem ipsum dolor sit amet, consectetur adipisicing elit, sed do eiusmod tempor incididunt ut labore et dolore magna aliqua. Ut enim ad minim veniam, quis nostrud exercitation ullamco laboris nisi ut </a:t>
            </a:r>
          </a:p>
        </p:txBody>
      </p:sp>
    </p:spTree>
    <p:custDataLst>
      <p:tags r:id="rId8"/>
    </p:custData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custDataLst>
              <p:tags r:id="rId3"/>
            </p:custDataLst>
          </p:nvPr>
        </p:nvSpPr>
        <p:spPr/>
        <p:txBody>
          <a:bodyPr>
            <a:normAutofit/>
          </a:bodyPr>
          <a:lstStyle/>
          <a:p>
            <a:r>
              <a:rPr altLang="zh-CN" lang="en-US" smtClean="0"/>
              <a:t>THANK </a:t>
            </a:r>
            <a:br>
              <a:rPr altLang="zh-CN" lang="en-US" smtClean="0"/>
            </a:br>
            <a:r>
              <a:rPr altLang="zh-CN" lang="en-US" smtClean="0"/>
              <a:t>YOU!</a:t>
            </a:r>
          </a:p>
        </p:txBody>
      </p:sp>
      <p:sp>
        <p:nvSpPr>
          <p:cNvPr id="5" name="内容占位符 4"/>
          <p:cNvSpPr>
            <a:spLocks noGrp="1"/>
          </p:cNvSpPr>
          <p:nvPr>
            <p:ph idx="13" sz="quarter"/>
            <p:custDataLst>
              <p:tags r:id="rId4"/>
            </p:custDataLst>
          </p:nvPr>
        </p:nvSpPr>
        <p:spPr>
          <a:xfrm>
            <a:off x="4114800" y="3063601"/>
            <a:ext cx="3862800" cy="536849"/>
          </a:xfrm>
        </p:spPr>
        <p:txBody>
          <a:bodyPr>
            <a:normAutofit fontScale="92500" lnSpcReduction="10000"/>
          </a:bodyPr>
          <a:lstStyle/>
          <a:p>
            <a:r>
              <a:rPr altLang="en-US" lang="zh-CN" smtClean="0"/>
              <a:t>谢谢观赏</a:t>
            </a:r>
          </a:p>
        </p:txBody>
      </p:sp>
    </p:spTree>
    <p:custDataLst>
      <p:tags r:id="rId5"/>
    </p:custData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custDataLst>
              <p:tags r:id="rId3"/>
            </p:custDataLst>
          </p:nvPr>
        </p:nvSpPr>
        <p:spPr>
          <a:xfrm>
            <a:off x="838200" y="363600"/>
            <a:ext cx="10515600" cy="1324800"/>
          </a:xfrm>
          <a:prstGeom prst="rect">
            <a:avLst/>
          </a:prstGeom>
        </p:spPr>
        <p:txBody>
          <a:bodyPr anchor="ctr" bIns="45720" lIns="91440" rIns="91440" rtlCol="0" tIns="45720" vert="horz">
            <a:normAutofit/>
          </a:bodyPr>
          <a:lstStyle>
            <a:lvl1pPr algn="ctr">
              <a:lnSpc>
                <a:spcPct val="90000"/>
              </a:lnSpc>
              <a:spcBef>
                <a:spcPct val="0"/>
              </a:spcBef>
              <a:buNone/>
              <a:defRPr sz="4400">
                <a:latin typeface="+mj-lt"/>
                <a:ea typeface="+mj-ea"/>
                <a:cs typeface="+mj-cs"/>
              </a:defRPr>
            </a:lvl1pPr>
          </a:lstStyle>
          <a:p>
            <a:pPr algn="l"/>
            <a:r>
              <a:rPr altLang="zh-CN" b="1" lang="en-US" smtClean="0"/>
              <a:t>LOREM IPSUM DOLOR</a:t>
            </a:r>
          </a:p>
        </p:txBody>
      </p:sp>
      <p:sp>
        <p:nvSpPr>
          <p:cNvPr id="6" name="文本框 5"/>
          <p:cNvSpPr txBox="1"/>
          <p:nvPr>
            <p:custDataLst>
              <p:tags r:id="rId4"/>
            </p:custDataLst>
          </p:nvPr>
        </p:nvSpPr>
        <p:spPr>
          <a:xfrm>
            <a:off x="838200" y="1825625"/>
            <a:ext cx="5180400" cy="4352400"/>
          </a:xfrm>
          <a:prstGeom prst="rect">
            <a:avLst/>
          </a:prstGeom>
        </p:spPr>
        <p:txBody>
          <a:bodyPr bIns="45720" lIns="91440" rIns="91440" rtlCol="0" tIns="45720" vert="horz">
            <a:normAutofit/>
          </a:bodyPr>
          <a:lstStyle>
            <a:lvl1pPr indent="-228600" marL="228600">
              <a:lnSpc>
                <a:spcPct val="90000"/>
              </a:lnSpc>
              <a:spcBef>
                <a:spcPts val="1000"/>
              </a:spcBef>
              <a:buFont charset="0" pitchFamily="34" typeface="Arial"/>
              <a:buChar char="•"/>
              <a:defRPr sz="2400"/>
            </a:lvl1pPr>
            <a:lvl2pPr indent="-228600" lvl="1" marL="685800">
              <a:lnSpc>
                <a:spcPct val="90000"/>
              </a:lnSpc>
              <a:spcBef>
                <a:spcPts val="500"/>
              </a:spcBef>
              <a:buFont charset="0" pitchFamily="34" typeface="Arial"/>
              <a:buChar char="•"/>
              <a:defRPr sz="2200"/>
            </a:lvl2pPr>
            <a:lvl3pPr indent="-228600" lvl="2" marL="1143000">
              <a:lnSpc>
                <a:spcPct val="90000"/>
              </a:lnSpc>
              <a:spcBef>
                <a:spcPts val="500"/>
              </a:spcBef>
              <a:buFont charset="0" pitchFamily="34" typeface="Arial"/>
              <a:buChar char="•"/>
              <a:defRPr sz="2000"/>
            </a:lvl3pPr>
            <a:lvl4pPr indent="-228600" lvl="3" marL="1600200">
              <a:lnSpc>
                <a:spcPct val="90000"/>
              </a:lnSpc>
              <a:spcBef>
                <a:spcPts val="500"/>
              </a:spcBef>
              <a:buFont charset="0" pitchFamily="34" typeface="Arial"/>
              <a:buChar char="•"/>
            </a:lvl4pPr>
            <a:lvl5pPr indent="-228600" lvl="4" marL="2057400">
              <a:lnSpc>
                <a:spcPct val="90000"/>
              </a:lnSpc>
              <a:spcBef>
                <a:spcPts val="500"/>
              </a:spcBef>
              <a:buFont charset="0" pitchFamily="34" typeface="Arial"/>
              <a:buChar char="•"/>
            </a:lvl5pPr>
            <a:lvl6pPr indent="-228600" marL="2514600">
              <a:lnSpc>
                <a:spcPct val="90000"/>
              </a:lnSpc>
              <a:spcBef>
                <a:spcPts val="500"/>
              </a:spcBef>
              <a:buFont charset="0" pitchFamily="34" typeface="Arial"/>
              <a:buChar char="•"/>
            </a:lvl6pPr>
            <a:lvl7pPr indent="-228600" marL="2971800">
              <a:lnSpc>
                <a:spcPct val="90000"/>
              </a:lnSpc>
              <a:spcBef>
                <a:spcPts val="500"/>
              </a:spcBef>
              <a:buFont charset="0" pitchFamily="34" typeface="Arial"/>
              <a:buChar char="•"/>
            </a:lvl7pPr>
            <a:lvl8pPr indent="-228600" marL="3429000">
              <a:lnSpc>
                <a:spcPct val="90000"/>
              </a:lnSpc>
              <a:spcBef>
                <a:spcPts val="500"/>
              </a:spcBef>
              <a:buFont charset="0" pitchFamily="34" typeface="Arial"/>
              <a:buChar char="•"/>
            </a:lvl8pPr>
            <a:lvl9pPr indent="-228600" marL="3886200">
              <a:lnSpc>
                <a:spcPct val="90000"/>
              </a:lnSpc>
              <a:spcBef>
                <a:spcPts val="500"/>
              </a:spcBef>
              <a:buFont charset="0" pitchFamily="34" typeface="Arial"/>
              <a:buChar char="•"/>
            </a:lvl9p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
        <p:nvSpPr>
          <p:cNvPr id="7" name="文本框 6"/>
          <p:cNvSpPr txBox="1"/>
          <p:nvPr>
            <p:custDataLst>
              <p:tags r:id="rId5"/>
            </p:custDataLst>
          </p:nvPr>
        </p:nvSpPr>
        <p:spPr>
          <a:xfrm>
            <a:off x="6172200" y="1825625"/>
            <a:ext cx="5181600" cy="4351338"/>
          </a:xfrm>
          <a:prstGeom prst="rect">
            <a:avLst/>
          </a:prstGeom>
        </p:spPr>
        <p:txBody>
          <a:bodyPr bIns="45720" lIns="91440" rIns="91440" rtlCol="0" tIns="45720" vert="horz">
            <a:normAutofit/>
          </a:bodyPr>
          <a:lstStyle>
            <a:lvl1pPr indent="-228600" lvl="0" marL="228600">
              <a:lnSpc>
                <a:spcPct val="90000"/>
              </a:lnSpc>
              <a:spcBef>
                <a:spcPts val="1000"/>
              </a:spcBef>
              <a:buFont charset="0" pitchFamily="34" typeface="Arial"/>
              <a:buChar char="•"/>
              <a:defRPr sz="2800"/>
            </a:lvl1pPr>
            <a:lvl2pPr indent="-228600" lvl="1" marL="685800">
              <a:lnSpc>
                <a:spcPct val="90000"/>
              </a:lnSpc>
              <a:spcBef>
                <a:spcPts val="500"/>
              </a:spcBef>
              <a:buFont charset="0" pitchFamily="34" typeface="Arial"/>
              <a:buChar char="•"/>
              <a:defRPr sz="2400"/>
            </a:lvl2pPr>
            <a:lvl3pPr indent="-228600" lvl="2" marL="1143000">
              <a:lnSpc>
                <a:spcPct val="90000"/>
              </a:lnSpc>
              <a:spcBef>
                <a:spcPts val="500"/>
              </a:spcBef>
              <a:buFont charset="0" pitchFamily="34" typeface="Arial"/>
              <a:buChar char="•"/>
              <a:defRPr sz="2000"/>
            </a:lvl3pPr>
            <a:lvl4pPr indent="-228600" lvl="3" marL="1600200">
              <a:lnSpc>
                <a:spcPct val="90000"/>
              </a:lnSpc>
              <a:spcBef>
                <a:spcPts val="500"/>
              </a:spcBef>
              <a:buFont charset="0" pitchFamily="34" typeface="Arial"/>
              <a:buChar char="•"/>
            </a:lvl4pPr>
            <a:lvl5pPr indent="-228600" lvl="4" marL="2057400">
              <a:lnSpc>
                <a:spcPct val="90000"/>
              </a:lnSpc>
              <a:spcBef>
                <a:spcPts val="500"/>
              </a:spcBef>
              <a:buFont charset="0" pitchFamily="34" typeface="Arial"/>
              <a:buChar char="•"/>
            </a:lvl5pPr>
            <a:lvl6pPr indent="-228600" marL="2514600">
              <a:lnSpc>
                <a:spcPct val="90000"/>
              </a:lnSpc>
              <a:spcBef>
                <a:spcPts val="500"/>
              </a:spcBef>
              <a:buFont charset="0" pitchFamily="34" typeface="Arial"/>
              <a:buChar char="•"/>
            </a:lvl6pPr>
            <a:lvl7pPr indent="-228600" marL="2971800">
              <a:lnSpc>
                <a:spcPct val="90000"/>
              </a:lnSpc>
              <a:spcBef>
                <a:spcPts val="500"/>
              </a:spcBef>
              <a:buFont charset="0" pitchFamily="34" typeface="Arial"/>
              <a:buChar char="•"/>
            </a:lvl7pPr>
            <a:lvl8pPr indent="-228600" marL="3429000">
              <a:lnSpc>
                <a:spcPct val="90000"/>
              </a:lnSpc>
              <a:spcBef>
                <a:spcPts val="500"/>
              </a:spcBef>
              <a:buFont charset="0" pitchFamily="34" typeface="Arial"/>
              <a:buChar char="•"/>
            </a:lvl8pPr>
            <a:lvl9pPr indent="-228600" marL="3886200">
              <a:lnSpc>
                <a:spcPct val="90000"/>
              </a:lnSpc>
              <a:spcBef>
                <a:spcPts val="500"/>
              </a:spcBef>
              <a:buFont charset="0" pitchFamily="34" typeface="Arial"/>
              <a:buChar char="•"/>
            </a:lvl9pPr>
          </a:lstStyle>
          <a:p>
            <a:r>
              <a:rPr altLang="zh-CN" lang="en-US" smtClean="0" sz="240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6"/>
    </p:custData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custDataLst>
              <p:tags r:id="rId3"/>
            </p:custDataLst>
          </p:nvPr>
        </p:nvSpPr>
        <p:spPr>
          <a:xfrm>
            <a:off x="5184000" y="457200"/>
            <a:ext cx="6170400" cy="5403600"/>
          </a:xfrm>
          <a:prstGeom prst="rect">
            <a:avLst/>
          </a:prstGeom>
          <a:blipFill>
            <a:blip r:embed="rId4"/>
            <a:stretch>
              <a:fillRect b="-27592" l="-1982" r="-3226" t="-5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200">
              <a:sym charset="0" pitchFamily="34" typeface="Arial"/>
            </a:endParaRPr>
          </a:p>
        </p:txBody>
      </p:sp>
      <p:sp>
        <p:nvSpPr>
          <p:cNvPr id="2" name="文本框 1"/>
          <p:cNvSpPr txBox="1"/>
          <p:nvPr>
            <p:custDataLst>
              <p:tags r:id="rId5"/>
            </p:custDataLst>
          </p:nvPr>
        </p:nvSpPr>
        <p:spPr>
          <a:xfrm>
            <a:off x="838200" y="457200"/>
            <a:ext cx="4165349" cy="1602000"/>
          </a:xfrm>
          <a:prstGeom prst="rect">
            <a:avLst/>
          </a:prstGeom>
        </p:spPr>
        <p:txBody>
          <a:bodyPr anchor="b" bIns="45720" lIns="91440" rIns="91440" rtlCol="0" tIns="45720" vert="horz">
            <a:normAutofit/>
          </a:bodyPr>
          <a:lstStyle>
            <a:defPPr>
              <a:defRPr lang="zh-CN"/>
            </a:defPPr>
            <a:lvl1pPr>
              <a:defRPr sz="3200"/>
            </a:lvl1pPr>
          </a:lstStyle>
          <a:p>
            <a:r>
              <a:rPr altLang="zh-CN" b="1" lang="en-US" smtClean="0">
                <a:latin typeface="+mj-lt"/>
                <a:ea typeface="+mj-ea"/>
                <a:cs typeface="+mj-cs"/>
              </a:rPr>
              <a:t>LOREM IPSUM DOLOR</a:t>
            </a:r>
          </a:p>
        </p:txBody>
      </p:sp>
      <p:sp>
        <p:nvSpPr>
          <p:cNvPr id="4" name="文本框 3"/>
          <p:cNvSpPr txBox="1"/>
          <p:nvPr>
            <p:custDataLst>
              <p:tags r:id="rId6"/>
            </p:custDataLst>
          </p:nvPr>
        </p:nvSpPr>
        <p:spPr>
          <a:xfrm>
            <a:off x="838200" y="2059200"/>
            <a:ext cx="4165349" cy="3812400"/>
          </a:xfrm>
          <a:prstGeom prst="rect">
            <a:avLst/>
          </a:prstGeom>
        </p:spPr>
        <p:txBody>
          <a:bodyPr bIns="45720" lIns="91440" rIns="91440" rtlCol="0" tIns="45720" vert="horz">
            <a:normAutofit/>
          </a:bodyPr>
          <a:lstStyle>
            <a:defPPr>
              <a:defRPr lang="zh-CN"/>
            </a:defPPr>
            <a:lvl1pPr indent="0" lvl="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7"/>
    </p:custData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custDataLst>
              <p:tags r:id="rId3"/>
            </p:custDataLst>
          </p:nvPr>
        </p:nvSpPr>
        <p:spPr>
          <a:xfrm>
            <a:off x="1554600" y="1418400"/>
            <a:ext cx="9082800" cy="4543200"/>
          </a:xfrm>
          <a:prstGeom prst="rect">
            <a:avLst/>
          </a:prstGeom>
          <a:blipFill>
            <a:blip r:embed="rId4"/>
            <a:stretch>
              <a:fillRect b="-4533" l="-2978" r="-8582" t="-301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200">
              <a:sym charset="0" pitchFamily="34" typeface="Arial"/>
            </a:endParaRPr>
          </a:p>
        </p:txBody>
      </p:sp>
      <p:sp>
        <p:nvSpPr>
          <p:cNvPr id="6" name="文本框 5"/>
          <p:cNvSpPr txBox="1"/>
          <p:nvPr>
            <p:custDataLst>
              <p:tags r:id="rId5"/>
            </p:custDataLst>
          </p:nvPr>
        </p:nvSpPr>
        <p:spPr>
          <a:xfrm>
            <a:off x="1554600" y="297958"/>
            <a:ext cx="9082800" cy="939600"/>
          </a:xfrm>
          <a:prstGeom prst="rect">
            <a:avLst/>
          </a:prstGeom>
          <a:noFill/>
        </p:spPr>
        <p:txBody>
          <a:bodyPr anchor="ctr" anchorCtr="0" rtlCol="0" wrap="square">
            <a:normAutofit/>
          </a:bodyPr>
          <a:lstStyle/>
          <a:p>
            <a:r>
              <a:rPr altLang="zh-CN" b="1" lang="en-US" smtClean="0" sz="3600">
                <a:latin typeface="+mj-lt"/>
                <a:ea typeface="+mj-ea"/>
                <a:cs typeface="+mj-cs"/>
              </a:rPr>
              <a:t>LOREM IPSUM DOLOR</a:t>
            </a:r>
          </a:p>
        </p:txBody>
      </p:sp>
      <p:sp>
        <p:nvSpPr>
          <p:cNvPr id="7" name="文本框 6"/>
          <p:cNvSpPr txBox="1"/>
          <p:nvPr>
            <p:custDataLst>
              <p:tags r:id="rId6"/>
            </p:custDataLst>
          </p:nvPr>
        </p:nvSpPr>
        <p:spPr>
          <a:xfrm>
            <a:off x="1554600" y="6142412"/>
            <a:ext cx="9082800" cy="597600"/>
          </a:xfrm>
          <a:prstGeom prst="rect">
            <a:avLst/>
          </a:prstGeom>
          <a:noFill/>
        </p:spPr>
        <p:txBody>
          <a:bodyPr anchor="ctr" anchorCtr="0" rtlCol="0" wrap="square">
            <a:normAutofit/>
          </a:bodyPr>
          <a:lstStyle/>
          <a:p>
            <a:r>
              <a:rPr altLang="zh-CN" lang="en-US" smtClean="0"/>
              <a:t>Lorem ipsum dolor sit amet, consectetur adipisicing elit.</a:t>
            </a:r>
          </a:p>
        </p:txBody>
      </p:sp>
    </p:spTree>
    <p:custDataLst>
      <p:tags r:id="rId7"/>
    </p:custData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custDataLst>
              <p:tags r:id="rId3"/>
            </p:custDataLst>
          </p:nvPr>
        </p:nvGrpSpPr>
        <p:grpSpPr>
          <a:xfrm>
            <a:off x="8257080" y="278556"/>
            <a:ext cx="3363419" cy="1569660"/>
            <a:chOff x="8257080" y="278556"/>
            <a:chExt cx="3363419" cy="1569660"/>
          </a:xfrm>
        </p:grpSpPr>
        <p:sp>
          <p:nvSpPr>
            <p:cNvPr id="4" name="TextBox 14"/>
            <p:cNvSpPr txBox="1"/>
            <p:nvPr>
              <p:custDataLst>
                <p:tags r:id="rId4"/>
              </p:custDataLst>
            </p:nvPr>
          </p:nvSpPr>
          <p:spPr>
            <a:xfrm>
              <a:off x="8257080" y="278556"/>
              <a:ext cx="3363419" cy="1569660"/>
            </a:xfrm>
            <a:prstGeom prst="rect">
              <a:avLst/>
            </a:prstGeom>
            <a:noFill/>
          </p:spPr>
          <p:txBody>
            <a:bodyPr rtlCol="0" wrap="square">
              <a:normAutofit fontScale="60000" lnSpcReduction="20000"/>
            </a:bodyPr>
            <a:lstStyle/>
            <a:p>
              <a:pPr algn="ctr"/>
              <a:r>
                <a:rPr altLang="zh-CN" lang="en-US" smtClean="0" sz="9600">
                  <a:cs typeface="+mn-ea"/>
                  <a:sym charset="0" pitchFamily="34" typeface="Arial"/>
                </a:rPr>
                <a:t>CONTENTS</a:t>
              </a:r>
            </a:p>
          </p:txBody>
        </p:sp>
        <p:sp>
          <p:nvSpPr>
            <p:cNvPr id="5" name="矩形 4"/>
            <p:cNvSpPr/>
            <p:nvPr>
              <p:custDataLst>
                <p:tags r:id="rId5"/>
              </p:custDataLst>
            </p:nvPr>
          </p:nvSpPr>
          <p:spPr>
            <a:xfrm>
              <a:off x="9762713" y="550744"/>
              <a:ext cx="1210588" cy="707886"/>
            </a:xfrm>
            <a:prstGeom prst="rect">
              <a:avLst/>
            </a:prstGeom>
          </p:spPr>
          <p:txBody>
            <a:bodyPr wrap="none">
              <a:normAutofit/>
            </a:bodyPr>
            <a:lstStyle/>
            <a:p>
              <a:r>
                <a:rPr altLang="en-US" lang="zh-CN" smtClean="0" sz="4000">
                  <a:latin typeface="+mj-lt"/>
                  <a:ea typeface="+mj-ea"/>
                  <a:cs typeface="+mj-cs"/>
                </a:rPr>
                <a:t>目录</a:t>
              </a:r>
            </a:p>
          </p:txBody>
        </p:sp>
        <p:cxnSp>
          <p:nvCxnSpPr>
            <p:cNvPr id="6" name="直接连接符 5"/>
            <p:cNvCxnSpPr/>
            <p:nvPr>
              <p:custDataLst>
                <p:tags r:id="rId6"/>
              </p:custDataLst>
            </p:nvPr>
          </p:nvCxnSpPr>
          <p:spPr>
            <a:xfrm>
              <a:off x="9437809" y="1166424"/>
              <a:ext cx="187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KSO_Shape"/>
          <p:cNvSpPr/>
          <p:nvPr>
            <p:custDataLst>
              <p:tags r:id="rId7"/>
            </p:custDataLst>
          </p:nvPr>
        </p:nvSpPr>
        <p:spPr bwMode="auto">
          <a:xfrm>
            <a:off x="5166791" y="2346393"/>
            <a:ext cx="1223416" cy="1154370"/>
          </a:xfrm>
          <a:custGeom>
            <a:gdLst>
              <a:gd fmla="*/ 1299223 w 11947525" name="T0"/>
              <a:gd fmla="*/ 1305443 h 11268075" name="T1"/>
              <a:gd fmla="*/ 1461656 w 11947525" name="T2"/>
              <a:gd fmla="*/ 1305443 h 11268075" name="T3"/>
              <a:gd fmla="*/ 1461656 w 11947525" name="T4"/>
              <a:gd fmla="*/ 1467876 h 11268075" name="T5"/>
              <a:gd fmla="*/ 1299223 w 11947525" name="T6"/>
              <a:gd fmla="*/ 1467876 h 11268075" name="T7"/>
              <a:gd fmla="*/ 1028901 w 11947525" name="T8"/>
              <a:gd fmla="*/ 1305443 h 11268075" name="T9"/>
              <a:gd fmla="*/ 1191334 w 11947525" name="T10"/>
              <a:gd fmla="*/ 1305443 h 11268075" name="T11"/>
              <a:gd fmla="*/ 1191334 w 11947525" name="T12"/>
              <a:gd fmla="*/ 1467876 h 11268075" name="T13"/>
              <a:gd fmla="*/ 1028901 w 11947525" name="T14"/>
              <a:gd fmla="*/ 1467876 h 11268075" name="T15"/>
              <a:gd fmla="*/ 757860 w 11947525" name="T16"/>
              <a:gd fmla="*/ 1305443 h 11268075" name="T17"/>
              <a:gd fmla="*/ 920293 w 11947525" name="T18"/>
              <a:gd fmla="*/ 1305443 h 11268075" name="T19"/>
              <a:gd fmla="*/ 920293 w 11947525" name="T20"/>
              <a:gd fmla="*/ 1467876 h 11268075" name="T21"/>
              <a:gd fmla="*/ 757860 w 11947525" name="T22"/>
              <a:gd fmla="*/ 1467876 h 11268075" name="T23"/>
              <a:gd fmla="*/ 108129 w 11947525" name="T24"/>
              <a:gd fmla="*/ 1183439 h 11268075" name="T25"/>
              <a:gd fmla="*/ 108129 w 11947525" name="T26"/>
              <a:gd fmla="*/ 1590119 h 11268075" name="T27"/>
              <a:gd fmla="*/ 1583900 w 11947525" name="T28"/>
              <a:gd fmla="*/ 1590119 h 11268075" name="T29"/>
              <a:gd fmla="*/ 1583900 w 11947525" name="T30"/>
              <a:gd fmla="*/ 1183439 h 11268075" name="T31"/>
              <a:gd fmla="*/ 791830 w 11947525" name="T32"/>
              <a:gd fmla="*/ 184920 h 11268075" name="T33"/>
              <a:gd fmla="*/ 434909 w 11947525" name="T34"/>
              <a:gd fmla="*/ 541363 h 11268075" name="T35"/>
              <a:gd fmla="*/ 791830 w 11947525" name="T36"/>
              <a:gd fmla="*/ 541363 h 11268075" name="T37"/>
              <a:gd fmla="*/ 899959 w 11947525" name="T38"/>
              <a:gd fmla="*/ 107890 h 11268075" name="T39"/>
              <a:gd fmla="*/ 899959 w 11947525" name="T40"/>
              <a:gd fmla="*/ 649970 h 11268075" name="T41"/>
              <a:gd fmla="*/ 358596 w 11947525" name="T42"/>
              <a:gd fmla="*/ 649970 h 11268075" name="T43"/>
              <a:gd fmla="*/ 358596 w 11947525" name="T44"/>
              <a:gd fmla="*/ 1075310 h 11268075" name="T45"/>
              <a:gd fmla="*/ 1333193 w 11947525" name="T46"/>
              <a:gd fmla="*/ 1075310 h 11268075" name="T47"/>
              <a:gd fmla="*/ 1333193 w 11947525" name="T48"/>
              <a:gd fmla="*/ 107890 h 11268075" name="T49"/>
              <a:gd fmla="*/ 823647 w 11947525" name="T50"/>
              <a:gd fmla="*/ 0 h 11268075" name="T51"/>
              <a:gd fmla="*/ 1441322 w 11947525" name="T52"/>
              <a:gd fmla="*/ 0 h 11268075" name="T53"/>
              <a:gd fmla="*/ 1441322 w 11947525" name="T54"/>
              <a:gd fmla="*/ 1075310 h 11268075" name="T55"/>
              <a:gd fmla="*/ 1691789 w 11947525" name="T56"/>
              <a:gd fmla="*/ 1075310 h 11268075" name="T57"/>
              <a:gd fmla="*/ 1691789 w 11947525" name="T58"/>
              <a:gd fmla="*/ 1183439 h 11268075" name="T59"/>
              <a:gd fmla="*/ 1800397 w 11947525" name="T60"/>
              <a:gd fmla="*/ 1183439 h 11268075" name="T61"/>
              <a:gd fmla="*/ 1800397 w 11947525" name="T62"/>
              <a:gd fmla="*/ 1590119 h 11268075" name="T63"/>
              <a:gd fmla="*/ 1691789 w 11947525" name="T64"/>
              <a:gd fmla="*/ 1590119 h 11268075" name="T65"/>
              <a:gd fmla="*/ 1691789 w 11947525" name="T66"/>
              <a:gd fmla="*/ 1698009 h 11268075" name="T67"/>
              <a:gd fmla="*/ 0 w 11947525" name="T68"/>
              <a:gd fmla="*/ 1698009 h 11268075" name="T69"/>
              <a:gd fmla="*/ 0 w 11947525" name="T70"/>
              <a:gd fmla="*/ 1698009 h 11268075" name="T71"/>
              <a:gd fmla="*/ 0 w 11947525" name="T72"/>
              <a:gd fmla="*/ 1075310 h 11268075" name="T73"/>
              <a:gd fmla="*/ 0 w 11947525" name="T74"/>
              <a:gd fmla="*/ 1075310 h 11268075" name="T75"/>
              <a:gd fmla="*/ 250467 w 11947525" name="T76"/>
              <a:gd fmla="*/ 1075310 h 11268075" name="T77"/>
              <a:gd fmla="*/ 250467 w 11947525" name="T78"/>
              <a:gd fmla="*/ 572940 h 1126807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268075" w="11947525">
                <a:moveTo>
                  <a:pt x="8621712" y="8662987"/>
                </a:moveTo>
                <a:lnTo>
                  <a:pt x="9699625" y="8662987"/>
                </a:lnTo>
                <a:lnTo>
                  <a:pt x="9699625" y="9740900"/>
                </a:lnTo>
                <a:lnTo>
                  <a:pt x="8621712" y="9740900"/>
                </a:lnTo>
                <a:lnTo>
                  <a:pt x="8621712" y="8662987"/>
                </a:lnTo>
                <a:close/>
                <a:moveTo>
                  <a:pt x="6827837" y="8662987"/>
                </a:moveTo>
                <a:lnTo>
                  <a:pt x="7905750" y="8662987"/>
                </a:lnTo>
                <a:lnTo>
                  <a:pt x="7905750" y="9740900"/>
                </a:lnTo>
                <a:lnTo>
                  <a:pt x="6827837" y="9740900"/>
                </a:lnTo>
                <a:lnTo>
                  <a:pt x="6827837" y="8662987"/>
                </a:lnTo>
                <a:close/>
                <a:moveTo>
                  <a:pt x="5029199" y="8662987"/>
                </a:moveTo>
                <a:lnTo>
                  <a:pt x="6107112" y="8662987"/>
                </a:lnTo>
                <a:lnTo>
                  <a:pt x="6107112" y="9740900"/>
                </a:lnTo>
                <a:lnTo>
                  <a:pt x="5029199" y="9740900"/>
                </a:lnTo>
                <a:lnTo>
                  <a:pt x="5029199" y="8662987"/>
                </a:lnTo>
                <a:close/>
                <a:moveTo>
                  <a:pt x="717550" y="7853362"/>
                </a:moveTo>
                <a:lnTo>
                  <a:pt x="717550" y="10552112"/>
                </a:lnTo>
                <a:lnTo>
                  <a:pt x="10510837" y="10552112"/>
                </a:lnTo>
                <a:lnTo>
                  <a:pt x="10510837" y="7853362"/>
                </a:lnTo>
                <a:lnTo>
                  <a:pt x="717550" y="7853362"/>
                </a:lnTo>
                <a:close/>
                <a:moveTo>
                  <a:pt x="5254625" y="1227137"/>
                </a:moveTo>
                <a:lnTo>
                  <a:pt x="2886075" y="3592512"/>
                </a:lnTo>
                <a:lnTo>
                  <a:pt x="5254625" y="3592512"/>
                </a:lnTo>
                <a:lnTo>
                  <a:pt x="5254625" y="1227137"/>
                </a:lnTo>
                <a:close/>
                <a:moveTo>
                  <a:pt x="5972175" y="715962"/>
                </a:moveTo>
                <a:lnTo>
                  <a:pt x="5972175" y="4313237"/>
                </a:lnTo>
                <a:lnTo>
                  <a:pt x="2379662" y="4313237"/>
                </a:lnTo>
                <a:lnTo>
                  <a:pt x="2379662" y="7135812"/>
                </a:lnTo>
                <a:lnTo>
                  <a:pt x="8847137" y="7135812"/>
                </a:lnTo>
                <a:lnTo>
                  <a:pt x="8847137" y="715962"/>
                </a:lnTo>
                <a:lnTo>
                  <a:pt x="5972175" y="715962"/>
                </a:lnTo>
                <a:close/>
                <a:moveTo>
                  <a:pt x="5465762" y="0"/>
                </a:moveTo>
                <a:lnTo>
                  <a:pt x="9564687" y="0"/>
                </a:lnTo>
                <a:lnTo>
                  <a:pt x="9564687" y="7135812"/>
                </a:lnTo>
                <a:lnTo>
                  <a:pt x="11226800" y="7135812"/>
                </a:lnTo>
                <a:lnTo>
                  <a:pt x="11226800" y="7853362"/>
                </a:lnTo>
                <a:lnTo>
                  <a:pt x="11947525" y="7853362"/>
                </a:lnTo>
                <a:lnTo>
                  <a:pt x="11947525" y="10552112"/>
                </a:lnTo>
                <a:lnTo>
                  <a:pt x="11226800" y="10552112"/>
                </a:lnTo>
                <a:lnTo>
                  <a:pt x="11226800" y="11268075"/>
                </a:lnTo>
                <a:lnTo>
                  <a:pt x="0" y="11268075"/>
                </a:lnTo>
                <a:lnTo>
                  <a:pt x="0" y="7135812"/>
                </a:lnTo>
                <a:lnTo>
                  <a:pt x="1662112" y="7135812"/>
                </a:lnTo>
                <a:lnTo>
                  <a:pt x="1662112" y="3802062"/>
                </a:lnTo>
                <a:lnTo>
                  <a:pt x="5465762" y="0"/>
                </a:ln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p>
        </p:txBody>
      </p:sp>
      <p:sp>
        <p:nvSpPr>
          <p:cNvPr id="21" name="矩形 20"/>
          <p:cNvSpPr/>
          <p:nvPr>
            <p:custDataLst>
              <p:tags r:id="rId8"/>
            </p:custDataLst>
          </p:nvPr>
        </p:nvSpPr>
        <p:spPr>
          <a:xfrm>
            <a:off x="3871567" y="3658996"/>
            <a:ext cx="3813865" cy="369332"/>
          </a:xfrm>
          <a:prstGeom prst="rect">
            <a:avLst/>
          </a:prstGeom>
        </p:spPr>
        <p:txBody>
          <a:bodyPr wrap="square">
            <a:normAutofit/>
          </a:bodyPr>
          <a:lstStyle/>
          <a:p>
            <a:r>
              <a:rPr altLang="zh-CN" kern="0" lang="en-US" smtClean="0">
                <a:effectLst/>
              </a:rPr>
              <a:t>LOREM IPSUM DOLOR LOREM</a:t>
            </a:r>
          </a:p>
        </p:txBody>
      </p:sp>
    </p:spTree>
    <p:custDataLst>
      <p:tags r:id="rId9"/>
    </p:custData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custDataLst>
              <p:tags r:id="rId3"/>
            </p:custDataLst>
          </p:nvPr>
        </p:nvGrpSpPr>
        <p:grpSpPr>
          <a:xfrm>
            <a:off x="8257080" y="278556"/>
            <a:ext cx="3363419" cy="1569660"/>
            <a:chOff x="8257080" y="278556"/>
            <a:chExt cx="3363419" cy="1569660"/>
          </a:xfrm>
        </p:grpSpPr>
        <p:sp>
          <p:nvSpPr>
            <p:cNvPr id="4" name="TextBox 14"/>
            <p:cNvSpPr txBox="1"/>
            <p:nvPr>
              <p:custDataLst>
                <p:tags r:id="rId4"/>
              </p:custDataLst>
            </p:nvPr>
          </p:nvSpPr>
          <p:spPr>
            <a:xfrm>
              <a:off x="8257080" y="278556"/>
              <a:ext cx="3363419" cy="1569660"/>
            </a:xfrm>
            <a:prstGeom prst="rect">
              <a:avLst/>
            </a:prstGeom>
            <a:noFill/>
          </p:spPr>
          <p:txBody>
            <a:bodyPr rtlCol="0" wrap="square">
              <a:normAutofit fontScale="60000" lnSpcReduction="20000"/>
            </a:bodyPr>
            <a:lstStyle/>
            <a:p>
              <a:pPr algn="ctr"/>
              <a:r>
                <a:rPr altLang="zh-CN" lang="en-US" smtClean="0" sz="9600">
                  <a:sym charset="0" pitchFamily="34" typeface="Arial"/>
                </a:rPr>
                <a:t>CONTENTS</a:t>
              </a:r>
            </a:p>
          </p:txBody>
        </p:sp>
        <p:sp>
          <p:nvSpPr>
            <p:cNvPr id="5" name="矩形 4"/>
            <p:cNvSpPr/>
            <p:nvPr>
              <p:custDataLst>
                <p:tags r:id="rId5"/>
              </p:custDataLst>
            </p:nvPr>
          </p:nvSpPr>
          <p:spPr>
            <a:xfrm>
              <a:off x="9762713" y="550744"/>
              <a:ext cx="1210588" cy="707886"/>
            </a:xfrm>
            <a:prstGeom prst="rect">
              <a:avLst/>
            </a:prstGeom>
          </p:spPr>
          <p:txBody>
            <a:bodyPr wrap="none">
              <a:normAutofit/>
            </a:bodyPr>
            <a:lstStyle/>
            <a:p>
              <a:r>
                <a:rPr altLang="en-US" lang="zh-CN" smtClean="0" sz="4000">
                  <a:latin typeface="+mj-lt"/>
                  <a:ea typeface="+mj-ea"/>
                  <a:cs typeface="+mj-cs"/>
                </a:rPr>
                <a:t>目录</a:t>
              </a:r>
            </a:p>
          </p:txBody>
        </p:sp>
        <p:cxnSp>
          <p:nvCxnSpPr>
            <p:cNvPr id="6" name="直接连接符 5"/>
            <p:cNvCxnSpPr/>
            <p:nvPr>
              <p:custDataLst>
                <p:tags r:id="rId6"/>
              </p:custDataLst>
            </p:nvPr>
          </p:nvCxnSpPr>
          <p:spPr>
            <a:xfrm>
              <a:off x="9437809" y="1166424"/>
              <a:ext cx="187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KSO_Shape"/>
          <p:cNvSpPr/>
          <p:nvPr>
            <p:custDataLst>
              <p:tags r:id="rId7"/>
            </p:custDataLst>
          </p:nvPr>
        </p:nvSpPr>
        <p:spPr bwMode="auto">
          <a:xfrm>
            <a:off x="2956991" y="2054293"/>
            <a:ext cx="1223416" cy="1154370"/>
          </a:xfrm>
          <a:custGeom>
            <a:gdLst>
              <a:gd fmla="*/ 1299223 w 11947525" name="T0"/>
              <a:gd fmla="*/ 1305443 h 11268075" name="T1"/>
              <a:gd fmla="*/ 1461656 w 11947525" name="T2"/>
              <a:gd fmla="*/ 1305443 h 11268075" name="T3"/>
              <a:gd fmla="*/ 1461656 w 11947525" name="T4"/>
              <a:gd fmla="*/ 1467876 h 11268075" name="T5"/>
              <a:gd fmla="*/ 1299223 w 11947525" name="T6"/>
              <a:gd fmla="*/ 1467876 h 11268075" name="T7"/>
              <a:gd fmla="*/ 1028901 w 11947525" name="T8"/>
              <a:gd fmla="*/ 1305443 h 11268075" name="T9"/>
              <a:gd fmla="*/ 1191334 w 11947525" name="T10"/>
              <a:gd fmla="*/ 1305443 h 11268075" name="T11"/>
              <a:gd fmla="*/ 1191334 w 11947525" name="T12"/>
              <a:gd fmla="*/ 1467876 h 11268075" name="T13"/>
              <a:gd fmla="*/ 1028901 w 11947525" name="T14"/>
              <a:gd fmla="*/ 1467876 h 11268075" name="T15"/>
              <a:gd fmla="*/ 757860 w 11947525" name="T16"/>
              <a:gd fmla="*/ 1305443 h 11268075" name="T17"/>
              <a:gd fmla="*/ 920293 w 11947525" name="T18"/>
              <a:gd fmla="*/ 1305443 h 11268075" name="T19"/>
              <a:gd fmla="*/ 920293 w 11947525" name="T20"/>
              <a:gd fmla="*/ 1467876 h 11268075" name="T21"/>
              <a:gd fmla="*/ 757860 w 11947525" name="T22"/>
              <a:gd fmla="*/ 1467876 h 11268075" name="T23"/>
              <a:gd fmla="*/ 108129 w 11947525" name="T24"/>
              <a:gd fmla="*/ 1183439 h 11268075" name="T25"/>
              <a:gd fmla="*/ 108129 w 11947525" name="T26"/>
              <a:gd fmla="*/ 1590119 h 11268075" name="T27"/>
              <a:gd fmla="*/ 1583900 w 11947525" name="T28"/>
              <a:gd fmla="*/ 1590119 h 11268075" name="T29"/>
              <a:gd fmla="*/ 1583900 w 11947525" name="T30"/>
              <a:gd fmla="*/ 1183439 h 11268075" name="T31"/>
              <a:gd fmla="*/ 791830 w 11947525" name="T32"/>
              <a:gd fmla="*/ 184920 h 11268075" name="T33"/>
              <a:gd fmla="*/ 434909 w 11947525" name="T34"/>
              <a:gd fmla="*/ 541363 h 11268075" name="T35"/>
              <a:gd fmla="*/ 791830 w 11947525" name="T36"/>
              <a:gd fmla="*/ 541363 h 11268075" name="T37"/>
              <a:gd fmla="*/ 899959 w 11947525" name="T38"/>
              <a:gd fmla="*/ 107890 h 11268075" name="T39"/>
              <a:gd fmla="*/ 899959 w 11947525" name="T40"/>
              <a:gd fmla="*/ 649970 h 11268075" name="T41"/>
              <a:gd fmla="*/ 358596 w 11947525" name="T42"/>
              <a:gd fmla="*/ 649970 h 11268075" name="T43"/>
              <a:gd fmla="*/ 358596 w 11947525" name="T44"/>
              <a:gd fmla="*/ 1075310 h 11268075" name="T45"/>
              <a:gd fmla="*/ 1333193 w 11947525" name="T46"/>
              <a:gd fmla="*/ 1075310 h 11268075" name="T47"/>
              <a:gd fmla="*/ 1333193 w 11947525" name="T48"/>
              <a:gd fmla="*/ 107890 h 11268075" name="T49"/>
              <a:gd fmla="*/ 823647 w 11947525" name="T50"/>
              <a:gd fmla="*/ 0 h 11268075" name="T51"/>
              <a:gd fmla="*/ 1441322 w 11947525" name="T52"/>
              <a:gd fmla="*/ 0 h 11268075" name="T53"/>
              <a:gd fmla="*/ 1441322 w 11947525" name="T54"/>
              <a:gd fmla="*/ 1075310 h 11268075" name="T55"/>
              <a:gd fmla="*/ 1691789 w 11947525" name="T56"/>
              <a:gd fmla="*/ 1075310 h 11268075" name="T57"/>
              <a:gd fmla="*/ 1691789 w 11947525" name="T58"/>
              <a:gd fmla="*/ 1183439 h 11268075" name="T59"/>
              <a:gd fmla="*/ 1800397 w 11947525" name="T60"/>
              <a:gd fmla="*/ 1183439 h 11268075" name="T61"/>
              <a:gd fmla="*/ 1800397 w 11947525" name="T62"/>
              <a:gd fmla="*/ 1590119 h 11268075" name="T63"/>
              <a:gd fmla="*/ 1691789 w 11947525" name="T64"/>
              <a:gd fmla="*/ 1590119 h 11268075" name="T65"/>
              <a:gd fmla="*/ 1691789 w 11947525" name="T66"/>
              <a:gd fmla="*/ 1698009 h 11268075" name="T67"/>
              <a:gd fmla="*/ 0 w 11947525" name="T68"/>
              <a:gd fmla="*/ 1698009 h 11268075" name="T69"/>
              <a:gd fmla="*/ 0 w 11947525" name="T70"/>
              <a:gd fmla="*/ 1698009 h 11268075" name="T71"/>
              <a:gd fmla="*/ 0 w 11947525" name="T72"/>
              <a:gd fmla="*/ 1075310 h 11268075" name="T73"/>
              <a:gd fmla="*/ 0 w 11947525" name="T74"/>
              <a:gd fmla="*/ 1075310 h 11268075" name="T75"/>
              <a:gd fmla="*/ 250467 w 11947525" name="T76"/>
              <a:gd fmla="*/ 1075310 h 11268075" name="T77"/>
              <a:gd fmla="*/ 250467 w 11947525" name="T78"/>
              <a:gd fmla="*/ 572940 h 1126807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268075" w="11947525">
                <a:moveTo>
                  <a:pt x="8621712" y="8662987"/>
                </a:moveTo>
                <a:lnTo>
                  <a:pt x="9699625" y="8662987"/>
                </a:lnTo>
                <a:lnTo>
                  <a:pt x="9699625" y="9740900"/>
                </a:lnTo>
                <a:lnTo>
                  <a:pt x="8621712" y="9740900"/>
                </a:lnTo>
                <a:lnTo>
                  <a:pt x="8621712" y="8662987"/>
                </a:lnTo>
                <a:close/>
                <a:moveTo>
                  <a:pt x="6827837" y="8662987"/>
                </a:moveTo>
                <a:lnTo>
                  <a:pt x="7905750" y="8662987"/>
                </a:lnTo>
                <a:lnTo>
                  <a:pt x="7905750" y="9740900"/>
                </a:lnTo>
                <a:lnTo>
                  <a:pt x="6827837" y="9740900"/>
                </a:lnTo>
                <a:lnTo>
                  <a:pt x="6827837" y="8662987"/>
                </a:lnTo>
                <a:close/>
                <a:moveTo>
                  <a:pt x="5029199" y="8662987"/>
                </a:moveTo>
                <a:lnTo>
                  <a:pt x="6107112" y="8662987"/>
                </a:lnTo>
                <a:lnTo>
                  <a:pt x="6107112" y="9740900"/>
                </a:lnTo>
                <a:lnTo>
                  <a:pt x="5029199" y="9740900"/>
                </a:lnTo>
                <a:lnTo>
                  <a:pt x="5029199" y="8662987"/>
                </a:lnTo>
                <a:close/>
                <a:moveTo>
                  <a:pt x="717550" y="7853362"/>
                </a:moveTo>
                <a:lnTo>
                  <a:pt x="717550" y="10552112"/>
                </a:lnTo>
                <a:lnTo>
                  <a:pt x="10510837" y="10552112"/>
                </a:lnTo>
                <a:lnTo>
                  <a:pt x="10510837" y="7853362"/>
                </a:lnTo>
                <a:lnTo>
                  <a:pt x="717550" y="7853362"/>
                </a:lnTo>
                <a:close/>
                <a:moveTo>
                  <a:pt x="5254625" y="1227137"/>
                </a:moveTo>
                <a:lnTo>
                  <a:pt x="2886075" y="3592512"/>
                </a:lnTo>
                <a:lnTo>
                  <a:pt x="5254625" y="3592512"/>
                </a:lnTo>
                <a:lnTo>
                  <a:pt x="5254625" y="1227137"/>
                </a:lnTo>
                <a:close/>
                <a:moveTo>
                  <a:pt x="5972175" y="715962"/>
                </a:moveTo>
                <a:lnTo>
                  <a:pt x="5972175" y="4313237"/>
                </a:lnTo>
                <a:lnTo>
                  <a:pt x="2379662" y="4313237"/>
                </a:lnTo>
                <a:lnTo>
                  <a:pt x="2379662" y="7135812"/>
                </a:lnTo>
                <a:lnTo>
                  <a:pt x="8847137" y="7135812"/>
                </a:lnTo>
                <a:lnTo>
                  <a:pt x="8847137" y="715962"/>
                </a:lnTo>
                <a:lnTo>
                  <a:pt x="5972175" y="715962"/>
                </a:lnTo>
                <a:close/>
                <a:moveTo>
                  <a:pt x="5465762" y="0"/>
                </a:moveTo>
                <a:lnTo>
                  <a:pt x="9564687" y="0"/>
                </a:lnTo>
                <a:lnTo>
                  <a:pt x="9564687" y="7135812"/>
                </a:lnTo>
                <a:lnTo>
                  <a:pt x="11226800" y="7135812"/>
                </a:lnTo>
                <a:lnTo>
                  <a:pt x="11226800" y="7853362"/>
                </a:lnTo>
                <a:lnTo>
                  <a:pt x="11947525" y="7853362"/>
                </a:lnTo>
                <a:lnTo>
                  <a:pt x="11947525" y="10552112"/>
                </a:lnTo>
                <a:lnTo>
                  <a:pt x="11226800" y="10552112"/>
                </a:lnTo>
                <a:lnTo>
                  <a:pt x="11226800" y="11268075"/>
                </a:lnTo>
                <a:lnTo>
                  <a:pt x="0" y="11268075"/>
                </a:lnTo>
                <a:lnTo>
                  <a:pt x="0" y="7135812"/>
                </a:lnTo>
                <a:lnTo>
                  <a:pt x="1662112" y="7135812"/>
                </a:lnTo>
                <a:lnTo>
                  <a:pt x="1662112" y="3802062"/>
                </a:lnTo>
                <a:lnTo>
                  <a:pt x="5465762" y="0"/>
                </a:ln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p>
        </p:txBody>
      </p:sp>
      <p:sp>
        <p:nvSpPr>
          <p:cNvPr id="21" name="矩形 20"/>
          <p:cNvSpPr/>
          <p:nvPr>
            <p:custDataLst>
              <p:tags r:id="rId8"/>
            </p:custDataLst>
          </p:nvPr>
        </p:nvSpPr>
        <p:spPr>
          <a:xfrm>
            <a:off x="1661767" y="3366896"/>
            <a:ext cx="3813865" cy="369332"/>
          </a:xfrm>
          <a:prstGeom prst="rect">
            <a:avLst/>
          </a:prstGeom>
        </p:spPr>
        <p:txBody>
          <a:bodyPr wrap="square">
            <a:normAutofit/>
          </a:bodyPr>
          <a:lstStyle/>
          <a:p>
            <a:r>
              <a:rPr altLang="zh-CN" kern="0" lang="en-US" smtClean="0">
                <a:effectLst/>
              </a:rPr>
              <a:t>LOREM IPSUM DOLOR LOREM</a:t>
            </a:r>
          </a:p>
        </p:txBody>
      </p:sp>
      <p:sp>
        <p:nvSpPr>
          <p:cNvPr id="25" name="矩形 24"/>
          <p:cNvSpPr/>
          <p:nvPr>
            <p:custDataLst>
              <p:tags r:id="rId9"/>
            </p:custDataLst>
          </p:nvPr>
        </p:nvSpPr>
        <p:spPr>
          <a:xfrm>
            <a:off x="5842506" y="4471645"/>
            <a:ext cx="3813865" cy="369332"/>
          </a:xfrm>
          <a:prstGeom prst="rect">
            <a:avLst/>
          </a:prstGeom>
        </p:spPr>
        <p:txBody>
          <a:bodyPr wrap="square">
            <a:normAutofit/>
          </a:bodyPr>
          <a:lstStyle/>
          <a:p>
            <a:r>
              <a:rPr altLang="zh-CN" kern="0" lang="en-US" smtClean="0">
                <a:effectLst/>
              </a:rPr>
              <a:t>LOREM IPSUM DOLOR LOREM</a:t>
            </a:r>
          </a:p>
        </p:txBody>
      </p:sp>
      <p:sp>
        <p:nvSpPr>
          <p:cNvPr id="38" name="KSO_Shape"/>
          <p:cNvSpPr>
            <a:spLocks noChangeAspect="1"/>
          </p:cNvSpPr>
          <p:nvPr>
            <p:custDataLst>
              <p:tags r:id="rId10"/>
            </p:custDataLst>
          </p:nvPr>
        </p:nvSpPr>
        <p:spPr bwMode="auto">
          <a:xfrm>
            <a:off x="7137730" y="3171417"/>
            <a:ext cx="1223416" cy="1129621"/>
          </a:xfrm>
          <a:custGeom>
            <a:gdLst>
              <a:gd fmla="*/ 2147483646 w 4477" name="T0"/>
              <a:gd fmla="*/ 2147483646 h 4133" name="T1"/>
              <a:gd fmla="*/ 2147483646 w 4477" name="T2"/>
              <a:gd fmla="*/ 1386867173 h 4133" name="T3"/>
              <a:gd fmla="*/ 2147483646 w 4477" name="T4"/>
              <a:gd fmla="*/ 385250906 h 4133" name="T5"/>
              <a:gd fmla="*/ 2147483646 w 4477" name="T6"/>
              <a:gd fmla="*/ 0 h 4133" name="T7"/>
              <a:gd fmla="*/ 2147483646 w 4477" name="T8"/>
              <a:gd fmla="*/ 231114454 h 4133" name="T9"/>
              <a:gd fmla="*/ 2147483646 w 4477" name="T10"/>
              <a:gd fmla="*/ 1001616267 h 4133" name="T11"/>
              <a:gd fmla="*/ 2147483646 w 4477" name="T12"/>
              <a:gd fmla="*/ 2147483646 h 4133" name="T13"/>
              <a:gd fmla="*/ 2147483646 w 4477" name="T14"/>
              <a:gd fmla="*/ 2147483646 h 4133" name="T15"/>
              <a:gd fmla="*/ 2147483646 w 4477" name="T16"/>
              <a:gd fmla="*/ 2147483646 h 4133" name="T17"/>
              <a:gd fmla="*/ 2147483646 w 4477" name="T18"/>
              <a:gd fmla="*/ 2147483646 h 4133" name="T19"/>
              <a:gd fmla="*/ 2147483646 w 4477" name="T20"/>
              <a:gd fmla="*/ 2147483646 h 4133" name="T21"/>
              <a:gd fmla="*/ 2147483646 w 4477" name="T22"/>
              <a:gd fmla="*/ 2147483646 h 4133" name="T23"/>
              <a:gd fmla="*/ 2147483646 w 4477" name="T24"/>
              <a:gd fmla="*/ 2147483646 h 4133" name="T25"/>
              <a:gd fmla="*/ 2147483646 w 4477" name="T26"/>
              <a:gd fmla="*/ 2147483646 h 4133" name="T27"/>
              <a:gd fmla="*/ 2147483646 w 4477" name="T28"/>
              <a:gd fmla="*/ 2147483646 h 4133" name="T29"/>
              <a:gd fmla="*/ 2147483646 w 4477" name="T30"/>
              <a:gd fmla="*/ 2147483646 h 4133" name="T31"/>
              <a:gd fmla="*/ 2147483646 w 4477" name="T32"/>
              <a:gd fmla="*/ 2147483646 h 4133" name="T33"/>
              <a:gd fmla="*/ 2147483646 w 4477" name="T34"/>
              <a:gd fmla="*/ 2147483646 h 4133" name="T35"/>
              <a:gd fmla="*/ 2147483646 w 4477" name="T36"/>
              <a:gd fmla="*/ 2147483646 h 4133" name="T37"/>
              <a:gd fmla="*/ 2147483646 w 4477" name="T38"/>
              <a:gd fmla="*/ 2147483646 h 4133" name="T39"/>
              <a:gd fmla="*/ 2147483646 w 4477" name="T40"/>
              <a:gd fmla="*/ 2147483646 h 4133" name="T41"/>
              <a:gd fmla="*/ 2147483646 w 4477" name="T42"/>
              <a:gd fmla="*/ 2147483646 h 4133" name="T43"/>
              <a:gd fmla="*/ 2147483646 w 4477" name="T44"/>
              <a:gd fmla="*/ 2147483646 h 4133" name="T45"/>
              <a:gd fmla="*/ 2147483646 w 4477" name="T46"/>
              <a:gd fmla="*/ 2147483646 h 4133" name="T47"/>
              <a:gd fmla="*/ 2147483646 w 4477" name="T48"/>
              <a:gd fmla="*/ 2147483646 h 4133" name="T49"/>
              <a:gd fmla="*/ 2147483646 w 4477" name="T50"/>
              <a:gd fmla="*/ 2147483646 h 4133" name="T51"/>
              <a:gd fmla="*/ 2147483646 w 4477" name="T52"/>
              <a:gd fmla="*/ 2147483646 h 4133" name="T53"/>
              <a:gd fmla="*/ 2147483646 w 4477" name="T54"/>
              <a:gd fmla="*/ 2147483646 h 4133" name="T55"/>
              <a:gd fmla="*/ 2147483646 w 4477" name="T56"/>
              <a:gd fmla="*/ 2147483646 h 4133" name="T57"/>
              <a:gd fmla="*/ 2147483646 w 4477" name="T58"/>
              <a:gd fmla="*/ 2147483646 h 4133" name="T59"/>
              <a:gd fmla="*/ 2147483646 w 4477" name="T60"/>
              <a:gd fmla="*/ 2147483646 h 4133" name="T61"/>
              <a:gd fmla="*/ 2147483646 w 4477" name="T62"/>
              <a:gd fmla="*/ 2147483646 h 4133" name="T63"/>
              <a:gd fmla="*/ 2147483646 w 4477" name="T64"/>
              <a:gd fmla="*/ 2147483646 h 4133" name="T65"/>
              <a:gd fmla="*/ 0 w 4477" name="T66"/>
              <a:gd fmla="*/ 2147483646 h 4133" name="T67"/>
              <a:gd fmla="*/ 2147483646 w 4477" name="T68"/>
              <a:gd fmla="*/ 2147483646 h 4133" name="T69"/>
              <a:gd fmla="*/ 2147483646 w 4477" name="T70"/>
              <a:gd fmla="*/ 2147483646 h 4133" name="T71"/>
              <a:gd fmla="*/ 2147483646 w 4477" name="T72"/>
              <a:gd fmla="*/ 2147483646 h 4133" name="T73"/>
              <a:gd fmla="*/ 2147483646 w 4477" name="T74"/>
              <a:gd fmla="*/ 2147483646 h 4133" name="T75"/>
              <a:gd fmla="*/ 2147483646 w 4477" name="T76"/>
              <a:gd fmla="*/ 2147483646 h 4133" name="T77"/>
              <a:gd fmla="*/ 2147483646 w 4477" name="T78"/>
              <a:gd fmla="*/ 2147483646 h 4133" name="T79"/>
              <a:gd fmla="*/ 2147483646 w 4477" name="T80"/>
              <a:gd fmla="*/ 2147483646 h 4133" name="T81"/>
              <a:gd fmla="*/ 2147483646 w 4477" name="T82"/>
              <a:gd fmla="*/ 2147483646 h 4133" name="T83"/>
              <a:gd fmla="*/ 2147483646 w 4477" name="T84"/>
              <a:gd fmla="*/ 2147483646 h 4133" name="T85"/>
              <a:gd fmla="*/ 2147483646 w 4477" name="T86"/>
              <a:gd fmla="*/ 2147483646 h 4133" name="T87"/>
              <a:gd fmla="*/ 2147483646 w 4477" name="T88"/>
              <a:gd fmla="*/ 2147483646 h 4133" name="T89"/>
              <a:gd fmla="*/ 2147483646 w 4477" name="T90"/>
              <a:gd fmla="*/ 2147483646 h 4133" name="T91"/>
              <a:gd fmla="*/ 2147483646 w 4477" name="T92"/>
              <a:gd fmla="*/ 2147483646 h 4133" name="T93"/>
              <a:gd fmla="*/ 2147483646 w 4477" name="T94"/>
              <a:gd fmla="*/ 2147483646 h 4133" name="T95"/>
              <a:gd fmla="*/ 2147483646 w 4477" name="T96"/>
              <a:gd fmla="*/ 2147483646 h 4133" name="T97"/>
              <a:gd fmla="*/ 2147483646 w 4477" name="T98"/>
              <a:gd fmla="*/ 2147483646 h 4133" name="T99"/>
              <a:gd fmla="*/ 2147483646 w 4477" name="T100"/>
              <a:gd fmla="*/ 2147483646 h 4133" name="T101"/>
              <a:gd fmla="*/ 2147483646 w 4477" name="T102"/>
              <a:gd fmla="*/ 2147483646 h 4133" name="T103"/>
              <a:gd fmla="*/ 2147483646 w 4477" name="T104"/>
              <a:gd fmla="*/ 2147483646 h 4133" name="T105"/>
              <a:gd fmla="*/ 2147483646 w 4477" name="T106"/>
              <a:gd fmla="*/ 2147483646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2"/>
          </a:solidFill>
          <a:ln>
            <a:noFill/>
          </a:ln>
        </p:spPr>
        <p:txBody>
          <a:bodyPr anchor="ctr" anchorCtr="1">
            <a:normAutofit/>
          </a:bodyPr>
          <a:lstStyle/>
          <a:p>
            <a:endParaRPr altLang="en-US" lang="zh-CN"/>
          </a:p>
        </p:txBody>
      </p:sp>
    </p:spTree>
    <p:custDataLst>
      <p:tags r:id="rId11"/>
    </p:custData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custDataLst>
              <p:tags r:id="rId3"/>
            </p:custDataLst>
          </p:nvPr>
        </p:nvGrpSpPr>
        <p:grpSpPr>
          <a:xfrm>
            <a:off x="8257080" y="278556"/>
            <a:ext cx="3363419" cy="1569660"/>
            <a:chOff x="8257080" y="278556"/>
            <a:chExt cx="3363419" cy="1569660"/>
          </a:xfrm>
        </p:grpSpPr>
        <p:sp>
          <p:nvSpPr>
            <p:cNvPr id="4" name="TextBox 14"/>
            <p:cNvSpPr txBox="1"/>
            <p:nvPr>
              <p:custDataLst>
                <p:tags r:id="rId4"/>
              </p:custDataLst>
            </p:nvPr>
          </p:nvSpPr>
          <p:spPr>
            <a:xfrm>
              <a:off x="8257080" y="278556"/>
              <a:ext cx="3363419" cy="1569660"/>
            </a:xfrm>
            <a:prstGeom prst="rect">
              <a:avLst/>
            </a:prstGeom>
            <a:noFill/>
          </p:spPr>
          <p:txBody>
            <a:bodyPr rtlCol="0" wrap="square">
              <a:normAutofit fontScale="60000" lnSpcReduction="20000"/>
            </a:bodyPr>
            <a:lstStyle/>
            <a:p>
              <a:pPr algn="ctr"/>
              <a:r>
                <a:rPr altLang="zh-CN" lang="en-US" smtClean="0" sz="9600">
                  <a:sym charset="0" pitchFamily="34" typeface="Arial"/>
                </a:rPr>
                <a:t>CONTENTS</a:t>
              </a:r>
            </a:p>
          </p:txBody>
        </p:sp>
        <p:sp>
          <p:nvSpPr>
            <p:cNvPr id="5" name="矩形 4"/>
            <p:cNvSpPr/>
            <p:nvPr>
              <p:custDataLst>
                <p:tags r:id="rId5"/>
              </p:custDataLst>
            </p:nvPr>
          </p:nvSpPr>
          <p:spPr>
            <a:xfrm>
              <a:off x="9762713" y="550744"/>
              <a:ext cx="1210588" cy="707886"/>
            </a:xfrm>
            <a:prstGeom prst="rect">
              <a:avLst/>
            </a:prstGeom>
          </p:spPr>
          <p:txBody>
            <a:bodyPr wrap="none">
              <a:normAutofit/>
            </a:bodyPr>
            <a:lstStyle/>
            <a:p>
              <a:r>
                <a:rPr altLang="en-US" lang="zh-CN" smtClean="0" sz="4000">
                  <a:latin typeface="+mj-lt"/>
                  <a:ea typeface="+mj-ea"/>
                  <a:cs typeface="+mj-cs"/>
                </a:rPr>
                <a:t>目录</a:t>
              </a:r>
            </a:p>
          </p:txBody>
        </p:sp>
        <p:cxnSp>
          <p:nvCxnSpPr>
            <p:cNvPr id="6" name="直接连接符 5"/>
            <p:cNvCxnSpPr/>
            <p:nvPr>
              <p:custDataLst>
                <p:tags r:id="rId6"/>
              </p:custDataLst>
            </p:nvPr>
          </p:nvCxnSpPr>
          <p:spPr>
            <a:xfrm>
              <a:off x="9437809" y="1166424"/>
              <a:ext cx="187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KSO_Shape"/>
          <p:cNvSpPr/>
          <p:nvPr>
            <p:custDataLst>
              <p:tags r:id="rId7"/>
            </p:custDataLst>
          </p:nvPr>
        </p:nvSpPr>
        <p:spPr bwMode="auto">
          <a:xfrm>
            <a:off x="1826691" y="1530818"/>
            <a:ext cx="1223416" cy="1154370"/>
          </a:xfrm>
          <a:custGeom>
            <a:gdLst>
              <a:gd fmla="*/ 1299223 w 11947525" name="T0"/>
              <a:gd fmla="*/ 1305443 h 11268075" name="T1"/>
              <a:gd fmla="*/ 1461656 w 11947525" name="T2"/>
              <a:gd fmla="*/ 1305443 h 11268075" name="T3"/>
              <a:gd fmla="*/ 1461656 w 11947525" name="T4"/>
              <a:gd fmla="*/ 1467876 h 11268075" name="T5"/>
              <a:gd fmla="*/ 1299223 w 11947525" name="T6"/>
              <a:gd fmla="*/ 1467876 h 11268075" name="T7"/>
              <a:gd fmla="*/ 1028901 w 11947525" name="T8"/>
              <a:gd fmla="*/ 1305443 h 11268075" name="T9"/>
              <a:gd fmla="*/ 1191334 w 11947525" name="T10"/>
              <a:gd fmla="*/ 1305443 h 11268075" name="T11"/>
              <a:gd fmla="*/ 1191334 w 11947525" name="T12"/>
              <a:gd fmla="*/ 1467876 h 11268075" name="T13"/>
              <a:gd fmla="*/ 1028901 w 11947525" name="T14"/>
              <a:gd fmla="*/ 1467876 h 11268075" name="T15"/>
              <a:gd fmla="*/ 757860 w 11947525" name="T16"/>
              <a:gd fmla="*/ 1305443 h 11268075" name="T17"/>
              <a:gd fmla="*/ 920293 w 11947525" name="T18"/>
              <a:gd fmla="*/ 1305443 h 11268075" name="T19"/>
              <a:gd fmla="*/ 920293 w 11947525" name="T20"/>
              <a:gd fmla="*/ 1467876 h 11268075" name="T21"/>
              <a:gd fmla="*/ 757860 w 11947525" name="T22"/>
              <a:gd fmla="*/ 1467876 h 11268075" name="T23"/>
              <a:gd fmla="*/ 108129 w 11947525" name="T24"/>
              <a:gd fmla="*/ 1183439 h 11268075" name="T25"/>
              <a:gd fmla="*/ 108129 w 11947525" name="T26"/>
              <a:gd fmla="*/ 1590119 h 11268075" name="T27"/>
              <a:gd fmla="*/ 1583900 w 11947525" name="T28"/>
              <a:gd fmla="*/ 1590119 h 11268075" name="T29"/>
              <a:gd fmla="*/ 1583900 w 11947525" name="T30"/>
              <a:gd fmla="*/ 1183439 h 11268075" name="T31"/>
              <a:gd fmla="*/ 791830 w 11947525" name="T32"/>
              <a:gd fmla="*/ 184920 h 11268075" name="T33"/>
              <a:gd fmla="*/ 434909 w 11947525" name="T34"/>
              <a:gd fmla="*/ 541363 h 11268075" name="T35"/>
              <a:gd fmla="*/ 791830 w 11947525" name="T36"/>
              <a:gd fmla="*/ 541363 h 11268075" name="T37"/>
              <a:gd fmla="*/ 899959 w 11947525" name="T38"/>
              <a:gd fmla="*/ 107890 h 11268075" name="T39"/>
              <a:gd fmla="*/ 899959 w 11947525" name="T40"/>
              <a:gd fmla="*/ 649970 h 11268075" name="T41"/>
              <a:gd fmla="*/ 358596 w 11947525" name="T42"/>
              <a:gd fmla="*/ 649970 h 11268075" name="T43"/>
              <a:gd fmla="*/ 358596 w 11947525" name="T44"/>
              <a:gd fmla="*/ 1075310 h 11268075" name="T45"/>
              <a:gd fmla="*/ 1333193 w 11947525" name="T46"/>
              <a:gd fmla="*/ 1075310 h 11268075" name="T47"/>
              <a:gd fmla="*/ 1333193 w 11947525" name="T48"/>
              <a:gd fmla="*/ 107890 h 11268075" name="T49"/>
              <a:gd fmla="*/ 823647 w 11947525" name="T50"/>
              <a:gd fmla="*/ 0 h 11268075" name="T51"/>
              <a:gd fmla="*/ 1441322 w 11947525" name="T52"/>
              <a:gd fmla="*/ 0 h 11268075" name="T53"/>
              <a:gd fmla="*/ 1441322 w 11947525" name="T54"/>
              <a:gd fmla="*/ 1075310 h 11268075" name="T55"/>
              <a:gd fmla="*/ 1691789 w 11947525" name="T56"/>
              <a:gd fmla="*/ 1075310 h 11268075" name="T57"/>
              <a:gd fmla="*/ 1691789 w 11947525" name="T58"/>
              <a:gd fmla="*/ 1183439 h 11268075" name="T59"/>
              <a:gd fmla="*/ 1800397 w 11947525" name="T60"/>
              <a:gd fmla="*/ 1183439 h 11268075" name="T61"/>
              <a:gd fmla="*/ 1800397 w 11947525" name="T62"/>
              <a:gd fmla="*/ 1590119 h 11268075" name="T63"/>
              <a:gd fmla="*/ 1691789 w 11947525" name="T64"/>
              <a:gd fmla="*/ 1590119 h 11268075" name="T65"/>
              <a:gd fmla="*/ 1691789 w 11947525" name="T66"/>
              <a:gd fmla="*/ 1698009 h 11268075" name="T67"/>
              <a:gd fmla="*/ 0 w 11947525" name="T68"/>
              <a:gd fmla="*/ 1698009 h 11268075" name="T69"/>
              <a:gd fmla="*/ 0 w 11947525" name="T70"/>
              <a:gd fmla="*/ 1698009 h 11268075" name="T71"/>
              <a:gd fmla="*/ 0 w 11947525" name="T72"/>
              <a:gd fmla="*/ 1075310 h 11268075" name="T73"/>
              <a:gd fmla="*/ 0 w 11947525" name="T74"/>
              <a:gd fmla="*/ 1075310 h 11268075" name="T75"/>
              <a:gd fmla="*/ 250467 w 11947525" name="T76"/>
              <a:gd fmla="*/ 1075310 h 11268075" name="T77"/>
              <a:gd fmla="*/ 250467 w 11947525" name="T78"/>
              <a:gd fmla="*/ 572940 h 1126807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268075" w="11947525">
                <a:moveTo>
                  <a:pt x="8621712" y="8662987"/>
                </a:moveTo>
                <a:lnTo>
                  <a:pt x="9699625" y="8662987"/>
                </a:lnTo>
                <a:lnTo>
                  <a:pt x="9699625" y="9740900"/>
                </a:lnTo>
                <a:lnTo>
                  <a:pt x="8621712" y="9740900"/>
                </a:lnTo>
                <a:lnTo>
                  <a:pt x="8621712" y="8662987"/>
                </a:lnTo>
                <a:close/>
                <a:moveTo>
                  <a:pt x="6827837" y="8662987"/>
                </a:moveTo>
                <a:lnTo>
                  <a:pt x="7905750" y="8662987"/>
                </a:lnTo>
                <a:lnTo>
                  <a:pt x="7905750" y="9740900"/>
                </a:lnTo>
                <a:lnTo>
                  <a:pt x="6827837" y="9740900"/>
                </a:lnTo>
                <a:lnTo>
                  <a:pt x="6827837" y="8662987"/>
                </a:lnTo>
                <a:close/>
                <a:moveTo>
                  <a:pt x="5029199" y="8662987"/>
                </a:moveTo>
                <a:lnTo>
                  <a:pt x="6107112" y="8662987"/>
                </a:lnTo>
                <a:lnTo>
                  <a:pt x="6107112" y="9740900"/>
                </a:lnTo>
                <a:lnTo>
                  <a:pt x="5029199" y="9740900"/>
                </a:lnTo>
                <a:lnTo>
                  <a:pt x="5029199" y="8662987"/>
                </a:lnTo>
                <a:close/>
                <a:moveTo>
                  <a:pt x="717550" y="7853362"/>
                </a:moveTo>
                <a:lnTo>
                  <a:pt x="717550" y="10552112"/>
                </a:lnTo>
                <a:lnTo>
                  <a:pt x="10510837" y="10552112"/>
                </a:lnTo>
                <a:lnTo>
                  <a:pt x="10510837" y="7853362"/>
                </a:lnTo>
                <a:lnTo>
                  <a:pt x="717550" y="7853362"/>
                </a:lnTo>
                <a:close/>
                <a:moveTo>
                  <a:pt x="5254625" y="1227137"/>
                </a:moveTo>
                <a:lnTo>
                  <a:pt x="2886075" y="3592512"/>
                </a:lnTo>
                <a:lnTo>
                  <a:pt x="5254625" y="3592512"/>
                </a:lnTo>
                <a:lnTo>
                  <a:pt x="5254625" y="1227137"/>
                </a:lnTo>
                <a:close/>
                <a:moveTo>
                  <a:pt x="5972175" y="715962"/>
                </a:moveTo>
                <a:lnTo>
                  <a:pt x="5972175" y="4313237"/>
                </a:lnTo>
                <a:lnTo>
                  <a:pt x="2379662" y="4313237"/>
                </a:lnTo>
                <a:lnTo>
                  <a:pt x="2379662" y="7135812"/>
                </a:lnTo>
                <a:lnTo>
                  <a:pt x="8847137" y="7135812"/>
                </a:lnTo>
                <a:lnTo>
                  <a:pt x="8847137" y="715962"/>
                </a:lnTo>
                <a:lnTo>
                  <a:pt x="5972175" y="715962"/>
                </a:lnTo>
                <a:close/>
                <a:moveTo>
                  <a:pt x="5465762" y="0"/>
                </a:moveTo>
                <a:lnTo>
                  <a:pt x="9564687" y="0"/>
                </a:lnTo>
                <a:lnTo>
                  <a:pt x="9564687" y="7135812"/>
                </a:lnTo>
                <a:lnTo>
                  <a:pt x="11226800" y="7135812"/>
                </a:lnTo>
                <a:lnTo>
                  <a:pt x="11226800" y="7853362"/>
                </a:lnTo>
                <a:lnTo>
                  <a:pt x="11947525" y="7853362"/>
                </a:lnTo>
                <a:lnTo>
                  <a:pt x="11947525" y="10552112"/>
                </a:lnTo>
                <a:lnTo>
                  <a:pt x="11226800" y="10552112"/>
                </a:lnTo>
                <a:lnTo>
                  <a:pt x="11226800" y="11268075"/>
                </a:lnTo>
                <a:lnTo>
                  <a:pt x="0" y="11268075"/>
                </a:lnTo>
                <a:lnTo>
                  <a:pt x="0" y="7135812"/>
                </a:lnTo>
                <a:lnTo>
                  <a:pt x="1662112" y="7135812"/>
                </a:lnTo>
                <a:lnTo>
                  <a:pt x="1662112" y="3802062"/>
                </a:lnTo>
                <a:lnTo>
                  <a:pt x="5465762" y="0"/>
                </a:ln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p>
        </p:txBody>
      </p:sp>
      <p:sp>
        <p:nvSpPr>
          <p:cNvPr id="21" name="矩形 20"/>
          <p:cNvSpPr/>
          <p:nvPr>
            <p:custDataLst>
              <p:tags r:id="rId8"/>
            </p:custDataLst>
          </p:nvPr>
        </p:nvSpPr>
        <p:spPr>
          <a:xfrm>
            <a:off x="531467" y="2843421"/>
            <a:ext cx="3813865" cy="369332"/>
          </a:xfrm>
          <a:prstGeom prst="rect">
            <a:avLst/>
          </a:prstGeom>
        </p:spPr>
        <p:txBody>
          <a:bodyPr wrap="square">
            <a:normAutofit/>
          </a:bodyPr>
          <a:lstStyle/>
          <a:p>
            <a:r>
              <a:rPr altLang="zh-CN" kern="0" lang="en-US" smtClean="0">
                <a:effectLst/>
              </a:rPr>
              <a:t>LOREM IPSUM DOLOR LOREM</a:t>
            </a:r>
          </a:p>
        </p:txBody>
      </p:sp>
      <p:sp>
        <p:nvSpPr>
          <p:cNvPr id="25" name="矩形 24"/>
          <p:cNvSpPr/>
          <p:nvPr>
            <p:custDataLst>
              <p:tags r:id="rId9"/>
            </p:custDataLst>
          </p:nvPr>
        </p:nvSpPr>
        <p:spPr>
          <a:xfrm>
            <a:off x="4013706" y="3684389"/>
            <a:ext cx="3813865" cy="369332"/>
          </a:xfrm>
          <a:prstGeom prst="rect">
            <a:avLst/>
          </a:prstGeom>
        </p:spPr>
        <p:txBody>
          <a:bodyPr wrap="square">
            <a:normAutofit/>
          </a:bodyPr>
          <a:lstStyle/>
          <a:p>
            <a:r>
              <a:rPr altLang="zh-CN" kern="0" lang="en-US" smtClean="0">
                <a:effectLst/>
              </a:rPr>
              <a:t>LOREM IPSUM DOLOR LOREM</a:t>
            </a:r>
          </a:p>
        </p:txBody>
      </p:sp>
      <p:sp>
        <p:nvSpPr>
          <p:cNvPr id="28" name="矩形 27"/>
          <p:cNvSpPr/>
          <p:nvPr>
            <p:custDataLst>
              <p:tags r:id="rId10"/>
            </p:custDataLst>
          </p:nvPr>
        </p:nvSpPr>
        <p:spPr>
          <a:xfrm>
            <a:off x="7495944" y="4525356"/>
            <a:ext cx="3813865" cy="369332"/>
          </a:xfrm>
          <a:prstGeom prst="rect">
            <a:avLst/>
          </a:prstGeom>
        </p:spPr>
        <p:txBody>
          <a:bodyPr wrap="square">
            <a:normAutofit/>
          </a:bodyPr>
          <a:lstStyle/>
          <a:p>
            <a:r>
              <a:rPr altLang="zh-CN" kern="0" lang="en-US" smtClean="0">
                <a:effectLst/>
              </a:rPr>
              <a:t>LOREM IPSUM DOLOR LOREM</a:t>
            </a:r>
          </a:p>
        </p:txBody>
      </p:sp>
      <p:sp>
        <p:nvSpPr>
          <p:cNvPr id="38" name="KSO_Shape"/>
          <p:cNvSpPr>
            <a:spLocks noChangeAspect="1"/>
          </p:cNvSpPr>
          <p:nvPr>
            <p:custDataLst>
              <p:tags r:id="rId11"/>
            </p:custDataLst>
          </p:nvPr>
        </p:nvSpPr>
        <p:spPr bwMode="auto">
          <a:xfrm>
            <a:off x="5308930" y="2384161"/>
            <a:ext cx="1223416" cy="1129621"/>
          </a:xfrm>
          <a:custGeom>
            <a:gdLst>
              <a:gd fmla="*/ 2147483646 w 4477" name="T0"/>
              <a:gd fmla="*/ 2147483646 h 4133" name="T1"/>
              <a:gd fmla="*/ 2147483646 w 4477" name="T2"/>
              <a:gd fmla="*/ 1386867173 h 4133" name="T3"/>
              <a:gd fmla="*/ 2147483646 w 4477" name="T4"/>
              <a:gd fmla="*/ 385250906 h 4133" name="T5"/>
              <a:gd fmla="*/ 2147483646 w 4477" name="T6"/>
              <a:gd fmla="*/ 0 h 4133" name="T7"/>
              <a:gd fmla="*/ 2147483646 w 4477" name="T8"/>
              <a:gd fmla="*/ 231114454 h 4133" name="T9"/>
              <a:gd fmla="*/ 2147483646 w 4477" name="T10"/>
              <a:gd fmla="*/ 1001616267 h 4133" name="T11"/>
              <a:gd fmla="*/ 2147483646 w 4477" name="T12"/>
              <a:gd fmla="*/ 2147483646 h 4133" name="T13"/>
              <a:gd fmla="*/ 2147483646 w 4477" name="T14"/>
              <a:gd fmla="*/ 2147483646 h 4133" name="T15"/>
              <a:gd fmla="*/ 2147483646 w 4477" name="T16"/>
              <a:gd fmla="*/ 2147483646 h 4133" name="T17"/>
              <a:gd fmla="*/ 2147483646 w 4477" name="T18"/>
              <a:gd fmla="*/ 2147483646 h 4133" name="T19"/>
              <a:gd fmla="*/ 2147483646 w 4477" name="T20"/>
              <a:gd fmla="*/ 2147483646 h 4133" name="T21"/>
              <a:gd fmla="*/ 2147483646 w 4477" name="T22"/>
              <a:gd fmla="*/ 2147483646 h 4133" name="T23"/>
              <a:gd fmla="*/ 2147483646 w 4477" name="T24"/>
              <a:gd fmla="*/ 2147483646 h 4133" name="T25"/>
              <a:gd fmla="*/ 2147483646 w 4477" name="T26"/>
              <a:gd fmla="*/ 2147483646 h 4133" name="T27"/>
              <a:gd fmla="*/ 2147483646 w 4477" name="T28"/>
              <a:gd fmla="*/ 2147483646 h 4133" name="T29"/>
              <a:gd fmla="*/ 2147483646 w 4477" name="T30"/>
              <a:gd fmla="*/ 2147483646 h 4133" name="T31"/>
              <a:gd fmla="*/ 2147483646 w 4477" name="T32"/>
              <a:gd fmla="*/ 2147483646 h 4133" name="T33"/>
              <a:gd fmla="*/ 2147483646 w 4477" name="T34"/>
              <a:gd fmla="*/ 2147483646 h 4133" name="T35"/>
              <a:gd fmla="*/ 2147483646 w 4477" name="T36"/>
              <a:gd fmla="*/ 2147483646 h 4133" name="T37"/>
              <a:gd fmla="*/ 2147483646 w 4477" name="T38"/>
              <a:gd fmla="*/ 2147483646 h 4133" name="T39"/>
              <a:gd fmla="*/ 2147483646 w 4477" name="T40"/>
              <a:gd fmla="*/ 2147483646 h 4133" name="T41"/>
              <a:gd fmla="*/ 2147483646 w 4477" name="T42"/>
              <a:gd fmla="*/ 2147483646 h 4133" name="T43"/>
              <a:gd fmla="*/ 2147483646 w 4477" name="T44"/>
              <a:gd fmla="*/ 2147483646 h 4133" name="T45"/>
              <a:gd fmla="*/ 2147483646 w 4477" name="T46"/>
              <a:gd fmla="*/ 2147483646 h 4133" name="T47"/>
              <a:gd fmla="*/ 2147483646 w 4477" name="T48"/>
              <a:gd fmla="*/ 2147483646 h 4133" name="T49"/>
              <a:gd fmla="*/ 2147483646 w 4477" name="T50"/>
              <a:gd fmla="*/ 2147483646 h 4133" name="T51"/>
              <a:gd fmla="*/ 2147483646 w 4477" name="T52"/>
              <a:gd fmla="*/ 2147483646 h 4133" name="T53"/>
              <a:gd fmla="*/ 2147483646 w 4477" name="T54"/>
              <a:gd fmla="*/ 2147483646 h 4133" name="T55"/>
              <a:gd fmla="*/ 2147483646 w 4477" name="T56"/>
              <a:gd fmla="*/ 2147483646 h 4133" name="T57"/>
              <a:gd fmla="*/ 2147483646 w 4477" name="T58"/>
              <a:gd fmla="*/ 2147483646 h 4133" name="T59"/>
              <a:gd fmla="*/ 2147483646 w 4477" name="T60"/>
              <a:gd fmla="*/ 2147483646 h 4133" name="T61"/>
              <a:gd fmla="*/ 2147483646 w 4477" name="T62"/>
              <a:gd fmla="*/ 2147483646 h 4133" name="T63"/>
              <a:gd fmla="*/ 2147483646 w 4477" name="T64"/>
              <a:gd fmla="*/ 2147483646 h 4133" name="T65"/>
              <a:gd fmla="*/ 0 w 4477" name="T66"/>
              <a:gd fmla="*/ 2147483646 h 4133" name="T67"/>
              <a:gd fmla="*/ 2147483646 w 4477" name="T68"/>
              <a:gd fmla="*/ 2147483646 h 4133" name="T69"/>
              <a:gd fmla="*/ 2147483646 w 4477" name="T70"/>
              <a:gd fmla="*/ 2147483646 h 4133" name="T71"/>
              <a:gd fmla="*/ 2147483646 w 4477" name="T72"/>
              <a:gd fmla="*/ 2147483646 h 4133" name="T73"/>
              <a:gd fmla="*/ 2147483646 w 4477" name="T74"/>
              <a:gd fmla="*/ 2147483646 h 4133" name="T75"/>
              <a:gd fmla="*/ 2147483646 w 4477" name="T76"/>
              <a:gd fmla="*/ 2147483646 h 4133" name="T77"/>
              <a:gd fmla="*/ 2147483646 w 4477" name="T78"/>
              <a:gd fmla="*/ 2147483646 h 4133" name="T79"/>
              <a:gd fmla="*/ 2147483646 w 4477" name="T80"/>
              <a:gd fmla="*/ 2147483646 h 4133" name="T81"/>
              <a:gd fmla="*/ 2147483646 w 4477" name="T82"/>
              <a:gd fmla="*/ 2147483646 h 4133" name="T83"/>
              <a:gd fmla="*/ 2147483646 w 4477" name="T84"/>
              <a:gd fmla="*/ 2147483646 h 4133" name="T85"/>
              <a:gd fmla="*/ 2147483646 w 4477" name="T86"/>
              <a:gd fmla="*/ 2147483646 h 4133" name="T87"/>
              <a:gd fmla="*/ 2147483646 w 4477" name="T88"/>
              <a:gd fmla="*/ 2147483646 h 4133" name="T89"/>
              <a:gd fmla="*/ 2147483646 w 4477" name="T90"/>
              <a:gd fmla="*/ 2147483646 h 4133" name="T91"/>
              <a:gd fmla="*/ 2147483646 w 4477" name="T92"/>
              <a:gd fmla="*/ 2147483646 h 4133" name="T93"/>
              <a:gd fmla="*/ 2147483646 w 4477" name="T94"/>
              <a:gd fmla="*/ 2147483646 h 4133" name="T95"/>
              <a:gd fmla="*/ 2147483646 w 4477" name="T96"/>
              <a:gd fmla="*/ 2147483646 h 4133" name="T97"/>
              <a:gd fmla="*/ 2147483646 w 4477" name="T98"/>
              <a:gd fmla="*/ 2147483646 h 4133" name="T99"/>
              <a:gd fmla="*/ 2147483646 w 4477" name="T100"/>
              <a:gd fmla="*/ 2147483646 h 4133" name="T101"/>
              <a:gd fmla="*/ 2147483646 w 4477" name="T102"/>
              <a:gd fmla="*/ 2147483646 h 4133" name="T103"/>
              <a:gd fmla="*/ 2147483646 w 4477" name="T104"/>
              <a:gd fmla="*/ 2147483646 h 4133" name="T105"/>
              <a:gd fmla="*/ 2147483646 w 4477" name="T106"/>
              <a:gd fmla="*/ 2147483646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2"/>
          </a:solidFill>
          <a:ln>
            <a:noFill/>
          </a:ln>
        </p:spPr>
        <p:txBody>
          <a:bodyPr anchor="ctr" anchorCtr="1">
            <a:normAutofit/>
          </a:bodyPr>
          <a:lstStyle/>
          <a:p>
            <a:endParaRPr altLang="en-US" lang="zh-CN"/>
          </a:p>
        </p:txBody>
      </p:sp>
      <p:sp>
        <p:nvSpPr>
          <p:cNvPr id="39" name="KSO_Shape"/>
          <p:cNvSpPr>
            <a:spLocks noChangeAspect="1"/>
          </p:cNvSpPr>
          <p:nvPr>
            <p:custDataLst>
              <p:tags r:id="rId12"/>
            </p:custDataLst>
          </p:nvPr>
        </p:nvSpPr>
        <p:spPr bwMode="auto">
          <a:xfrm>
            <a:off x="8840104" y="3178230"/>
            <a:ext cx="1125543" cy="1223416"/>
          </a:xfrm>
          <a:custGeom>
            <a:gdLst>
              <a:gd fmla="*/ 873642 w 1122363" name="T0"/>
              <a:gd fmla="*/ 1643523 h 1220788" name="T1"/>
              <a:gd fmla="*/ 866371 w 1122363" name="T2"/>
              <a:gd fmla="*/ 1292418 h 1220788" name="T3"/>
              <a:gd fmla="*/ 756438 w 1122363" name="T4"/>
              <a:gd fmla="*/ 1193029 h 1220788" name="T5"/>
              <a:gd fmla="*/ 116958 w 1122363" name="T6"/>
              <a:gd fmla="*/ 940116 h 1220788" name="T7"/>
              <a:gd fmla="*/ 566716 w 1122363" name="T8"/>
              <a:gd fmla="*/ 935182 h 1220788" name="T9"/>
              <a:gd fmla="*/ 558560 w 1122363" name="T10"/>
              <a:gd fmla="*/ 945792 h 1220788" name="T11"/>
              <a:gd fmla="*/ 557142 w 1122363" name="T12"/>
              <a:gd fmla="*/ 969490 h 1220788" name="T13"/>
              <a:gd fmla="*/ 565652 w 1122363" name="T14"/>
              <a:gd fmla="*/ 983992 h 1220788" name="T15"/>
              <a:gd fmla="*/ 1186593 w 1122363" name="T16"/>
              <a:gd fmla="*/ 983992 h 1220788" name="T17"/>
              <a:gd fmla="*/ 1195105 w 1122363" name="T18"/>
              <a:gd fmla="*/ 969490 h 1220788" name="T19"/>
              <a:gd fmla="*/ 1194040 w 1122363" name="T20"/>
              <a:gd fmla="*/ 945792 h 1220788" name="T21"/>
              <a:gd fmla="*/ 1185530 w 1122363" name="T22"/>
              <a:gd fmla="*/ 935182 h 1220788" name="T23"/>
              <a:gd fmla="*/ 563525 w 1122363" name="T24"/>
              <a:gd fmla="*/ 837206 h 1220788" name="T25"/>
              <a:gd fmla="*/ 556433 w 1122363" name="T26"/>
              <a:gd fmla="*/ 855245 h 1220788" name="T27"/>
              <a:gd fmla="*/ 559623 w 1122363" name="T28"/>
              <a:gd fmla="*/ 877882 h 1220788" name="T29"/>
              <a:gd fmla="*/ 568135 w 1122363" name="T30"/>
              <a:gd fmla="*/ 885309 h 1220788" name="T31"/>
              <a:gd fmla="*/ 1190849 w 1122363" name="T32"/>
              <a:gd fmla="*/ 881065 h 1220788" name="T33"/>
              <a:gd fmla="*/ 1196169 w 1122363" name="T34"/>
              <a:gd fmla="*/ 860551 h 1220788" name="T35"/>
              <a:gd fmla="*/ 1190849 w 1122363" name="T36"/>
              <a:gd fmla="*/ 839683 h 1220788" name="T37"/>
              <a:gd fmla="*/ 568135 w 1122363" name="T38"/>
              <a:gd fmla="*/ 835791 h 1220788" name="T39"/>
              <a:gd fmla="*/ 561751 w 1122363" name="T40"/>
              <a:gd fmla="*/ 740292 h 1220788" name="T41"/>
              <a:gd fmla="*/ 556433 w 1122363" name="T42"/>
              <a:gd fmla="*/ 761160 h 1220788" name="T43"/>
              <a:gd fmla="*/ 561751 w 1122363" name="T44"/>
              <a:gd fmla="*/ 781676 h 1220788" name="T45"/>
              <a:gd fmla="*/ 1184112 w 1122363" name="T46"/>
              <a:gd fmla="*/ 785920 h 1220788" name="T47"/>
              <a:gd fmla="*/ 1192622 w 1122363" name="T48"/>
              <a:gd fmla="*/ 778492 h 1220788" name="T49"/>
              <a:gd fmla="*/ 1195814 w 1122363" name="T50"/>
              <a:gd fmla="*/ 755855 h 1220788" name="T51"/>
              <a:gd fmla="*/ 1189076 w 1122363" name="T52"/>
              <a:gd fmla="*/ 738170 h 1220788" name="T53"/>
              <a:gd fmla="*/ 566716 w 1122363" name="T54"/>
              <a:gd fmla="*/ 736402 h 1220788" name="T55"/>
              <a:gd fmla="*/ 1260710 w 1122363" name="T56"/>
              <a:gd fmla="*/ 871515 h 1220788" name="T57"/>
              <a:gd fmla="*/ 894386 w 1122363" name="T58"/>
              <a:gd fmla="*/ 1086564 h 1220788" name="T59"/>
              <a:gd fmla="*/ 899705 w 1122363" name="T60"/>
              <a:gd fmla="*/ 1075601 h 1220788" name="T61"/>
              <a:gd fmla="*/ 900059 w 1122363" name="T62"/>
              <a:gd fmla="*/ 1051902 h 1220788" name="T63"/>
              <a:gd fmla="*/ 895804 w 1122363" name="T64"/>
              <a:gd fmla="*/ 1037400 h 1220788" name="T65"/>
              <a:gd fmla="*/ 490827 w 1122363" name="T66"/>
              <a:gd fmla="*/ 649037 h 1220788" name="T67"/>
              <a:gd fmla="*/ 877186 w 1122363" name="T68"/>
              <a:gd fmla="*/ 187173 h 1220788" name="T69"/>
              <a:gd fmla="*/ 1640604 w 1122363" name="T70"/>
              <a:gd fmla="*/ 708714 h 1220788" name="T71"/>
              <a:gd fmla="*/ 1681716 w 1122363" name="T72"/>
              <a:gd fmla="*/ 714728 h 1220788" name="T73"/>
              <a:gd fmla="*/ 1711488 w 1122363" name="T74"/>
              <a:gd fmla="*/ 729590 h 1220788" name="T75"/>
              <a:gd fmla="*/ 1732044 w 1122363" name="T76"/>
              <a:gd fmla="*/ 749404 h 1220788" name="T77"/>
              <a:gd fmla="*/ 1746576 w 1122363" name="T78"/>
              <a:gd fmla="*/ 776295 h 1220788" name="T79"/>
              <a:gd fmla="*/ 1752600 w 1122363" name="T80"/>
              <a:gd fmla="*/ 1846618 h 1220788" name="T81"/>
              <a:gd fmla="*/ 1745158 w 1122363" name="T82"/>
              <a:gd fmla="*/ 1874217 h 1220788" name="T83"/>
              <a:gd fmla="*/ 1726373 w 1122363" name="T84"/>
              <a:gd fmla="*/ 1894740 h 1220788" name="T85"/>
              <a:gd fmla="*/ 1699792 w 1122363" name="T86"/>
              <a:gd fmla="*/ 1905000 h 1220788" name="T87"/>
              <a:gd fmla="*/ 41112 w 1122363" name="T88"/>
              <a:gd fmla="*/ 1902524 h 1220788" name="T89"/>
              <a:gd fmla="*/ 17011 w 1122363" name="T90"/>
              <a:gd fmla="*/ 1887663 h 1220788" name="T91"/>
              <a:gd fmla="*/ 2127 w 1122363" name="T92"/>
              <a:gd fmla="*/ 1863602 h 1220788" name="T93"/>
              <a:gd fmla="*/ 354 w 1122363" name="T94"/>
              <a:gd fmla="*/ 795401 h 1220788" name="T95"/>
              <a:gd fmla="*/ 8151 w 1122363" name="T96"/>
              <a:gd fmla="*/ 755065 h 1220788" name="T97"/>
              <a:gd fmla="*/ 19847 w 1122363" name="T98"/>
              <a:gd fmla="*/ 734543 h 1220788" name="T99"/>
              <a:gd fmla="*/ 38631 w 1122363" name="T100"/>
              <a:gd fmla="*/ 718622 h 1220788" name="T101"/>
              <a:gd fmla="*/ 64858 w 1122363" name="T102"/>
              <a:gd fmla="*/ 707299 h 1220788" name="T103"/>
              <a:gd fmla="*/ 100654 w 1122363" name="T104"/>
              <a:gd fmla="*/ 701992 h 122078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220788" w="1122363">
                <a:moveTo>
                  <a:pt x="396743" y="901306"/>
                </a:moveTo>
                <a:lnTo>
                  <a:pt x="119386" y="1152538"/>
                </a:lnTo>
                <a:lnTo>
                  <a:pt x="1002750" y="1152538"/>
                </a:lnTo>
                <a:lnTo>
                  <a:pt x="727664" y="901306"/>
                </a:lnTo>
                <a:lnTo>
                  <a:pt x="559479" y="1053225"/>
                </a:lnTo>
                <a:lnTo>
                  <a:pt x="396743" y="901306"/>
                </a:lnTo>
                <a:close/>
                <a:moveTo>
                  <a:pt x="554823" y="828225"/>
                </a:moveTo>
                <a:lnTo>
                  <a:pt x="567313" y="828225"/>
                </a:lnTo>
                <a:lnTo>
                  <a:pt x="560955" y="833438"/>
                </a:lnTo>
                <a:lnTo>
                  <a:pt x="554823" y="828225"/>
                </a:lnTo>
                <a:close/>
                <a:moveTo>
                  <a:pt x="484422" y="764533"/>
                </a:moveTo>
                <a:lnTo>
                  <a:pt x="637714" y="764533"/>
                </a:lnTo>
                <a:lnTo>
                  <a:pt x="602514" y="796266"/>
                </a:lnTo>
                <a:lnTo>
                  <a:pt x="519850" y="796266"/>
                </a:lnTo>
                <a:lnTo>
                  <a:pt x="484422" y="764533"/>
                </a:lnTo>
                <a:close/>
                <a:moveTo>
                  <a:pt x="1051549" y="602458"/>
                </a:moveTo>
                <a:lnTo>
                  <a:pt x="788945" y="850289"/>
                </a:lnTo>
                <a:lnTo>
                  <a:pt x="1051549" y="1097893"/>
                </a:lnTo>
                <a:lnTo>
                  <a:pt x="1051549" y="602458"/>
                </a:lnTo>
                <a:close/>
                <a:moveTo>
                  <a:pt x="74900" y="602458"/>
                </a:moveTo>
                <a:lnTo>
                  <a:pt x="74900" y="1097893"/>
                </a:lnTo>
                <a:lnTo>
                  <a:pt x="337957" y="850289"/>
                </a:lnTo>
                <a:lnTo>
                  <a:pt x="74900" y="602458"/>
                </a:lnTo>
                <a:close/>
                <a:moveTo>
                  <a:pt x="363833" y="599069"/>
                </a:moveTo>
                <a:lnTo>
                  <a:pt x="362924" y="599296"/>
                </a:lnTo>
                <a:lnTo>
                  <a:pt x="362243" y="599522"/>
                </a:lnTo>
                <a:lnTo>
                  <a:pt x="360881" y="600202"/>
                </a:lnTo>
                <a:lnTo>
                  <a:pt x="359745" y="601789"/>
                </a:lnTo>
                <a:lnTo>
                  <a:pt x="358382" y="603829"/>
                </a:lnTo>
                <a:lnTo>
                  <a:pt x="357701" y="606095"/>
                </a:lnTo>
                <a:lnTo>
                  <a:pt x="356793" y="609042"/>
                </a:lnTo>
                <a:lnTo>
                  <a:pt x="356339" y="611762"/>
                </a:lnTo>
                <a:lnTo>
                  <a:pt x="356339" y="615162"/>
                </a:lnTo>
                <a:lnTo>
                  <a:pt x="356339" y="618335"/>
                </a:lnTo>
                <a:lnTo>
                  <a:pt x="356793" y="621282"/>
                </a:lnTo>
                <a:lnTo>
                  <a:pt x="357701" y="624002"/>
                </a:lnTo>
                <a:lnTo>
                  <a:pt x="358382" y="626268"/>
                </a:lnTo>
                <a:lnTo>
                  <a:pt x="359745" y="628082"/>
                </a:lnTo>
                <a:lnTo>
                  <a:pt x="360881" y="629668"/>
                </a:lnTo>
                <a:lnTo>
                  <a:pt x="362243" y="630575"/>
                </a:lnTo>
                <a:lnTo>
                  <a:pt x="362924" y="631028"/>
                </a:lnTo>
                <a:lnTo>
                  <a:pt x="363833" y="631028"/>
                </a:lnTo>
                <a:lnTo>
                  <a:pt x="758304" y="631028"/>
                </a:lnTo>
                <a:lnTo>
                  <a:pt x="759212" y="631028"/>
                </a:lnTo>
                <a:lnTo>
                  <a:pt x="759893" y="630575"/>
                </a:lnTo>
                <a:lnTo>
                  <a:pt x="761483" y="629668"/>
                </a:lnTo>
                <a:lnTo>
                  <a:pt x="762618" y="628082"/>
                </a:lnTo>
                <a:lnTo>
                  <a:pt x="763754" y="626268"/>
                </a:lnTo>
                <a:lnTo>
                  <a:pt x="764662" y="624002"/>
                </a:lnTo>
                <a:lnTo>
                  <a:pt x="765344" y="621282"/>
                </a:lnTo>
                <a:lnTo>
                  <a:pt x="765798" y="618335"/>
                </a:lnTo>
                <a:lnTo>
                  <a:pt x="766025" y="615162"/>
                </a:lnTo>
                <a:lnTo>
                  <a:pt x="765798" y="611762"/>
                </a:lnTo>
                <a:lnTo>
                  <a:pt x="765344" y="609042"/>
                </a:lnTo>
                <a:lnTo>
                  <a:pt x="764662" y="606095"/>
                </a:lnTo>
                <a:lnTo>
                  <a:pt x="763754" y="603829"/>
                </a:lnTo>
                <a:lnTo>
                  <a:pt x="762618" y="601789"/>
                </a:lnTo>
                <a:lnTo>
                  <a:pt x="761483" y="600202"/>
                </a:lnTo>
                <a:lnTo>
                  <a:pt x="759893" y="599522"/>
                </a:lnTo>
                <a:lnTo>
                  <a:pt x="759212" y="599296"/>
                </a:lnTo>
                <a:lnTo>
                  <a:pt x="758304" y="599069"/>
                </a:lnTo>
                <a:lnTo>
                  <a:pt x="363833" y="599069"/>
                </a:lnTo>
                <a:close/>
                <a:moveTo>
                  <a:pt x="362924" y="535603"/>
                </a:moveTo>
                <a:lnTo>
                  <a:pt x="362243" y="535830"/>
                </a:lnTo>
                <a:lnTo>
                  <a:pt x="360881" y="536510"/>
                </a:lnTo>
                <a:lnTo>
                  <a:pt x="359745" y="538097"/>
                </a:lnTo>
                <a:lnTo>
                  <a:pt x="358382" y="540136"/>
                </a:lnTo>
                <a:lnTo>
                  <a:pt x="357701" y="542403"/>
                </a:lnTo>
                <a:lnTo>
                  <a:pt x="356793" y="545350"/>
                </a:lnTo>
                <a:lnTo>
                  <a:pt x="356339" y="548070"/>
                </a:lnTo>
                <a:lnTo>
                  <a:pt x="356339" y="551470"/>
                </a:lnTo>
                <a:lnTo>
                  <a:pt x="356339" y="554416"/>
                </a:lnTo>
                <a:lnTo>
                  <a:pt x="356793" y="557590"/>
                </a:lnTo>
                <a:lnTo>
                  <a:pt x="357701" y="560309"/>
                </a:lnTo>
                <a:lnTo>
                  <a:pt x="358382" y="562576"/>
                </a:lnTo>
                <a:lnTo>
                  <a:pt x="359745" y="564616"/>
                </a:lnTo>
                <a:lnTo>
                  <a:pt x="360881" y="565976"/>
                </a:lnTo>
                <a:lnTo>
                  <a:pt x="362243" y="566883"/>
                </a:lnTo>
                <a:lnTo>
                  <a:pt x="362924" y="567336"/>
                </a:lnTo>
                <a:lnTo>
                  <a:pt x="363833" y="567336"/>
                </a:lnTo>
                <a:lnTo>
                  <a:pt x="758304" y="567336"/>
                </a:lnTo>
                <a:lnTo>
                  <a:pt x="759212" y="567336"/>
                </a:lnTo>
                <a:lnTo>
                  <a:pt x="759893" y="566883"/>
                </a:lnTo>
                <a:lnTo>
                  <a:pt x="761483" y="565976"/>
                </a:lnTo>
                <a:lnTo>
                  <a:pt x="762618" y="564616"/>
                </a:lnTo>
                <a:lnTo>
                  <a:pt x="763754" y="562576"/>
                </a:lnTo>
                <a:lnTo>
                  <a:pt x="764662" y="560309"/>
                </a:lnTo>
                <a:lnTo>
                  <a:pt x="765344" y="557590"/>
                </a:lnTo>
                <a:lnTo>
                  <a:pt x="765798" y="554416"/>
                </a:lnTo>
                <a:lnTo>
                  <a:pt x="766025" y="551470"/>
                </a:lnTo>
                <a:lnTo>
                  <a:pt x="765798" y="548070"/>
                </a:lnTo>
                <a:lnTo>
                  <a:pt x="765344" y="545350"/>
                </a:lnTo>
                <a:lnTo>
                  <a:pt x="764662" y="542403"/>
                </a:lnTo>
                <a:lnTo>
                  <a:pt x="763754" y="540136"/>
                </a:lnTo>
                <a:lnTo>
                  <a:pt x="762618" y="538097"/>
                </a:lnTo>
                <a:lnTo>
                  <a:pt x="761483" y="536510"/>
                </a:lnTo>
                <a:lnTo>
                  <a:pt x="759893" y="535830"/>
                </a:lnTo>
                <a:lnTo>
                  <a:pt x="759212" y="535603"/>
                </a:lnTo>
                <a:lnTo>
                  <a:pt x="758304" y="535603"/>
                </a:lnTo>
                <a:lnTo>
                  <a:pt x="363833" y="535603"/>
                </a:lnTo>
                <a:lnTo>
                  <a:pt x="362924" y="535603"/>
                </a:lnTo>
                <a:close/>
                <a:moveTo>
                  <a:pt x="362924" y="471911"/>
                </a:moveTo>
                <a:lnTo>
                  <a:pt x="362243" y="472138"/>
                </a:lnTo>
                <a:lnTo>
                  <a:pt x="360881" y="473044"/>
                </a:lnTo>
                <a:lnTo>
                  <a:pt x="359745" y="474404"/>
                </a:lnTo>
                <a:lnTo>
                  <a:pt x="358382" y="476444"/>
                </a:lnTo>
                <a:lnTo>
                  <a:pt x="357701" y="478711"/>
                </a:lnTo>
                <a:lnTo>
                  <a:pt x="356793" y="481657"/>
                </a:lnTo>
                <a:lnTo>
                  <a:pt x="356339" y="484377"/>
                </a:lnTo>
                <a:lnTo>
                  <a:pt x="356339" y="487777"/>
                </a:lnTo>
                <a:lnTo>
                  <a:pt x="356339" y="490724"/>
                </a:lnTo>
                <a:lnTo>
                  <a:pt x="356793" y="493897"/>
                </a:lnTo>
                <a:lnTo>
                  <a:pt x="357701" y="496617"/>
                </a:lnTo>
                <a:lnTo>
                  <a:pt x="358382" y="498884"/>
                </a:lnTo>
                <a:lnTo>
                  <a:pt x="359745" y="500924"/>
                </a:lnTo>
                <a:lnTo>
                  <a:pt x="360881" y="502284"/>
                </a:lnTo>
                <a:lnTo>
                  <a:pt x="362243" y="503417"/>
                </a:lnTo>
                <a:lnTo>
                  <a:pt x="362924" y="503644"/>
                </a:lnTo>
                <a:lnTo>
                  <a:pt x="363833" y="503644"/>
                </a:lnTo>
                <a:lnTo>
                  <a:pt x="758304" y="503644"/>
                </a:lnTo>
                <a:lnTo>
                  <a:pt x="759212" y="503644"/>
                </a:lnTo>
                <a:lnTo>
                  <a:pt x="759893" y="503417"/>
                </a:lnTo>
                <a:lnTo>
                  <a:pt x="761483" y="502284"/>
                </a:lnTo>
                <a:lnTo>
                  <a:pt x="762618" y="500924"/>
                </a:lnTo>
                <a:lnTo>
                  <a:pt x="763754" y="498884"/>
                </a:lnTo>
                <a:lnTo>
                  <a:pt x="764662" y="496617"/>
                </a:lnTo>
                <a:lnTo>
                  <a:pt x="765344" y="493897"/>
                </a:lnTo>
                <a:lnTo>
                  <a:pt x="765798" y="490724"/>
                </a:lnTo>
                <a:lnTo>
                  <a:pt x="766025" y="487777"/>
                </a:lnTo>
                <a:lnTo>
                  <a:pt x="765798" y="484377"/>
                </a:lnTo>
                <a:lnTo>
                  <a:pt x="765344" y="481657"/>
                </a:lnTo>
                <a:lnTo>
                  <a:pt x="764662" y="478711"/>
                </a:lnTo>
                <a:lnTo>
                  <a:pt x="763754" y="476444"/>
                </a:lnTo>
                <a:lnTo>
                  <a:pt x="762618" y="474404"/>
                </a:lnTo>
                <a:lnTo>
                  <a:pt x="761483" y="473044"/>
                </a:lnTo>
                <a:lnTo>
                  <a:pt x="759893" y="472138"/>
                </a:lnTo>
                <a:lnTo>
                  <a:pt x="759212" y="471911"/>
                </a:lnTo>
                <a:lnTo>
                  <a:pt x="758304" y="471911"/>
                </a:lnTo>
                <a:lnTo>
                  <a:pt x="363833" y="471911"/>
                </a:lnTo>
                <a:lnTo>
                  <a:pt x="362924" y="471911"/>
                </a:lnTo>
                <a:close/>
                <a:moveTo>
                  <a:pt x="314325" y="415925"/>
                </a:moveTo>
                <a:lnTo>
                  <a:pt x="352251" y="415925"/>
                </a:lnTo>
                <a:lnTo>
                  <a:pt x="771930" y="415925"/>
                </a:lnTo>
                <a:lnTo>
                  <a:pt x="808038" y="415925"/>
                </a:lnTo>
                <a:lnTo>
                  <a:pt x="807357" y="558496"/>
                </a:lnTo>
                <a:lnTo>
                  <a:pt x="807130" y="611309"/>
                </a:lnTo>
                <a:lnTo>
                  <a:pt x="672687" y="732573"/>
                </a:lnTo>
                <a:lnTo>
                  <a:pt x="449449" y="732573"/>
                </a:lnTo>
                <a:lnTo>
                  <a:pt x="409480" y="696307"/>
                </a:lnTo>
                <a:lnTo>
                  <a:pt x="572764" y="696307"/>
                </a:lnTo>
                <a:lnTo>
                  <a:pt x="573672" y="695854"/>
                </a:lnTo>
                <a:lnTo>
                  <a:pt x="574353" y="695174"/>
                </a:lnTo>
                <a:lnTo>
                  <a:pt x="574808" y="693587"/>
                </a:lnTo>
                <a:lnTo>
                  <a:pt x="575716" y="691547"/>
                </a:lnTo>
                <a:lnTo>
                  <a:pt x="576170" y="689281"/>
                </a:lnTo>
                <a:lnTo>
                  <a:pt x="576397" y="686787"/>
                </a:lnTo>
                <a:lnTo>
                  <a:pt x="576624" y="683614"/>
                </a:lnTo>
                <a:lnTo>
                  <a:pt x="576624" y="680214"/>
                </a:lnTo>
                <a:lnTo>
                  <a:pt x="576624" y="677268"/>
                </a:lnTo>
                <a:lnTo>
                  <a:pt x="576397" y="674094"/>
                </a:lnTo>
                <a:lnTo>
                  <a:pt x="576170" y="671374"/>
                </a:lnTo>
                <a:lnTo>
                  <a:pt x="575716" y="669108"/>
                </a:lnTo>
                <a:lnTo>
                  <a:pt x="574808" y="667294"/>
                </a:lnTo>
                <a:lnTo>
                  <a:pt x="574353" y="665708"/>
                </a:lnTo>
                <a:lnTo>
                  <a:pt x="573672" y="664801"/>
                </a:lnTo>
                <a:lnTo>
                  <a:pt x="572764" y="664348"/>
                </a:lnTo>
                <a:lnTo>
                  <a:pt x="374052" y="664348"/>
                </a:lnTo>
                <a:lnTo>
                  <a:pt x="314325" y="610175"/>
                </a:lnTo>
                <a:lnTo>
                  <a:pt x="314325" y="563483"/>
                </a:lnTo>
                <a:lnTo>
                  <a:pt x="314325" y="415925"/>
                </a:lnTo>
                <a:close/>
                <a:moveTo>
                  <a:pt x="561749" y="119947"/>
                </a:moveTo>
                <a:lnTo>
                  <a:pt x="127783" y="529447"/>
                </a:lnTo>
                <a:lnTo>
                  <a:pt x="573325" y="935318"/>
                </a:lnTo>
                <a:lnTo>
                  <a:pt x="994126" y="529447"/>
                </a:lnTo>
                <a:lnTo>
                  <a:pt x="561749" y="119947"/>
                </a:lnTo>
                <a:close/>
                <a:moveTo>
                  <a:pt x="553351" y="0"/>
                </a:moveTo>
                <a:lnTo>
                  <a:pt x="1030895" y="455075"/>
                </a:lnTo>
                <a:lnTo>
                  <a:pt x="1037704" y="454394"/>
                </a:lnTo>
                <a:lnTo>
                  <a:pt x="1044059" y="454168"/>
                </a:lnTo>
                <a:lnTo>
                  <a:pt x="1050641" y="454168"/>
                </a:lnTo>
                <a:lnTo>
                  <a:pt x="1056542" y="454394"/>
                </a:lnTo>
                <a:lnTo>
                  <a:pt x="1061762" y="454848"/>
                </a:lnTo>
                <a:lnTo>
                  <a:pt x="1067210" y="455755"/>
                </a:lnTo>
                <a:lnTo>
                  <a:pt x="1071976" y="456662"/>
                </a:lnTo>
                <a:lnTo>
                  <a:pt x="1076969" y="458022"/>
                </a:lnTo>
                <a:lnTo>
                  <a:pt x="1081282" y="459610"/>
                </a:lnTo>
                <a:lnTo>
                  <a:pt x="1085367" y="461197"/>
                </a:lnTo>
                <a:lnTo>
                  <a:pt x="1089226" y="463011"/>
                </a:lnTo>
                <a:lnTo>
                  <a:pt x="1092857" y="465051"/>
                </a:lnTo>
                <a:lnTo>
                  <a:pt x="1096035" y="467546"/>
                </a:lnTo>
                <a:lnTo>
                  <a:pt x="1099212" y="469813"/>
                </a:lnTo>
                <a:lnTo>
                  <a:pt x="1101936" y="472307"/>
                </a:lnTo>
                <a:lnTo>
                  <a:pt x="1104660" y="474801"/>
                </a:lnTo>
                <a:lnTo>
                  <a:pt x="1107156" y="477522"/>
                </a:lnTo>
                <a:lnTo>
                  <a:pt x="1109199" y="480243"/>
                </a:lnTo>
                <a:lnTo>
                  <a:pt x="1111242" y="482964"/>
                </a:lnTo>
                <a:lnTo>
                  <a:pt x="1113057" y="485912"/>
                </a:lnTo>
                <a:lnTo>
                  <a:pt x="1114646" y="488633"/>
                </a:lnTo>
                <a:lnTo>
                  <a:pt x="1116008" y="491580"/>
                </a:lnTo>
                <a:lnTo>
                  <a:pt x="1118505" y="497476"/>
                </a:lnTo>
                <a:lnTo>
                  <a:pt x="1120093" y="502691"/>
                </a:lnTo>
                <a:lnTo>
                  <a:pt x="1121228" y="508133"/>
                </a:lnTo>
                <a:lnTo>
                  <a:pt x="1121909" y="512668"/>
                </a:lnTo>
                <a:lnTo>
                  <a:pt x="1122363" y="516976"/>
                </a:lnTo>
                <a:lnTo>
                  <a:pt x="1122363" y="1183375"/>
                </a:lnTo>
                <a:lnTo>
                  <a:pt x="1121909" y="1187003"/>
                </a:lnTo>
                <a:lnTo>
                  <a:pt x="1121455" y="1190858"/>
                </a:lnTo>
                <a:lnTo>
                  <a:pt x="1120547" y="1194259"/>
                </a:lnTo>
                <a:lnTo>
                  <a:pt x="1119186" y="1197887"/>
                </a:lnTo>
                <a:lnTo>
                  <a:pt x="1117597" y="1201061"/>
                </a:lnTo>
                <a:lnTo>
                  <a:pt x="1115554" y="1204009"/>
                </a:lnTo>
                <a:lnTo>
                  <a:pt x="1113511" y="1207184"/>
                </a:lnTo>
                <a:lnTo>
                  <a:pt x="1111242" y="1209678"/>
                </a:lnTo>
                <a:lnTo>
                  <a:pt x="1108518" y="1212172"/>
                </a:lnTo>
                <a:lnTo>
                  <a:pt x="1105567" y="1214213"/>
                </a:lnTo>
                <a:lnTo>
                  <a:pt x="1102617" y="1216253"/>
                </a:lnTo>
                <a:lnTo>
                  <a:pt x="1099212" y="1217841"/>
                </a:lnTo>
                <a:lnTo>
                  <a:pt x="1095581" y="1219201"/>
                </a:lnTo>
                <a:lnTo>
                  <a:pt x="1091949" y="1219881"/>
                </a:lnTo>
                <a:lnTo>
                  <a:pt x="1088545" y="1220788"/>
                </a:lnTo>
                <a:lnTo>
                  <a:pt x="1084686" y="1220788"/>
                </a:lnTo>
                <a:lnTo>
                  <a:pt x="37450" y="1220788"/>
                </a:lnTo>
                <a:lnTo>
                  <a:pt x="33591" y="1220788"/>
                </a:lnTo>
                <a:lnTo>
                  <a:pt x="29960" y="1219881"/>
                </a:lnTo>
                <a:lnTo>
                  <a:pt x="26328" y="1219201"/>
                </a:lnTo>
                <a:lnTo>
                  <a:pt x="22924" y="1217841"/>
                </a:lnTo>
                <a:lnTo>
                  <a:pt x="19519" y="1216253"/>
                </a:lnTo>
                <a:lnTo>
                  <a:pt x="16569" y="1214213"/>
                </a:lnTo>
                <a:lnTo>
                  <a:pt x="13391" y="1212172"/>
                </a:lnTo>
                <a:lnTo>
                  <a:pt x="10894" y="1209678"/>
                </a:lnTo>
                <a:lnTo>
                  <a:pt x="8398" y="1207184"/>
                </a:lnTo>
                <a:lnTo>
                  <a:pt x="6355" y="1204009"/>
                </a:lnTo>
                <a:lnTo>
                  <a:pt x="4539" y="1201061"/>
                </a:lnTo>
                <a:lnTo>
                  <a:pt x="2723" y="1197887"/>
                </a:lnTo>
                <a:lnTo>
                  <a:pt x="1362" y="1194259"/>
                </a:lnTo>
                <a:lnTo>
                  <a:pt x="681" y="1190858"/>
                </a:lnTo>
                <a:lnTo>
                  <a:pt x="227" y="1187003"/>
                </a:lnTo>
                <a:lnTo>
                  <a:pt x="0" y="1183375"/>
                </a:lnTo>
                <a:lnTo>
                  <a:pt x="0" y="516976"/>
                </a:lnTo>
                <a:lnTo>
                  <a:pt x="227" y="509720"/>
                </a:lnTo>
                <a:lnTo>
                  <a:pt x="681" y="502691"/>
                </a:lnTo>
                <a:lnTo>
                  <a:pt x="1589" y="496115"/>
                </a:lnTo>
                <a:lnTo>
                  <a:pt x="3177" y="489993"/>
                </a:lnTo>
                <a:lnTo>
                  <a:pt x="4312" y="486819"/>
                </a:lnTo>
                <a:lnTo>
                  <a:pt x="5220" y="483871"/>
                </a:lnTo>
                <a:lnTo>
                  <a:pt x="6582" y="480923"/>
                </a:lnTo>
                <a:lnTo>
                  <a:pt x="7944" y="478429"/>
                </a:lnTo>
                <a:lnTo>
                  <a:pt x="9305" y="475708"/>
                </a:lnTo>
                <a:lnTo>
                  <a:pt x="10894" y="472987"/>
                </a:lnTo>
                <a:lnTo>
                  <a:pt x="12710" y="470720"/>
                </a:lnTo>
                <a:lnTo>
                  <a:pt x="14753" y="468453"/>
                </a:lnTo>
                <a:lnTo>
                  <a:pt x="17022" y="466412"/>
                </a:lnTo>
                <a:lnTo>
                  <a:pt x="19292" y="464144"/>
                </a:lnTo>
                <a:lnTo>
                  <a:pt x="22016" y="462331"/>
                </a:lnTo>
                <a:lnTo>
                  <a:pt x="24739" y="460517"/>
                </a:lnTo>
                <a:lnTo>
                  <a:pt x="27463" y="458703"/>
                </a:lnTo>
                <a:lnTo>
                  <a:pt x="30868" y="457115"/>
                </a:lnTo>
                <a:lnTo>
                  <a:pt x="34272" y="455755"/>
                </a:lnTo>
                <a:lnTo>
                  <a:pt x="37904" y="454394"/>
                </a:lnTo>
                <a:lnTo>
                  <a:pt x="41535" y="453261"/>
                </a:lnTo>
                <a:lnTo>
                  <a:pt x="45848" y="452354"/>
                </a:lnTo>
                <a:lnTo>
                  <a:pt x="50160" y="451674"/>
                </a:lnTo>
                <a:lnTo>
                  <a:pt x="54699" y="450767"/>
                </a:lnTo>
                <a:lnTo>
                  <a:pt x="59466" y="450313"/>
                </a:lnTo>
                <a:lnTo>
                  <a:pt x="64459" y="449860"/>
                </a:lnTo>
                <a:lnTo>
                  <a:pt x="69906" y="449633"/>
                </a:lnTo>
                <a:lnTo>
                  <a:pt x="75354" y="449633"/>
                </a:lnTo>
                <a:lnTo>
                  <a:pt x="553351" y="0"/>
                </a:lnTo>
                <a:close/>
              </a:path>
            </a:pathLst>
          </a:custGeom>
          <a:solidFill>
            <a:schemeClr val="accent3"/>
          </a:solidFill>
          <a:ln>
            <a:noFill/>
          </a:ln>
        </p:spPr>
        <p:txBody>
          <a:bodyPr anchor="ctr" anchorCtr="1">
            <a:normAutofit/>
          </a:bodyPr>
          <a:lstStyle/>
          <a:p>
            <a:endParaRPr altLang="en-US" lang="zh-CN"/>
          </a:p>
        </p:txBody>
      </p:sp>
    </p:spTree>
    <p:custDataLst>
      <p:tags r:id="rId13"/>
    </p:custData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custDataLst>
              <p:tags r:id="rId3"/>
            </p:custDataLst>
          </p:nvPr>
        </p:nvGrpSpPr>
        <p:grpSpPr>
          <a:xfrm>
            <a:off x="8257080" y="278556"/>
            <a:ext cx="3363419" cy="1569660"/>
            <a:chOff x="8257080" y="278556"/>
            <a:chExt cx="3363419" cy="1569660"/>
          </a:xfrm>
        </p:grpSpPr>
        <p:sp>
          <p:nvSpPr>
            <p:cNvPr id="4" name="TextBox 14"/>
            <p:cNvSpPr txBox="1"/>
            <p:nvPr>
              <p:custDataLst>
                <p:tags r:id="rId4"/>
              </p:custDataLst>
            </p:nvPr>
          </p:nvSpPr>
          <p:spPr>
            <a:xfrm>
              <a:off x="8257080" y="278556"/>
              <a:ext cx="3363419" cy="1569660"/>
            </a:xfrm>
            <a:prstGeom prst="rect">
              <a:avLst/>
            </a:prstGeom>
            <a:noFill/>
          </p:spPr>
          <p:txBody>
            <a:bodyPr rtlCol="0" wrap="square">
              <a:normAutofit fontScale="60000" lnSpcReduction="20000"/>
            </a:bodyPr>
            <a:lstStyle/>
            <a:p>
              <a:pPr algn="ctr"/>
              <a:r>
                <a:rPr altLang="zh-CN" lang="en-US" smtClean="0" sz="9600">
                  <a:cs typeface="+mn-ea"/>
                  <a:sym charset="0" pitchFamily="34" typeface="Arial"/>
                </a:rPr>
                <a:t>CONTENTS</a:t>
              </a:r>
            </a:p>
          </p:txBody>
        </p:sp>
        <p:sp>
          <p:nvSpPr>
            <p:cNvPr id="5" name="矩形 4"/>
            <p:cNvSpPr/>
            <p:nvPr>
              <p:custDataLst>
                <p:tags r:id="rId5"/>
              </p:custDataLst>
            </p:nvPr>
          </p:nvSpPr>
          <p:spPr>
            <a:xfrm>
              <a:off x="9762713" y="550744"/>
              <a:ext cx="1210588" cy="707886"/>
            </a:xfrm>
            <a:prstGeom prst="rect">
              <a:avLst/>
            </a:prstGeom>
          </p:spPr>
          <p:txBody>
            <a:bodyPr wrap="none">
              <a:normAutofit/>
            </a:bodyPr>
            <a:lstStyle/>
            <a:p>
              <a:r>
                <a:rPr altLang="en-US" lang="zh-CN" smtClean="0" sz="4000">
                  <a:latin typeface="+mj-lt"/>
                  <a:ea typeface="+mj-ea"/>
                  <a:cs typeface="+mj-cs"/>
                </a:rPr>
                <a:t>目录</a:t>
              </a:r>
            </a:p>
          </p:txBody>
        </p:sp>
        <p:cxnSp>
          <p:nvCxnSpPr>
            <p:cNvPr id="6" name="直接连接符 5"/>
            <p:cNvCxnSpPr/>
            <p:nvPr>
              <p:custDataLst>
                <p:tags r:id="rId6"/>
              </p:custDataLst>
            </p:nvPr>
          </p:nvCxnSpPr>
          <p:spPr>
            <a:xfrm>
              <a:off x="9437809" y="1166424"/>
              <a:ext cx="187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KSO_Shape"/>
          <p:cNvSpPr/>
          <p:nvPr>
            <p:custDataLst>
              <p:tags r:id="rId7"/>
            </p:custDataLst>
          </p:nvPr>
        </p:nvSpPr>
        <p:spPr bwMode="auto">
          <a:xfrm>
            <a:off x="2448991" y="931150"/>
            <a:ext cx="1223416" cy="1154370"/>
          </a:xfrm>
          <a:custGeom>
            <a:gdLst>
              <a:gd fmla="*/ 1299223 w 11947525" name="T0"/>
              <a:gd fmla="*/ 1305443 h 11268075" name="T1"/>
              <a:gd fmla="*/ 1461656 w 11947525" name="T2"/>
              <a:gd fmla="*/ 1305443 h 11268075" name="T3"/>
              <a:gd fmla="*/ 1461656 w 11947525" name="T4"/>
              <a:gd fmla="*/ 1467876 h 11268075" name="T5"/>
              <a:gd fmla="*/ 1299223 w 11947525" name="T6"/>
              <a:gd fmla="*/ 1467876 h 11268075" name="T7"/>
              <a:gd fmla="*/ 1028901 w 11947525" name="T8"/>
              <a:gd fmla="*/ 1305443 h 11268075" name="T9"/>
              <a:gd fmla="*/ 1191334 w 11947525" name="T10"/>
              <a:gd fmla="*/ 1305443 h 11268075" name="T11"/>
              <a:gd fmla="*/ 1191334 w 11947525" name="T12"/>
              <a:gd fmla="*/ 1467876 h 11268075" name="T13"/>
              <a:gd fmla="*/ 1028901 w 11947525" name="T14"/>
              <a:gd fmla="*/ 1467876 h 11268075" name="T15"/>
              <a:gd fmla="*/ 757860 w 11947525" name="T16"/>
              <a:gd fmla="*/ 1305443 h 11268075" name="T17"/>
              <a:gd fmla="*/ 920293 w 11947525" name="T18"/>
              <a:gd fmla="*/ 1305443 h 11268075" name="T19"/>
              <a:gd fmla="*/ 920293 w 11947525" name="T20"/>
              <a:gd fmla="*/ 1467876 h 11268075" name="T21"/>
              <a:gd fmla="*/ 757860 w 11947525" name="T22"/>
              <a:gd fmla="*/ 1467876 h 11268075" name="T23"/>
              <a:gd fmla="*/ 108129 w 11947525" name="T24"/>
              <a:gd fmla="*/ 1183439 h 11268075" name="T25"/>
              <a:gd fmla="*/ 108129 w 11947525" name="T26"/>
              <a:gd fmla="*/ 1590119 h 11268075" name="T27"/>
              <a:gd fmla="*/ 1583900 w 11947525" name="T28"/>
              <a:gd fmla="*/ 1590119 h 11268075" name="T29"/>
              <a:gd fmla="*/ 1583900 w 11947525" name="T30"/>
              <a:gd fmla="*/ 1183439 h 11268075" name="T31"/>
              <a:gd fmla="*/ 791830 w 11947525" name="T32"/>
              <a:gd fmla="*/ 184920 h 11268075" name="T33"/>
              <a:gd fmla="*/ 434909 w 11947525" name="T34"/>
              <a:gd fmla="*/ 541363 h 11268075" name="T35"/>
              <a:gd fmla="*/ 791830 w 11947525" name="T36"/>
              <a:gd fmla="*/ 541363 h 11268075" name="T37"/>
              <a:gd fmla="*/ 899959 w 11947525" name="T38"/>
              <a:gd fmla="*/ 107890 h 11268075" name="T39"/>
              <a:gd fmla="*/ 899959 w 11947525" name="T40"/>
              <a:gd fmla="*/ 649970 h 11268075" name="T41"/>
              <a:gd fmla="*/ 358596 w 11947525" name="T42"/>
              <a:gd fmla="*/ 649970 h 11268075" name="T43"/>
              <a:gd fmla="*/ 358596 w 11947525" name="T44"/>
              <a:gd fmla="*/ 1075310 h 11268075" name="T45"/>
              <a:gd fmla="*/ 1333193 w 11947525" name="T46"/>
              <a:gd fmla="*/ 1075310 h 11268075" name="T47"/>
              <a:gd fmla="*/ 1333193 w 11947525" name="T48"/>
              <a:gd fmla="*/ 107890 h 11268075" name="T49"/>
              <a:gd fmla="*/ 823647 w 11947525" name="T50"/>
              <a:gd fmla="*/ 0 h 11268075" name="T51"/>
              <a:gd fmla="*/ 1441322 w 11947525" name="T52"/>
              <a:gd fmla="*/ 0 h 11268075" name="T53"/>
              <a:gd fmla="*/ 1441322 w 11947525" name="T54"/>
              <a:gd fmla="*/ 1075310 h 11268075" name="T55"/>
              <a:gd fmla="*/ 1691789 w 11947525" name="T56"/>
              <a:gd fmla="*/ 1075310 h 11268075" name="T57"/>
              <a:gd fmla="*/ 1691789 w 11947525" name="T58"/>
              <a:gd fmla="*/ 1183439 h 11268075" name="T59"/>
              <a:gd fmla="*/ 1800397 w 11947525" name="T60"/>
              <a:gd fmla="*/ 1183439 h 11268075" name="T61"/>
              <a:gd fmla="*/ 1800397 w 11947525" name="T62"/>
              <a:gd fmla="*/ 1590119 h 11268075" name="T63"/>
              <a:gd fmla="*/ 1691789 w 11947525" name="T64"/>
              <a:gd fmla="*/ 1590119 h 11268075" name="T65"/>
              <a:gd fmla="*/ 1691789 w 11947525" name="T66"/>
              <a:gd fmla="*/ 1698009 h 11268075" name="T67"/>
              <a:gd fmla="*/ 0 w 11947525" name="T68"/>
              <a:gd fmla="*/ 1698009 h 11268075" name="T69"/>
              <a:gd fmla="*/ 0 w 11947525" name="T70"/>
              <a:gd fmla="*/ 1698009 h 11268075" name="T71"/>
              <a:gd fmla="*/ 0 w 11947525" name="T72"/>
              <a:gd fmla="*/ 1075310 h 11268075" name="T73"/>
              <a:gd fmla="*/ 0 w 11947525" name="T74"/>
              <a:gd fmla="*/ 1075310 h 11268075" name="T75"/>
              <a:gd fmla="*/ 250467 w 11947525" name="T76"/>
              <a:gd fmla="*/ 1075310 h 11268075" name="T77"/>
              <a:gd fmla="*/ 250467 w 11947525" name="T78"/>
              <a:gd fmla="*/ 572940 h 1126807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1268075" w="11947525">
                <a:moveTo>
                  <a:pt x="8621712" y="8662987"/>
                </a:moveTo>
                <a:lnTo>
                  <a:pt x="9699625" y="8662987"/>
                </a:lnTo>
                <a:lnTo>
                  <a:pt x="9699625" y="9740900"/>
                </a:lnTo>
                <a:lnTo>
                  <a:pt x="8621712" y="9740900"/>
                </a:lnTo>
                <a:lnTo>
                  <a:pt x="8621712" y="8662987"/>
                </a:lnTo>
                <a:close/>
                <a:moveTo>
                  <a:pt x="6827837" y="8662987"/>
                </a:moveTo>
                <a:lnTo>
                  <a:pt x="7905750" y="8662987"/>
                </a:lnTo>
                <a:lnTo>
                  <a:pt x="7905750" y="9740900"/>
                </a:lnTo>
                <a:lnTo>
                  <a:pt x="6827837" y="9740900"/>
                </a:lnTo>
                <a:lnTo>
                  <a:pt x="6827837" y="8662987"/>
                </a:lnTo>
                <a:close/>
                <a:moveTo>
                  <a:pt x="5029199" y="8662987"/>
                </a:moveTo>
                <a:lnTo>
                  <a:pt x="6107112" y="8662987"/>
                </a:lnTo>
                <a:lnTo>
                  <a:pt x="6107112" y="9740900"/>
                </a:lnTo>
                <a:lnTo>
                  <a:pt x="5029199" y="9740900"/>
                </a:lnTo>
                <a:lnTo>
                  <a:pt x="5029199" y="8662987"/>
                </a:lnTo>
                <a:close/>
                <a:moveTo>
                  <a:pt x="717550" y="7853362"/>
                </a:moveTo>
                <a:lnTo>
                  <a:pt x="717550" y="10552112"/>
                </a:lnTo>
                <a:lnTo>
                  <a:pt x="10510837" y="10552112"/>
                </a:lnTo>
                <a:lnTo>
                  <a:pt x="10510837" y="7853362"/>
                </a:lnTo>
                <a:lnTo>
                  <a:pt x="717550" y="7853362"/>
                </a:lnTo>
                <a:close/>
                <a:moveTo>
                  <a:pt x="5254625" y="1227137"/>
                </a:moveTo>
                <a:lnTo>
                  <a:pt x="2886075" y="3592512"/>
                </a:lnTo>
                <a:lnTo>
                  <a:pt x="5254625" y="3592512"/>
                </a:lnTo>
                <a:lnTo>
                  <a:pt x="5254625" y="1227137"/>
                </a:lnTo>
                <a:close/>
                <a:moveTo>
                  <a:pt x="5972175" y="715962"/>
                </a:moveTo>
                <a:lnTo>
                  <a:pt x="5972175" y="4313237"/>
                </a:lnTo>
                <a:lnTo>
                  <a:pt x="2379662" y="4313237"/>
                </a:lnTo>
                <a:lnTo>
                  <a:pt x="2379662" y="7135812"/>
                </a:lnTo>
                <a:lnTo>
                  <a:pt x="8847137" y="7135812"/>
                </a:lnTo>
                <a:lnTo>
                  <a:pt x="8847137" y="715962"/>
                </a:lnTo>
                <a:lnTo>
                  <a:pt x="5972175" y="715962"/>
                </a:lnTo>
                <a:close/>
                <a:moveTo>
                  <a:pt x="5465762" y="0"/>
                </a:moveTo>
                <a:lnTo>
                  <a:pt x="9564687" y="0"/>
                </a:lnTo>
                <a:lnTo>
                  <a:pt x="9564687" y="7135812"/>
                </a:lnTo>
                <a:lnTo>
                  <a:pt x="11226800" y="7135812"/>
                </a:lnTo>
                <a:lnTo>
                  <a:pt x="11226800" y="7853362"/>
                </a:lnTo>
                <a:lnTo>
                  <a:pt x="11947525" y="7853362"/>
                </a:lnTo>
                <a:lnTo>
                  <a:pt x="11947525" y="10552112"/>
                </a:lnTo>
                <a:lnTo>
                  <a:pt x="11226800" y="10552112"/>
                </a:lnTo>
                <a:lnTo>
                  <a:pt x="11226800" y="11268075"/>
                </a:lnTo>
                <a:lnTo>
                  <a:pt x="0" y="11268075"/>
                </a:lnTo>
                <a:lnTo>
                  <a:pt x="0" y="7135812"/>
                </a:lnTo>
                <a:lnTo>
                  <a:pt x="1662112" y="7135812"/>
                </a:lnTo>
                <a:lnTo>
                  <a:pt x="1662112" y="3802062"/>
                </a:lnTo>
                <a:lnTo>
                  <a:pt x="5465762" y="0"/>
                </a:ln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p>
        </p:txBody>
      </p:sp>
      <p:sp>
        <p:nvSpPr>
          <p:cNvPr id="21" name="矩形 20"/>
          <p:cNvSpPr/>
          <p:nvPr>
            <p:custDataLst>
              <p:tags r:id="rId8"/>
            </p:custDataLst>
          </p:nvPr>
        </p:nvSpPr>
        <p:spPr>
          <a:xfrm>
            <a:off x="1153767" y="2243753"/>
            <a:ext cx="3813865" cy="369332"/>
          </a:xfrm>
          <a:prstGeom prst="rect">
            <a:avLst/>
          </a:prstGeom>
        </p:spPr>
        <p:txBody>
          <a:bodyPr wrap="square">
            <a:normAutofit/>
          </a:bodyPr>
          <a:lstStyle/>
          <a:p>
            <a:r>
              <a:rPr altLang="zh-CN" kern="0" lang="en-US" smtClean="0">
                <a:effectLst/>
              </a:rPr>
              <a:t>LOREM IPSUM DOLOR LOREM</a:t>
            </a:r>
          </a:p>
        </p:txBody>
      </p:sp>
      <p:sp>
        <p:nvSpPr>
          <p:cNvPr id="25" name="矩形 24"/>
          <p:cNvSpPr/>
          <p:nvPr>
            <p:custDataLst>
              <p:tags r:id="rId9"/>
            </p:custDataLst>
          </p:nvPr>
        </p:nvSpPr>
        <p:spPr>
          <a:xfrm>
            <a:off x="5428148" y="3082333"/>
            <a:ext cx="3813865" cy="369332"/>
          </a:xfrm>
          <a:prstGeom prst="rect">
            <a:avLst/>
          </a:prstGeom>
        </p:spPr>
        <p:txBody>
          <a:bodyPr wrap="square">
            <a:normAutofit/>
          </a:bodyPr>
          <a:lstStyle/>
          <a:p>
            <a:r>
              <a:rPr altLang="zh-CN" kern="0" lang="en-US" smtClean="0">
                <a:effectLst/>
              </a:rPr>
              <a:t>LOREM IPSUM DOLOR LOREM</a:t>
            </a:r>
          </a:p>
        </p:txBody>
      </p:sp>
      <p:sp>
        <p:nvSpPr>
          <p:cNvPr id="31" name="矩形 30"/>
          <p:cNvSpPr/>
          <p:nvPr>
            <p:custDataLst>
              <p:tags r:id="rId10"/>
            </p:custDataLst>
          </p:nvPr>
        </p:nvSpPr>
        <p:spPr>
          <a:xfrm>
            <a:off x="1674467" y="5079049"/>
            <a:ext cx="3813865" cy="369332"/>
          </a:xfrm>
          <a:prstGeom prst="rect">
            <a:avLst/>
          </a:prstGeom>
        </p:spPr>
        <p:txBody>
          <a:bodyPr wrap="square">
            <a:normAutofit/>
          </a:bodyPr>
          <a:lstStyle/>
          <a:p>
            <a:r>
              <a:rPr altLang="zh-CN" kern="0" lang="en-US" smtClean="0">
                <a:effectLst/>
              </a:rPr>
              <a:t>LOREM IPSUM DOLOR LOREM</a:t>
            </a:r>
          </a:p>
        </p:txBody>
      </p:sp>
      <p:sp>
        <p:nvSpPr>
          <p:cNvPr id="34" name="矩形 33"/>
          <p:cNvSpPr/>
          <p:nvPr>
            <p:custDataLst>
              <p:tags r:id="rId11"/>
            </p:custDataLst>
          </p:nvPr>
        </p:nvSpPr>
        <p:spPr>
          <a:xfrm>
            <a:off x="5948848" y="5917629"/>
            <a:ext cx="3813865" cy="369332"/>
          </a:xfrm>
          <a:prstGeom prst="rect">
            <a:avLst/>
          </a:prstGeom>
        </p:spPr>
        <p:txBody>
          <a:bodyPr wrap="square">
            <a:normAutofit/>
          </a:bodyPr>
          <a:lstStyle/>
          <a:p>
            <a:r>
              <a:rPr altLang="zh-CN" kern="0" lang="en-US" smtClean="0">
                <a:effectLst/>
              </a:rPr>
              <a:t>LOREM IPSUM DOLOR LOREM</a:t>
            </a:r>
          </a:p>
        </p:txBody>
      </p:sp>
      <p:sp>
        <p:nvSpPr>
          <p:cNvPr id="38" name="KSO_Shape"/>
          <p:cNvSpPr>
            <a:spLocks noChangeAspect="1"/>
          </p:cNvSpPr>
          <p:nvPr>
            <p:custDataLst>
              <p:tags r:id="rId12"/>
            </p:custDataLst>
          </p:nvPr>
        </p:nvSpPr>
        <p:spPr bwMode="auto">
          <a:xfrm>
            <a:off x="6723372" y="1782105"/>
            <a:ext cx="1223416" cy="1129621"/>
          </a:xfrm>
          <a:custGeom>
            <a:gdLst>
              <a:gd fmla="*/ 2147483646 w 4477" name="T0"/>
              <a:gd fmla="*/ 2147483646 h 4133" name="T1"/>
              <a:gd fmla="*/ 2147483646 w 4477" name="T2"/>
              <a:gd fmla="*/ 1386867173 h 4133" name="T3"/>
              <a:gd fmla="*/ 2147483646 w 4477" name="T4"/>
              <a:gd fmla="*/ 385250906 h 4133" name="T5"/>
              <a:gd fmla="*/ 2147483646 w 4477" name="T6"/>
              <a:gd fmla="*/ 0 h 4133" name="T7"/>
              <a:gd fmla="*/ 2147483646 w 4477" name="T8"/>
              <a:gd fmla="*/ 231114454 h 4133" name="T9"/>
              <a:gd fmla="*/ 2147483646 w 4477" name="T10"/>
              <a:gd fmla="*/ 1001616267 h 4133" name="T11"/>
              <a:gd fmla="*/ 2147483646 w 4477" name="T12"/>
              <a:gd fmla="*/ 2147483646 h 4133" name="T13"/>
              <a:gd fmla="*/ 2147483646 w 4477" name="T14"/>
              <a:gd fmla="*/ 2147483646 h 4133" name="T15"/>
              <a:gd fmla="*/ 2147483646 w 4477" name="T16"/>
              <a:gd fmla="*/ 2147483646 h 4133" name="T17"/>
              <a:gd fmla="*/ 2147483646 w 4477" name="T18"/>
              <a:gd fmla="*/ 2147483646 h 4133" name="T19"/>
              <a:gd fmla="*/ 2147483646 w 4477" name="T20"/>
              <a:gd fmla="*/ 2147483646 h 4133" name="T21"/>
              <a:gd fmla="*/ 2147483646 w 4477" name="T22"/>
              <a:gd fmla="*/ 2147483646 h 4133" name="T23"/>
              <a:gd fmla="*/ 2147483646 w 4477" name="T24"/>
              <a:gd fmla="*/ 2147483646 h 4133" name="T25"/>
              <a:gd fmla="*/ 2147483646 w 4477" name="T26"/>
              <a:gd fmla="*/ 2147483646 h 4133" name="T27"/>
              <a:gd fmla="*/ 2147483646 w 4477" name="T28"/>
              <a:gd fmla="*/ 2147483646 h 4133" name="T29"/>
              <a:gd fmla="*/ 2147483646 w 4477" name="T30"/>
              <a:gd fmla="*/ 2147483646 h 4133" name="T31"/>
              <a:gd fmla="*/ 2147483646 w 4477" name="T32"/>
              <a:gd fmla="*/ 2147483646 h 4133" name="T33"/>
              <a:gd fmla="*/ 2147483646 w 4477" name="T34"/>
              <a:gd fmla="*/ 2147483646 h 4133" name="T35"/>
              <a:gd fmla="*/ 2147483646 w 4477" name="T36"/>
              <a:gd fmla="*/ 2147483646 h 4133" name="T37"/>
              <a:gd fmla="*/ 2147483646 w 4477" name="T38"/>
              <a:gd fmla="*/ 2147483646 h 4133" name="T39"/>
              <a:gd fmla="*/ 2147483646 w 4477" name="T40"/>
              <a:gd fmla="*/ 2147483646 h 4133" name="T41"/>
              <a:gd fmla="*/ 2147483646 w 4477" name="T42"/>
              <a:gd fmla="*/ 2147483646 h 4133" name="T43"/>
              <a:gd fmla="*/ 2147483646 w 4477" name="T44"/>
              <a:gd fmla="*/ 2147483646 h 4133" name="T45"/>
              <a:gd fmla="*/ 2147483646 w 4477" name="T46"/>
              <a:gd fmla="*/ 2147483646 h 4133" name="T47"/>
              <a:gd fmla="*/ 2147483646 w 4477" name="T48"/>
              <a:gd fmla="*/ 2147483646 h 4133" name="T49"/>
              <a:gd fmla="*/ 2147483646 w 4477" name="T50"/>
              <a:gd fmla="*/ 2147483646 h 4133" name="T51"/>
              <a:gd fmla="*/ 2147483646 w 4477" name="T52"/>
              <a:gd fmla="*/ 2147483646 h 4133" name="T53"/>
              <a:gd fmla="*/ 2147483646 w 4477" name="T54"/>
              <a:gd fmla="*/ 2147483646 h 4133" name="T55"/>
              <a:gd fmla="*/ 2147483646 w 4477" name="T56"/>
              <a:gd fmla="*/ 2147483646 h 4133" name="T57"/>
              <a:gd fmla="*/ 2147483646 w 4477" name="T58"/>
              <a:gd fmla="*/ 2147483646 h 4133" name="T59"/>
              <a:gd fmla="*/ 2147483646 w 4477" name="T60"/>
              <a:gd fmla="*/ 2147483646 h 4133" name="T61"/>
              <a:gd fmla="*/ 2147483646 w 4477" name="T62"/>
              <a:gd fmla="*/ 2147483646 h 4133" name="T63"/>
              <a:gd fmla="*/ 2147483646 w 4477" name="T64"/>
              <a:gd fmla="*/ 2147483646 h 4133" name="T65"/>
              <a:gd fmla="*/ 0 w 4477" name="T66"/>
              <a:gd fmla="*/ 2147483646 h 4133" name="T67"/>
              <a:gd fmla="*/ 2147483646 w 4477" name="T68"/>
              <a:gd fmla="*/ 2147483646 h 4133" name="T69"/>
              <a:gd fmla="*/ 2147483646 w 4477" name="T70"/>
              <a:gd fmla="*/ 2147483646 h 4133" name="T71"/>
              <a:gd fmla="*/ 2147483646 w 4477" name="T72"/>
              <a:gd fmla="*/ 2147483646 h 4133" name="T73"/>
              <a:gd fmla="*/ 2147483646 w 4477" name="T74"/>
              <a:gd fmla="*/ 2147483646 h 4133" name="T75"/>
              <a:gd fmla="*/ 2147483646 w 4477" name="T76"/>
              <a:gd fmla="*/ 2147483646 h 4133" name="T77"/>
              <a:gd fmla="*/ 2147483646 w 4477" name="T78"/>
              <a:gd fmla="*/ 2147483646 h 4133" name="T79"/>
              <a:gd fmla="*/ 2147483646 w 4477" name="T80"/>
              <a:gd fmla="*/ 2147483646 h 4133" name="T81"/>
              <a:gd fmla="*/ 2147483646 w 4477" name="T82"/>
              <a:gd fmla="*/ 2147483646 h 4133" name="T83"/>
              <a:gd fmla="*/ 2147483646 w 4477" name="T84"/>
              <a:gd fmla="*/ 2147483646 h 4133" name="T85"/>
              <a:gd fmla="*/ 2147483646 w 4477" name="T86"/>
              <a:gd fmla="*/ 2147483646 h 4133" name="T87"/>
              <a:gd fmla="*/ 2147483646 w 4477" name="T88"/>
              <a:gd fmla="*/ 2147483646 h 4133" name="T89"/>
              <a:gd fmla="*/ 2147483646 w 4477" name="T90"/>
              <a:gd fmla="*/ 2147483646 h 4133" name="T91"/>
              <a:gd fmla="*/ 2147483646 w 4477" name="T92"/>
              <a:gd fmla="*/ 2147483646 h 4133" name="T93"/>
              <a:gd fmla="*/ 2147483646 w 4477" name="T94"/>
              <a:gd fmla="*/ 2147483646 h 4133" name="T95"/>
              <a:gd fmla="*/ 2147483646 w 4477" name="T96"/>
              <a:gd fmla="*/ 2147483646 h 4133" name="T97"/>
              <a:gd fmla="*/ 2147483646 w 4477" name="T98"/>
              <a:gd fmla="*/ 2147483646 h 4133" name="T99"/>
              <a:gd fmla="*/ 2147483646 w 4477" name="T100"/>
              <a:gd fmla="*/ 2147483646 h 4133" name="T101"/>
              <a:gd fmla="*/ 2147483646 w 4477" name="T102"/>
              <a:gd fmla="*/ 2147483646 h 4133" name="T103"/>
              <a:gd fmla="*/ 2147483646 w 4477" name="T104"/>
              <a:gd fmla="*/ 2147483646 h 4133" name="T105"/>
              <a:gd fmla="*/ 2147483646 w 4477" name="T106"/>
              <a:gd fmla="*/ 2147483646 h 413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133" w="4477">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accent2"/>
          </a:solidFill>
          <a:ln>
            <a:noFill/>
          </a:ln>
        </p:spPr>
        <p:txBody>
          <a:bodyPr anchor="ctr" anchorCtr="1">
            <a:normAutofit/>
          </a:bodyPr>
          <a:lstStyle/>
          <a:p>
            <a:endParaRPr altLang="en-US" lang="zh-CN"/>
          </a:p>
        </p:txBody>
      </p:sp>
      <p:sp>
        <p:nvSpPr>
          <p:cNvPr id="40" name="KSO_Shape"/>
          <p:cNvSpPr>
            <a:spLocks noChangeAspect="1"/>
          </p:cNvSpPr>
          <p:nvPr>
            <p:custDataLst>
              <p:tags r:id="rId13"/>
            </p:custDataLst>
          </p:nvPr>
        </p:nvSpPr>
        <p:spPr bwMode="auto">
          <a:xfrm>
            <a:off x="2969691" y="3908299"/>
            <a:ext cx="1223416" cy="870664"/>
          </a:xfrm>
          <a:custGeom>
            <a:gdLst>
              <a:gd fmla="*/ 1091648 w 2509838" name="T0"/>
              <a:gd fmla="*/ 1608111 h 1787526" name="T1"/>
              <a:gd fmla="*/ 1364673 w 2509838" name="T2"/>
              <a:gd fmla="*/ 1644625 h 1787526" name="T3"/>
              <a:gd fmla="*/ 1419551 w 2509838" name="T4"/>
              <a:gd fmla="*/ 1603152 h 1787526" name="T5"/>
              <a:gd fmla="*/ 2438407 w 2509838" name="T6"/>
              <a:gd fmla="*/ 1567539 h 1787526" name="T7"/>
              <a:gd fmla="*/ 2487842 w 2509838" name="T8"/>
              <a:gd fmla="*/ 1592108 h 1787526" name="T9"/>
              <a:gd fmla="*/ 2509611 w 2509838" name="T10"/>
              <a:gd fmla="*/ 1640568 h 1787526" name="T11"/>
              <a:gd fmla="*/ 2495552 w 2509838" name="T12"/>
              <a:gd fmla="*/ 1753040 h 1787526" name="T13"/>
              <a:gd fmla="*/ 2450426 w 2509838" name="T14"/>
              <a:gd fmla="*/ 1783920 h 1787526" name="T15"/>
              <a:gd fmla="*/ 55558 w 2509838" name="T16"/>
              <a:gd fmla="*/ 1782793 h 1787526" name="T17"/>
              <a:gd fmla="*/ 12472 w 2509838" name="T18"/>
              <a:gd fmla="*/ 1750110 h 1787526" name="T19"/>
              <a:gd fmla="*/ 680 w 2509838" name="T20"/>
              <a:gd fmla="*/ 1636736 h 1787526" name="T21"/>
              <a:gd fmla="*/ 24717 w 2509838" name="T22"/>
              <a:gd fmla="*/ 1589628 h 1787526" name="T23"/>
              <a:gd fmla="*/ 75740 w 2509838" name="T24"/>
              <a:gd fmla="*/ 1567089 h 1787526" name="T25"/>
              <a:gd fmla="*/ 933501 w 2509838" name="T26"/>
              <a:gd fmla="*/ 749091 h 1787526" name="T27"/>
              <a:gd fmla="*/ 932155 w 2509838" name="T28"/>
              <a:gd fmla="*/ 1160902 h 1787526" name="T29"/>
              <a:gd fmla="*/ 829865 w 2509838" name="T30"/>
              <a:gd fmla="*/ 1167944 h 1787526" name="T31"/>
              <a:gd fmla="*/ 814387 w 2509838" name="T32"/>
              <a:gd fmla="*/ 760448 h 1787526" name="T33"/>
              <a:gd fmla="*/ 837043 w 2509838" name="T34"/>
              <a:gd fmla="*/ 738188 h 1787526" name="T35"/>
              <a:gd fmla="*/ 1416304 w 2509838" name="T36"/>
              <a:gd fmla="*/ 686474 h 1787526" name="T37"/>
              <a:gd fmla="*/ 1412034 w 2509838" name="T38"/>
              <a:gd fmla="*/ 1161601 h 1787526" name="T39"/>
              <a:gd fmla="*/ 1308659 w 2509838" name="T40"/>
              <a:gd fmla="*/ 1166588 h 1787526" name="T41"/>
              <a:gd fmla="*/ 1296074 w 2509838" name="T42"/>
              <a:gd fmla="*/ 694181 h 1787526" name="T43"/>
              <a:gd fmla="*/ 988416 w 2509838" name="T44"/>
              <a:gd fmla="*/ 671513 h 1787526" name="T45"/>
              <a:gd fmla="*/ 1088565 w 2509838" name="T46"/>
              <a:gd fmla="*/ 688968 h 1787526" name="T47"/>
              <a:gd fmla="*/ 1081281 w 2509838" name="T48"/>
              <a:gd fmla="*/ 1163414 h 1787526" name="T49"/>
              <a:gd fmla="*/ 976581 w 2509838" name="T50"/>
              <a:gd fmla="*/ 1165228 h 1787526" name="T51"/>
              <a:gd fmla="*/ 966338 w 2509838" name="T52"/>
              <a:gd fmla="*/ 691461 h 1787526" name="T53"/>
              <a:gd fmla="*/ 1546133 w 2509838" name="T54"/>
              <a:gd fmla="*/ 590550 h 1787526" name="T55"/>
              <a:gd fmla="*/ 1571170 w 2509838" name="T56"/>
              <a:gd fmla="*/ 617105 h 1787526" name="T57"/>
              <a:gd fmla="*/ 1558196 w 2509838" name="T58"/>
              <a:gd fmla="*/ 1165903 h 1787526" name="T59"/>
              <a:gd fmla="*/ 1453496 w 2509838" name="T60"/>
              <a:gd fmla="*/ 1160229 h 1787526" name="T61"/>
              <a:gd fmla="*/ 1449399 w 2509838" name="T62"/>
              <a:gd fmla="*/ 608026 h 1787526" name="T63"/>
              <a:gd fmla="*/ 1229322 w 2509838" name="T64"/>
              <a:gd fmla="*/ 590777 h 1787526" name="T65"/>
              <a:gd fmla="*/ 1252538 w 2509838" name="T66"/>
              <a:gd fmla="*/ 620282 h 1787526" name="T67"/>
              <a:gd fmla="*/ 1236833 w 2509838" name="T68"/>
              <a:gd fmla="*/ 1167492 h 1787526" name="T69"/>
              <a:gd fmla="*/ 1132815 w 2509838" name="T70"/>
              <a:gd fmla="*/ 1157959 h 1787526" name="T71"/>
              <a:gd fmla="*/ 1131450 w 2509838" name="T72"/>
              <a:gd fmla="*/ 605303 h 1787526" name="T73"/>
              <a:gd fmla="*/ 1713065 w 2509838" name="T74"/>
              <a:gd fmla="*/ 508680 h 1787526" name="T75"/>
              <a:gd fmla="*/ 1733550 w 2509838" name="T76"/>
              <a:gd fmla="*/ 545860 h 1787526" name="T77"/>
              <a:gd fmla="*/ 1715797 w 2509838" name="T78"/>
              <a:gd fmla="*/ 1168174 h 1787526" name="T79"/>
              <a:gd fmla="*/ 1612689 w 2509838" name="T80"/>
              <a:gd fmla="*/ 1153438 h 1787526" name="T81"/>
              <a:gd fmla="*/ 1614055 w 2509838" name="T82"/>
              <a:gd fmla="*/ 521829 h 1787526" name="T83"/>
              <a:gd fmla="*/ 1733550 w 2509838" name="T84"/>
              <a:gd fmla="*/ 464215 h 1787526" name="T85"/>
              <a:gd fmla="*/ 1501548 w 2509838" name="T86"/>
              <a:gd fmla="*/ 379141 h 1787526" name="T87"/>
              <a:gd fmla="*/ 188232 w 2509838" name="T88"/>
              <a:gd fmla="*/ 103187 h 1787526" name="T89"/>
              <a:gd fmla="*/ 158976 w 2509838" name="T90"/>
              <a:gd fmla="*/ 139700 h 1787526" name="T91"/>
              <a:gd fmla="*/ 160110 w 2509838" name="T92"/>
              <a:gd fmla="*/ 1353684 h 1787526" name="T93"/>
              <a:gd fmla="*/ 191407 w 2509838" name="T94"/>
              <a:gd fmla="*/ 1389063 h 1787526" name="T95"/>
              <a:gd fmla="*/ 2288041 w 2509838" name="T96"/>
              <a:gd fmla="*/ 1398588 h 1787526" name="T97"/>
              <a:gd fmla="*/ 2332945 w 2509838" name="T98"/>
              <a:gd fmla="*/ 1378857 h 1787526" name="T99"/>
              <a:gd fmla="*/ 2354036 w 2509838" name="T100"/>
              <a:gd fmla="*/ 1337129 h 1787526" name="T101"/>
              <a:gd fmla="*/ 2343830 w 2509838" name="T102"/>
              <a:gd fmla="*/ 124505 h 1787526" name="T103"/>
              <a:gd fmla="*/ 2305957 w 2509838" name="T104"/>
              <a:gd fmla="*/ 95704 h 1787526" name="T105"/>
              <a:gd fmla="*/ 2436813 w 2509838" name="T106"/>
              <a:gd fmla="*/ 680 h 1787526" name="T107"/>
              <a:gd fmla="*/ 2486479 w 2509838" name="T108"/>
              <a:gd fmla="*/ 25400 h 1787526" name="T109"/>
              <a:gd fmla="*/ 2508250 w 2509838" name="T110"/>
              <a:gd fmla="*/ 74159 h 1787526" name="T111"/>
              <a:gd fmla="*/ 2493963 w 2509838" name="T112"/>
              <a:gd fmla="*/ 1455965 h 1787526" name="T113"/>
              <a:gd fmla="*/ 2449286 w 2509838" name="T114"/>
              <a:gd fmla="*/ 1487034 h 1787526" name="T115"/>
              <a:gd fmla="*/ 57150 w 2509838" name="T116"/>
              <a:gd fmla="*/ 1485674 h 1787526" name="T117"/>
              <a:gd fmla="*/ 13833 w 2509838" name="T118"/>
              <a:gd fmla="*/ 1452790 h 1787526" name="T119"/>
              <a:gd fmla="*/ 2041 w 2509838" name="T120"/>
              <a:gd fmla="*/ 70304 h 1787526" name="T121"/>
              <a:gd fmla="*/ 26307 w 2509838" name="T122"/>
              <a:gd fmla="*/ 22905 h 1787526" name="T123"/>
              <a:gd fmla="*/ 77333 w 2509838" name="T124"/>
              <a:gd fmla="*/ 227 h 17875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87526" w="2509838">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3"/>
          </a:solidFill>
          <a:ln>
            <a:noFill/>
          </a:ln>
        </p:spPr>
        <p:txBody>
          <a:bodyPr anchor="ctr" anchorCtr="1">
            <a:normAutofit/>
          </a:bodyPr>
          <a:lstStyle/>
          <a:p>
            <a:endParaRPr altLang="en-US" lang="zh-CN"/>
          </a:p>
        </p:txBody>
      </p:sp>
      <p:sp>
        <p:nvSpPr>
          <p:cNvPr id="43" name="KSO_Shape"/>
          <p:cNvSpPr>
            <a:spLocks noChangeAspect="1"/>
          </p:cNvSpPr>
          <p:nvPr>
            <p:custDataLst>
              <p:tags r:id="rId14"/>
            </p:custDataLst>
          </p:nvPr>
        </p:nvSpPr>
        <p:spPr>
          <a:xfrm>
            <a:off x="7244071" y="4747898"/>
            <a:ext cx="1223416" cy="868625"/>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accent1"/>
          </a:solidFill>
          <a:ln>
            <a:noFill/>
          </a:ln>
          <a:extLst>
            <a:ext uri="{91240B29-F687-4F45-9708-019B960494DF}">
              <a14:hiddenLine w="9525">
                <a:solidFill>
                  <a:srgbClr val="000000"/>
                </a:solidFill>
                <a:round/>
              </a14:hiddenLine>
            </a:ext>
          </a:extLst>
        </p:spPr>
        <p:txBody>
          <a:bodyPr anchor="ctr" anchorCtr="1">
            <a:normAutofit/>
          </a:bodyPr>
          <a:lstStyle/>
          <a:p>
            <a:endParaRPr altLang="en-US" lang="zh-CN">
              <a:solidFill>
                <a:schemeClr val="tx1"/>
              </a:solidFill>
            </a:endParaRPr>
          </a:p>
        </p:txBody>
      </p:sp>
    </p:spTree>
    <p:custDataLst>
      <p:tags r:id="rId15"/>
    </p:custDataLst>
  </p:cSld>
  <p:clrMapOvr>
    <a:masterClrMapping/>
  </p:clrMapOvr>
  <p:transition/>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a*1"/>
  <p:tag name="KSO_WM_UNIT_INDEX" val="1"/>
  <p:tag name="KSO_WM_UNIT_ISCONTENTSTITLE" val="0"/>
  <p:tag name="KSO_WM_UNIT_LAYERLEVEL" val="1"/>
  <p:tag name="KSO_WM_UNIT_PRESET_TEXT_INDEX" val="3"/>
  <p:tag name="KSO_WM_UNIT_PRESET_TEXT_LEN" val="11"/>
  <p:tag name="KSO_WM_UNIT_TYPE" val="a"/>
  <p:tag name="KSO_WM_UNIT_VALUE" val="16"/>
</p:tagLst>
</file>

<file path=ppt/tags/tag10.xml><?xml version="1.0" encoding="utf-8"?>
<p:tagLst xmlns:p="http://schemas.openxmlformats.org/presentationml/2006/main">
  <p:tag name="KSO_WM_BEAUTIFY_FLAG" val="#wm#"/>
  <p:tag name="KSO_WM_SLIDE_ID" val="custom160232_3"/>
  <p:tag name="KSO_WM_SLIDE_INDEX" val="3"/>
  <p:tag name="KSO_WM_SLIDE_ITEM_CNT" val="2"/>
  <p:tag name="KSO_WM_SLIDE_LAYOUT" val="a_f"/>
  <p:tag name="KSO_WM_SLIDE_LAYOUT_CNT" val="1_2"/>
  <p:tag name="KSO_WM_SLIDE_POSITION" val="66*144"/>
  <p:tag name="KSO_WM_SLIDE_SIZE" val="828*343"/>
  <p:tag name="KSO_WM_SLIDE_TYPE" val="text"/>
  <p:tag name="KSO_WM_TAG_VERSION" val="1.0"/>
  <p:tag name="KSO_WM_TEMPLATE_CATEGORY" val="custom"/>
  <p:tag name="KSO_WM_TEMPLATE_INDEX" val="160232"/>
</p:tagLst>
</file>

<file path=ppt/tags/tag10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4*l_h_f*1_1_1"/>
  <p:tag name="KSO_WM_UNIT_INDEX" val="1_1_1"/>
  <p:tag name="KSO_WM_UNIT_LAYERLEVEL" val="1_1_1"/>
  <p:tag name="KSO_WM_UNIT_PRESET_TEXT_INDEX" val="3"/>
  <p:tag name="KSO_WM_UNIT_PRESET_TEXT_LEN" val="23"/>
  <p:tag name="KSO_WM_UNIT_TYPE" val="l_h_f"/>
  <p:tag name="KSO_WM_UNIT_VALUE" val="68"/>
</p:tagLst>
</file>

<file path=ppt/tags/tag10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4*l_i*1_1"/>
  <p:tag name="KSO_WM_UNIT_INDEX" val="1_1"/>
  <p:tag name="KSO_WM_UNIT_LAYERLEVEL" val="1_1"/>
  <p:tag name="KSO_WM_UNIT_TYPE" val="l_i"/>
</p:tagLst>
</file>

<file path=ppt/tags/tag102.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4*i*5"/>
  <p:tag name="KSO_WM_UNIT_TYPE" val="i"/>
</p:tagLst>
</file>

<file path=ppt/tags/tag10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4*l_h_f*1_2_1"/>
  <p:tag name="KSO_WM_UNIT_INDEX" val="1_2_1"/>
  <p:tag name="KSO_WM_UNIT_LAYERLEVEL" val="1_1_1"/>
  <p:tag name="KSO_WM_UNIT_PRESET_TEXT_INDEX" val="3"/>
  <p:tag name="KSO_WM_UNIT_PRESET_TEXT_LEN" val="23"/>
  <p:tag name="KSO_WM_UNIT_TYPE" val="l_h_f"/>
  <p:tag name="KSO_WM_UNIT_VALUE" val="68"/>
</p:tagLst>
</file>

<file path=ppt/tags/tag10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4*l_i*1_2"/>
  <p:tag name="KSO_WM_UNIT_INDEX" val="1_2"/>
  <p:tag name="KSO_WM_UNIT_LAYERLEVEL" val="1_1"/>
  <p:tag name="KSO_WM_UNIT_TYPE" val="l_i"/>
</p:tagLst>
</file>

<file path=ppt/tags/tag105.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4*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06.xml><?xml version="1.0" encoding="utf-8"?>
<p:tagLst xmlns:p="http://schemas.openxmlformats.org/presentationml/2006/main">
  <p:tag name="KSO_WM_BEAUTIFY_FLAG" val="#wm#"/>
  <p:tag name="KSO_WM_DIAGRAM_GROUP_CODE" val="l1-2"/>
  <p:tag name="KSO_WM_SLIDE_ID" val="custom160232_14"/>
  <p:tag name="KSO_WM_SLIDE_INDEX" val="14"/>
  <p:tag name="KSO_WM_SLIDE_ITEM_CNT" val="2"/>
  <p:tag name="KSO_WM_SLIDE_LAYOUT" val="a_l"/>
  <p:tag name="KSO_WM_SLIDE_LAYOUT_CNT" val="1_1"/>
  <p:tag name="KSO_WM_SLIDE_POSITION" val="249*179"/>
  <p:tag name="KSO_WM_SLIDE_SIZE" val="462*225"/>
  <p:tag name="KSO_WM_SLIDE_TYPE" val="text"/>
  <p:tag name="KSO_WM_TAG_VERSION" val="1.0"/>
  <p:tag name="KSO_WM_TEMPLATE_CATEGORY" val="custom"/>
  <p:tag name="KSO_WM_TEMPLATE_INDEX" val="160232"/>
</p:tagLst>
</file>

<file path=ppt/tags/tag107.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5*i*0"/>
  <p:tag name="KSO_WM_UNIT_TYPE" val="i"/>
</p:tagLst>
</file>

<file path=ppt/tags/tag10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5*l_h_f*1_1_1"/>
  <p:tag name="KSO_WM_UNIT_INDEX" val="1_1_1"/>
  <p:tag name="KSO_WM_UNIT_LAYERLEVEL" val="1_1_1"/>
  <p:tag name="KSO_WM_UNIT_PRESET_TEXT_INDEX" val="3"/>
  <p:tag name="KSO_WM_UNIT_PRESET_TEXT_LEN" val="23"/>
  <p:tag name="KSO_WM_UNIT_TYPE" val="l_h_f"/>
  <p:tag name="KSO_WM_UNIT_VALUE" val="68"/>
</p:tagLst>
</file>

<file path=ppt/tags/tag10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5*l_i*1_1"/>
  <p:tag name="KSO_WM_UNIT_INDEX" val="1_1"/>
  <p:tag name="KSO_WM_UNIT_LAYERLEVEL" val="1_1"/>
  <p:tag name="KSO_WM_UNIT_TYPE" val="l_i"/>
</p:tagLst>
</file>

<file path=ppt/tags/tag11.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0"/>
  <p:tag name="KSO_WM_UNIT_COMPATIBLE" val="0"/>
  <p:tag name="KSO_WM_UNIT_HIGHLIGHT" val="0"/>
  <p:tag name="KSO_WM_UNIT_ID" val="custom160232_4*d*1"/>
  <p:tag name="KSO_WM_UNIT_INDEX" val="1"/>
  <p:tag name="KSO_WM_UNIT_LAYERLEVEL" val="1"/>
  <p:tag name="KSO_WM_UNIT_TYPE" val="d"/>
  <p:tag name="KSO_WM_UNIT_VALUE" val="1500*1713"/>
</p:tagLst>
</file>

<file path=ppt/tags/tag110.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5*i*5"/>
  <p:tag name="KSO_WM_UNIT_TYPE" val="i"/>
</p:tagLst>
</file>

<file path=ppt/tags/tag11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5*l_h_f*1_3_1"/>
  <p:tag name="KSO_WM_UNIT_INDEX" val="1_3_1"/>
  <p:tag name="KSO_WM_UNIT_LAYERLEVEL" val="1_1_1"/>
  <p:tag name="KSO_WM_UNIT_PRESET_TEXT_INDEX" val="3"/>
  <p:tag name="KSO_WM_UNIT_PRESET_TEXT_LEN" val="23"/>
  <p:tag name="KSO_WM_UNIT_TYPE" val="l_h_f"/>
  <p:tag name="KSO_WM_UNIT_VALUE" val="68"/>
</p:tagLst>
</file>

<file path=ppt/tags/tag11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5*l_i*1_2"/>
  <p:tag name="KSO_WM_UNIT_INDEX" val="1_2"/>
  <p:tag name="KSO_WM_UNIT_LAYERLEVEL" val="1_1"/>
  <p:tag name="KSO_WM_UNIT_TYPE" val="l_i"/>
</p:tagLst>
</file>

<file path=ppt/tags/tag113.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5*i*10"/>
  <p:tag name="KSO_WM_UNIT_TYPE" val="i"/>
</p:tagLst>
</file>

<file path=ppt/tags/tag11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5*l_h_f*1_2_1"/>
  <p:tag name="KSO_WM_UNIT_INDEX" val="1_2_1"/>
  <p:tag name="KSO_WM_UNIT_LAYERLEVEL" val="1_1_1"/>
  <p:tag name="KSO_WM_UNIT_PRESET_TEXT_INDEX" val="3"/>
  <p:tag name="KSO_WM_UNIT_PRESET_TEXT_LEN" val="23"/>
  <p:tag name="KSO_WM_UNIT_TYPE" val="l_h_f"/>
  <p:tag name="KSO_WM_UNIT_VALUE" val="68"/>
</p:tagLst>
</file>

<file path=ppt/tags/tag11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5*l_i*1_3"/>
  <p:tag name="KSO_WM_UNIT_INDEX" val="1_3"/>
  <p:tag name="KSO_WM_UNIT_LAYERLEVEL" val="1_1"/>
  <p:tag name="KSO_WM_UNIT_TYPE" val="l_i"/>
</p:tagLst>
</file>

<file path=ppt/tags/tag116.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5*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17.xml><?xml version="1.0" encoding="utf-8"?>
<p:tagLst xmlns:p="http://schemas.openxmlformats.org/presentationml/2006/main">
  <p:tag name="KSO_WM_BEAUTIFY_FLAG" val="#wm#"/>
  <p:tag name="KSO_WM_DIAGRAM_GROUP_CODE" val="l1-2"/>
  <p:tag name="KSO_WM_SLIDE_ID" val="custom160232_15"/>
  <p:tag name="KSO_WM_SLIDE_INDEX" val="15"/>
  <p:tag name="KSO_WM_SLIDE_ITEM_CNT" val="3"/>
  <p:tag name="KSO_WM_SLIDE_LAYOUT" val="a_l"/>
  <p:tag name="KSO_WM_SLIDE_LAYOUT_CNT" val="1_1"/>
  <p:tag name="KSO_WM_SLIDE_POSITION" val="211*147"/>
  <p:tag name="KSO_WM_SLIDE_SIZE" val="538*344"/>
  <p:tag name="KSO_WM_SLIDE_TYPE" val="text"/>
  <p:tag name="KSO_WM_TAG_VERSION" val="1.0"/>
  <p:tag name="KSO_WM_TEMPLATE_CATEGORY" val="custom"/>
  <p:tag name="KSO_WM_TEMPLATE_INDEX" val="160232"/>
</p:tagLst>
</file>

<file path=ppt/tags/tag118.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6*i*0"/>
  <p:tag name="KSO_WM_UNIT_TYPE" val="i"/>
</p:tagLst>
</file>

<file path=ppt/tags/tag11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6*l_h_f*1_1_1"/>
  <p:tag name="KSO_WM_UNIT_INDEX" val="1_1_1"/>
  <p:tag name="KSO_WM_UNIT_LAYERLEVEL" val="1_1_1"/>
  <p:tag name="KSO_WM_UNIT_PRESET_TEXT_INDEX" val="3"/>
  <p:tag name="KSO_WM_UNIT_PRESET_TEXT_LEN" val="23"/>
  <p:tag name="KSO_WM_UNIT_TYPE" val="l_h_f"/>
  <p:tag name="KSO_WM_UNIT_VALUE" val="68"/>
</p:tagLst>
</file>

<file path=ppt/tags/tag12.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4*a*1"/>
  <p:tag name="KSO_WM_UNIT_INDEX" val="1"/>
  <p:tag name="KSO_WM_UNIT_ISCONTENTSTITLE" val="0"/>
  <p:tag name="KSO_WM_UNIT_LAYERLEVEL" val="1"/>
  <p:tag name="KSO_WM_UNIT_PRESET_TEXT_INDEX" val="3"/>
  <p:tag name="KSO_WM_UNIT_PRESET_TEXT_LEN" val="17"/>
  <p:tag name="KSO_WM_UNIT_TYPE" val="a"/>
  <p:tag name="KSO_WM_UNIT_VALUE" val="33"/>
</p:tagLst>
</file>

<file path=ppt/tags/tag12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6*l_i*1_1"/>
  <p:tag name="KSO_WM_UNIT_INDEX" val="1_1"/>
  <p:tag name="KSO_WM_UNIT_LAYERLEVEL" val="1_1"/>
  <p:tag name="KSO_WM_UNIT_TYPE" val="l_i"/>
</p:tagLst>
</file>

<file path=ppt/tags/tag121.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6*i*5"/>
  <p:tag name="KSO_WM_UNIT_TYPE" val="i"/>
</p:tagLst>
</file>

<file path=ppt/tags/tag12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6*l_h_f*1_3_1"/>
  <p:tag name="KSO_WM_UNIT_INDEX" val="1_3_1"/>
  <p:tag name="KSO_WM_UNIT_LAYERLEVEL" val="1_1_1"/>
  <p:tag name="KSO_WM_UNIT_PRESET_TEXT_INDEX" val="3"/>
  <p:tag name="KSO_WM_UNIT_PRESET_TEXT_LEN" val="23"/>
  <p:tag name="KSO_WM_UNIT_TYPE" val="l_h_f"/>
  <p:tag name="KSO_WM_UNIT_VALUE" val="68"/>
</p:tagLst>
</file>

<file path=ppt/tags/tag12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6*l_i*1_2"/>
  <p:tag name="KSO_WM_UNIT_INDEX" val="1_2"/>
  <p:tag name="KSO_WM_UNIT_LAYERLEVEL" val="1_1"/>
  <p:tag name="KSO_WM_UNIT_TYPE" val="l_i"/>
</p:tagLst>
</file>

<file path=ppt/tags/tag12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6*i*10"/>
  <p:tag name="KSO_WM_UNIT_TYPE" val="i"/>
</p:tagLst>
</file>

<file path=ppt/tags/tag12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6*l_h_f*1_2_1"/>
  <p:tag name="KSO_WM_UNIT_INDEX" val="1_2_1"/>
  <p:tag name="KSO_WM_UNIT_LAYERLEVEL" val="1_1_1"/>
  <p:tag name="KSO_WM_UNIT_PRESET_TEXT_INDEX" val="3"/>
  <p:tag name="KSO_WM_UNIT_PRESET_TEXT_LEN" val="23"/>
  <p:tag name="KSO_WM_UNIT_TYPE" val="l_h_f"/>
  <p:tag name="KSO_WM_UNIT_VALUE" val="68"/>
</p:tagLst>
</file>

<file path=ppt/tags/tag12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6*l_i*1_3"/>
  <p:tag name="KSO_WM_UNIT_INDEX" val="1_3"/>
  <p:tag name="KSO_WM_UNIT_LAYERLEVEL" val="1_1"/>
  <p:tag name="KSO_WM_UNIT_TYPE" val="l_i"/>
</p:tagLst>
</file>

<file path=ppt/tags/tag127.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6*i*15"/>
  <p:tag name="KSO_WM_UNIT_TYPE" val="i"/>
</p:tagLst>
</file>

<file path=ppt/tags/tag128.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6*l_h_f*1_4_1"/>
  <p:tag name="KSO_WM_UNIT_INDEX" val="1_4_1"/>
  <p:tag name="KSO_WM_UNIT_LAYERLEVEL" val="1_1_1"/>
  <p:tag name="KSO_WM_UNIT_PRESET_TEXT_INDEX" val="3"/>
  <p:tag name="KSO_WM_UNIT_PRESET_TEXT_LEN" val="23"/>
  <p:tag name="KSO_WM_UNIT_TYPE" val="l_h_f"/>
  <p:tag name="KSO_WM_UNIT_VALUE" val="68"/>
</p:tagLst>
</file>

<file path=ppt/tags/tag12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6*l_i*1_4"/>
  <p:tag name="KSO_WM_UNIT_INDEX" val="1_4"/>
  <p:tag name="KSO_WM_UNIT_LAYERLEVEL" val="1_1"/>
  <p:tag name="KSO_WM_UNIT_TYPE" val="l_i"/>
</p:tagLst>
</file>

<file path=ppt/tags/tag13.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4*f*1"/>
  <p:tag name="KSO_WM_UNIT_INDEX" val="1"/>
  <p:tag name="KSO_WM_UNIT_LAYERLEVEL" val="1"/>
  <p:tag name="KSO_WM_UNIT_PRESET_TEXT_INDEX" val="5"/>
  <p:tag name="KSO_WM_UNIT_PRESET_TEXT_LEN" val="232"/>
  <p:tag name="KSO_WM_UNIT_TYPE" val="f"/>
  <p:tag name="KSO_WM_UNIT_VALUE" val="180"/>
</p:tagLst>
</file>

<file path=ppt/tags/tag130.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6*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31.xml><?xml version="1.0" encoding="utf-8"?>
<p:tagLst xmlns:p="http://schemas.openxmlformats.org/presentationml/2006/main">
  <p:tag name="KSO_WM_BEAUTIFY_FLAG" val="#wm#"/>
  <p:tag name="KSO_WM_DIAGRAM_GROUP_CODE" val="l1-2"/>
  <p:tag name="KSO_WM_SLIDE_ID" val="custom160232_16"/>
  <p:tag name="KSO_WM_SLIDE_INDEX" val="16"/>
  <p:tag name="KSO_WM_SLIDE_ITEM_CNT" val="4"/>
  <p:tag name="KSO_WM_SLIDE_LAYOUT" val="a_l"/>
  <p:tag name="KSO_WM_SLIDE_LAYOUT_CNT" val="1_1"/>
  <p:tag name="KSO_WM_SLIDE_POSITION" val="70*200"/>
  <p:tag name="KSO_WM_SLIDE_SIZE" val="820*209"/>
  <p:tag name="KSO_WM_SLIDE_TYPE" val="text"/>
  <p:tag name="KSO_WM_TAG_VERSION" val="1.0"/>
  <p:tag name="KSO_WM_TEMPLATE_CATEGORY" val="custom"/>
  <p:tag name="KSO_WM_TEMPLATE_INDEX" val="160232"/>
</p:tagLst>
</file>

<file path=ppt/tags/tag132.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7*i*0"/>
  <p:tag name="KSO_WM_UNIT_TYPE" val="i"/>
</p:tagLst>
</file>

<file path=ppt/tags/tag13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7*l_h_f*1_1_1"/>
  <p:tag name="KSO_WM_UNIT_INDEX" val="1_1_1"/>
  <p:tag name="KSO_WM_UNIT_LAYERLEVEL" val="1_1_1"/>
  <p:tag name="KSO_WM_UNIT_PRESET_TEXT_INDEX" val="3"/>
  <p:tag name="KSO_WM_UNIT_PRESET_TEXT_LEN" val="23"/>
  <p:tag name="KSO_WM_UNIT_TYPE" val="l_h_f"/>
  <p:tag name="KSO_WM_UNIT_VALUE" val="68"/>
</p:tagLst>
</file>

<file path=ppt/tags/tag13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7*l_i*1_1"/>
  <p:tag name="KSO_WM_UNIT_INDEX" val="1_1"/>
  <p:tag name="KSO_WM_UNIT_LAYERLEVEL" val="1_1"/>
  <p:tag name="KSO_WM_UNIT_TYPE" val="l_i"/>
</p:tagLst>
</file>

<file path=ppt/tags/tag135.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7*i*5"/>
  <p:tag name="KSO_WM_UNIT_TYPE" val="i"/>
</p:tagLst>
</file>

<file path=ppt/tags/tag13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7*l_h_f*1_4_1"/>
  <p:tag name="KSO_WM_UNIT_INDEX" val="1_4_1"/>
  <p:tag name="KSO_WM_UNIT_LAYERLEVEL" val="1_1_1"/>
  <p:tag name="KSO_WM_UNIT_PRESET_TEXT_INDEX" val="3"/>
  <p:tag name="KSO_WM_UNIT_PRESET_TEXT_LEN" val="23"/>
  <p:tag name="KSO_WM_UNIT_TYPE" val="l_h_f"/>
  <p:tag name="KSO_WM_UNIT_VALUE" val="68"/>
</p:tagLst>
</file>

<file path=ppt/tags/tag13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7*l_i*1_2"/>
  <p:tag name="KSO_WM_UNIT_INDEX" val="1_2"/>
  <p:tag name="KSO_WM_UNIT_LAYERLEVEL" val="1_1"/>
  <p:tag name="KSO_WM_UNIT_TYPE" val="l_i"/>
</p:tagLst>
</file>

<file path=ppt/tags/tag138.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7*i*10"/>
  <p:tag name="KSO_WM_UNIT_TYPE" val="i"/>
</p:tagLst>
</file>

<file path=ppt/tags/tag13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7*l_h_f*1_3_1"/>
  <p:tag name="KSO_WM_UNIT_INDEX" val="1_3_1"/>
  <p:tag name="KSO_WM_UNIT_LAYERLEVEL" val="1_1_1"/>
  <p:tag name="KSO_WM_UNIT_PRESET_TEXT_INDEX" val="3"/>
  <p:tag name="KSO_WM_UNIT_PRESET_TEXT_LEN" val="23"/>
  <p:tag name="KSO_WM_UNIT_TYPE" val="l_h_f"/>
  <p:tag name="KSO_WM_UNIT_VALUE" val="68"/>
</p:tagLst>
</file>

<file path=ppt/tags/tag14.xml><?xml version="1.0" encoding="utf-8"?>
<p:tagLst xmlns:p="http://schemas.openxmlformats.org/presentationml/2006/main">
  <p:tag name="KSO_WM_BEAUTIFY_FLAG" val="#wm#"/>
  <p:tag name="KSO_WM_SLIDE_ID" val="custom160232_4"/>
  <p:tag name="KSO_WM_SLIDE_INDEX" val="4"/>
  <p:tag name="KSO_WM_SLIDE_ITEM_CNT" val="2"/>
  <p:tag name="KSO_WM_SLIDE_LAYOUT" val="a_f_d"/>
  <p:tag name="KSO_WM_SLIDE_LAYOUT_CNT" val="1_1_1"/>
  <p:tag name="KSO_WM_SLIDE_POSITION" val="66*36"/>
  <p:tag name="KSO_WM_SLIDE_SIZE" val="828*426"/>
  <p:tag name="KSO_WM_SLIDE_TYPE" val="text"/>
  <p:tag name="KSO_WM_TAG_VERSION" val="1.0"/>
  <p:tag name="KSO_WM_TEMPLATE_CATEGORY" val="custom"/>
  <p:tag name="KSO_WM_TEMPLATE_INDEX" val="160232"/>
</p:tagLst>
</file>

<file path=ppt/tags/tag14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7*l_i*1_3"/>
  <p:tag name="KSO_WM_UNIT_INDEX" val="1_3"/>
  <p:tag name="KSO_WM_UNIT_LAYERLEVEL" val="1_1"/>
  <p:tag name="KSO_WM_UNIT_TYPE" val="l_i"/>
</p:tagLst>
</file>

<file path=ppt/tags/tag141.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7*i*15"/>
  <p:tag name="KSO_WM_UNIT_TYPE" val="i"/>
</p:tagLst>
</file>

<file path=ppt/tags/tag14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7*l_h_f*1_5_1"/>
  <p:tag name="KSO_WM_UNIT_INDEX" val="1_5_1"/>
  <p:tag name="KSO_WM_UNIT_LAYERLEVEL" val="1_1_1"/>
  <p:tag name="KSO_WM_UNIT_PRESET_TEXT_INDEX" val="3"/>
  <p:tag name="KSO_WM_UNIT_PRESET_TEXT_LEN" val="23"/>
  <p:tag name="KSO_WM_UNIT_TYPE" val="l_h_f"/>
  <p:tag name="KSO_WM_UNIT_VALUE" val="68"/>
</p:tagLst>
</file>

<file path=ppt/tags/tag14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7*l_i*1_4"/>
  <p:tag name="KSO_WM_UNIT_INDEX" val="1_4"/>
  <p:tag name="KSO_WM_UNIT_LAYERLEVEL" val="1_1"/>
  <p:tag name="KSO_WM_UNIT_TYPE" val="l_i"/>
</p:tagLst>
</file>

<file path=ppt/tags/tag14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7*i*20"/>
  <p:tag name="KSO_WM_UNIT_TYPE" val="i"/>
</p:tagLst>
</file>

<file path=ppt/tags/tag14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7*l_h_f*1_2_1"/>
  <p:tag name="KSO_WM_UNIT_INDEX" val="1_2_1"/>
  <p:tag name="KSO_WM_UNIT_LAYERLEVEL" val="1_1_1"/>
  <p:tag name="KSO_WM_UNIT_PRESET_TEXT_INDEX" val="3"/>
  <p:tag name="KSO_WM_UNIT_PRESET_TEXT_LEN" val="23"/>
  <p:tag name="KSO_WM_UNIT_TYPE" val="l_h_f"/>
  <p:tag name="KSO_WM_UNIT_VALUE" val="68"/>
</p:tagLst>
</file>

<file path=ppt/tags/tag14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7*l_i*1_5"/>
  <p:tag name="KSO_WM_UNIT_INDEX" val="1_5"/>
  <p:tag name="KSO_WM_UNIT_LAYERLEVEL" val="1_1"/>
  <p:tag name="KSO_WM_UNIT_TYPE" val="l_i"/>
</p:tagLst>
</file>

<file path=ppt/tags/tag14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7*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48.xml><?xml version="1.0" encoding="utf-8"?>
<p:tagLst xmlns:p="http://schemas.openxmlformats.org/presentationml/2006/main">
  <p:tag name="KSO_WM_BEAUTIFY_FLAG" val="#wm#"/>
  <p:tag name="KSO_WM_DIAGRAM_GROUP_CODE" val="l1-2"/>
  <p:tag name="KSO_WM_SLIDE_ID" val="custom160232_17"/>
  <p:tag name="KSO_WM_SLIDE_INDEX" val="17"/>
  <p:tag name="KSO_WM_SLIDE_ITEM_CNT" val="5"/>
  <p:tag name="KSO_WM_SLIDE_LAYOUT" val="a_l"/>
  <p:tag name="KSO_WM_SLIDE_LAYOUT_CNT" val="1_1"/>
  <p:tag name="KSO_WM_SLIDE_POSITION" val="70*147"/>
  <p:tag name="KSO_WM_SLIDE_SIZE" val="804*313"/>
  <p:tag name="KSO_WM_SLIDE_TYPE" val="text"/>
  <p:tag name="KSO_WM_TAG_VERSION" val="1.0"/>
  <p:tag name="KSO_WM_TEMPLATE_CATEGORY" val="custom"/>
  <p:tag name="KSO_WM_TEMPLATE_INDEX" val="160232"/>
</p:tagLst>
</file>

<file path=ppt/tags/tag14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8*i*0"/>
  <p:tag name="KSO_WM_UNIT_TYPE" val="i"/>
</p:tagLst>
</file>

<file path=ppt/tags/tag15.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0"/>
  <p:tag name="KSO_WM_UNIT_COMPATIBLE" val="0"/>
  <p:tag name="KSO_WM_UNIT_HIGHLIGHT" val="0"/>
  <p:tag name="KSO_WM_UNIT_ID" val="custom160232_5*d*2"/>
  <p:tag name="KSO_WM_UNIT_INDEX" val="2"/>
  <p:tag name="KSO_WM_UNIT_LAYERLEVEL" val="1"/>
  <p:tag name="KSO_WM_UNIT_TYPE" val="d"/>
  <p:tag name="KSO_WM_UNIT_VALUE" val="1261*2521"/>
</p:tagLst>
</file>

<file path=ppt/tags/tag15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8*l_h_f*1_1_1"/>
  <p:tag name="KSO_WM_UNIT_INDEX" val="1_1_1"/>
  <p:tag name="KSO_WM_UNIT_LAYERLEVEL" val="1_1_1"/>
  <p:tag name="KSO_WM_UNIT_PRESET_TEXT_INDEX" val="3"/>
  <p:tag name="KSO_WM_UNIT_PRESET_TEXT_LEN" val="23"/>
  <p:tag name="KSO_WM_UNIT_TYPE" val="l_h_f"/>
  <p:tag name="KSO_WM_UNIT_VALUE" val="68"/>
</p:tagLst>
</file>

<file path=ppt/tags/tag151.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8*l_i*1_1"/>
  <p:tag name="KSO_WM_UNIT_INDEX" val="1_1"/>
  <p:tag name="KSO_WM_UNIT_LAYERLEVEL" val="1_1"/>
  <p:tag name="KSO_WM_UNIT_TYPE" val="l_i"/>
</p:tagLst>
</file>

<file path=ppt/tags/tag152.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8*i*5"/>
  <p:tag name="KSO_WM_UNIT_TYPE" val="i"/>
</p:tagLst>
</file>

<file path=ppt/tags/tag15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8*l_h_f*1_5_1"/>
  <p:tag name="KSO_WM_UNIT_INDEX" val="1_5_1"/>
  <p:tag name="KSO_WM_UNIT_LAYERLEVEL" val="1_1_1"/>
  <p:tag name="KSO_WM_UNIT_PRESET_TEXT_INDEX" val="3"/>
  <p:tag name="KSO_WM_UNIT_PRESET_TEXT_LEN" val="23"/>
  <p:tag name="KSO_WM_UNIT_TYPE" val="l_h_f"/>
  <p:tag name="KSO_WM_UNIT_VALUE" val="68"/>
</p:tagLst>
</file>

<file path=ppt/tags/tag154.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8*l_i*1_2"/>
  <p:tag name="KSO_WM_UNIT_INDEX" val="1_2"/>
  <p:tag name="KSO_WM_UNIT_LAYERLEVEL" val="1_1"/>
  <p:tag name="KSO_WM_UNIT_TYPE" val="l_i"/>
</p:tagLst>
</file>

<file path=ppt/tags/tag155.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8*i*10"/>
  <p:tag name="KSO_WM_UNIT_TYPE" val="i"/>
</p:tagLst>
</file>

<file path=ppt/tags/tag15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8*l_h_f*1_3_1"/>
  <p:tag name="KSO_WM_UNIT_INDEX" val="1_3_1"/>
  <p:tag name="KSO_WM_UNIT_LAYERLEVEL" val="1_1_1"/>
  <p:tag name="KSO_WM_UNIT_PRESET_TEXT_INDEX" val="3"/>
  <p:tag name="KSO_WM_UNIT_PRESET_TEXT_LEN" val="23"/>
  <p:tag name="KSO_WM_UNIT_TYPE" val="l_h_f"/>
  <p:tag name="KSO_WM_UNIT_VALUE" val="68"/>
</p:tagLst>
</file>

<file path=ppt/tags/tag157.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8*l_i*1_3"/>
  <p:tag name="KSO_WM_UNIT_INDEX" val="1_3"/>
  <p:tag name="KSO_WM_UNIT_LAYERLEVEL" val="1_1"/>
  <p:tag name="KSO_WM_UNIT_TYPE" val="l_i"/>
</p:tagLst>
</file>

<file path=ppt/tags/tag158.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8*i*15"/>
  <p:tag name="KSO_WM_UNIT_TYPE" val="i"/>
</p:tagLst>
</file>

<file path=ppt/tags/tag159.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8*l_h_f*1_6_1"/>
  <p:tag name="KSO_WM_UNIT_INDEX" val="1_6_1"/>
  <p:tag name="KSO_WM_UNIT_LAYERLEVEL" val="1_1_1"/>
  <p:tag name="KSO_WM_UNIT_PRESET_TEXT_INDEX" val="3"/>
  <p:tag name="KSO_WM_UNIT_PRESET_TEXT_LEN" val="23"/>
  <p:tag name="KSO_WM_UNIT_TYPE" val="l_h_f"/>
  <p:tag name="KSO_WM_UNIT_VALUE" val="68"/>
</p:tagLst>
</file>

<file path=ppt/tags/tag16.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5*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160.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8*l_i*1_4"/>
  <p:tag name="KSO_WM_UNIT_INDEX" val="1_4"/>
  <p:tag name="KSO_WM_UNIT_LAYERLEVEL" val="1_1"/>
  <p:tag name="KSO_WM_UNIT_TYPE" val="l_i"/>
</p:tagLst>
</file>

<file path=ppt/tags/tag161.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8*i*20"/>
  <p:tag name="KSO_WM_UNIT_TYPE" val="i"/>
</p:tagLst>
</file>

<file path=ppt/tags/tag162.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8*l_h_f*1_2_1"/>
  <p:tag name="KSO_WM_UNIT_INDEX" val="1_2_1"/>
  <p:tag name="KSO_WM_UNIT_LAYERLEVEL" val="1_1_1"/>
  <p:tag name="KSO_WM_UNIT_PRESET_TEXT_INDEX" val="3"/>
  <p:tag name="KSO_WM_UNIT_PRESET_TEXT_LEN" val="23"/>
  <p:tag name="KSO_WM_UNIT_TYPE" val="l_h_f"/>
  <p:tag name="KSO_WM_UNIT_VALUE" val="68"/>
</p:tagLst>
</file>

<file path=ppt/tags/tag163.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8*l_i*1_5"/>
  <p:tag name="KSO_WM_UNIT_INDEX" val="1_5"/>
  <p:tag name="KSO_WM_UNIT_LAYERLEVEL" val="1_1"/>
  <p:tag name="KSO_WM_UNIT_TYPE" val="l_i"/>
</p:tagLst>
</file>

<file path=ppt/tags/tag16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8*i*25"/>
  <p:tag name="KSO_WM_UNIT_TYPE" val="i"/>
</p:tagLst>
</file>

<file path=ppt/tags/tag16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8*l_h_f*1_4_1"/>
  <p:tag name="KSO_WM_UNIT_INDEX" val="1_4_1"/>
  <p:tag name="KSO_WM_UNIT_LAYERLEVEL" val="1_1_1"/>
  <p:tag name="KSO_WM_UNIT_PRESET_TEXT_INDEX" val="3"/>
  <p:tag name="KSO_WM_UNIT_PRESET_TEXT_LEN" val="23"/>
  <p:tag name="KSO_WM_UNIT_TYPE" val="l_h_f"/>
  <p:tag name="KSO_WM_UNIT_VALUE" val="68"/>
</p:tagLst>
</file>

<file path=ppt/tags/tag16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8*l_i*1_6"/>
  <p:tag name="KSO_WM_UNIT_INDEX" val="1_6"/>
  <p:tag name="KSO_WM_UNIT_LAYERLEVEL" val="1_1"/>
  <p:tag name="KSO_WM_UNIT_TYPE" val="l_i"/>
</p:tagLst>
</file>

<file path=ppt/tags/tag16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8*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68.xml><?xml version="1.0" encoding="utf-8"?>
<p:tagLst xmlns:p="http://schemas.openxmlformats.org/presentationml/2006/main">
  <p:tag name="KSO_WM_BEAUTIFY_FLAG" val="#wm#"/>
  <p:tag name="KSO_WM_DIAGRAM_GROUP_CODE" val="l1-2"/>
  <p:tag name="KSO_WM_SLIDE_ID" val="custom160232_18"/>
  <p:tag name="KSO_WM_SLIDE_INDEX" val="18"/>
  <p:tag name="KSO_WM_SLIDE_ITEM_CNT" val="6"/>
  <p:tag name="KSO_WM_SLIDE_LAYOUT" val="a_l"/>
  <p:tag name="KSO_WM_SLIDE_LAYOUT_CNT" val="1_1"/>
  <p:tag name="KSO_WM_SLIDE_POSITION" val="70*147"/>
  <p:tag name="KSO_WM_SLIDE_SIZE" val="820*313"/>
  <p:tag name="KSO_WM_SLIDE_TYPE" val="text"/>
  <p:tag name="KSO_WM_TAG_VERSION" val="1.0"/>
  <p:tag name="KSO_WM_TEMPLATE_CATEGORY" val="custom"/>
  <p:tag name="KSO_WM_TEMPLATE_INDEX" val="160232"/>
</p:tagLst>
</file>

<file path=ppt/tags/tag16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9*i*0"/>
  <p:tag name="KSO_WM_UNIT_TYPE" val="i"/>
</p:tagLst>
</file>

<file path=ppt/tags/tag1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5*f*1"/>
  <p:tag name="KSO_WM_UNIT_INDEX" val="1"/>
  <p:tag name="KSO_WM_UNIT_LAYERLEVEL" val="1"/>
  <p:tag name="KSO_WM_UNIT_PRESET_TEXT_INDEX" val="4"/>
  <p:tag name="KSO_WM_UNIT_PRESET_TEXT_LEN" val="57"/>
  <p:tag name="KSO_WM_UNIT_TYPE" val="f"/>
  <p:tag name="KSO_WM_UNIT_VALUE" val="76"/>
</p:tagLst>
</file>

<file path=ppt/tags/tag17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19*m_i*1_1"/>
  <p:tag name="KSO_WM_UNIT_INDEX" val="1_1"/>
  <p:tag name="KSO_WM_UNIT_LAYERLEVEL" val="1_1"/>
  <p:tag name="KSO_WM_UNIT_TYPE" val="m_i"/>
</p:tagLst>
</file>

<file path=ppt/tags/tag17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19*m_i*1_2"/>
  <p:tag name="KSO_WM_UNIT_INDEX" val="1_2"/>
  <p:tag name="KSO_WM_UNIT_LAYERLEVEL" val="1_1"/>
  <p:tag name="KSO_WM_UNIT_TYPE" val="m_i"/>
</p:tagLst>
</file>

<file path=ppt/tags/tag17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19*m_h_a*1_1_1"/>
  <p:tag name="KSO_WM_UNIT_INDEX" val="1_1_1"/>
  <p:tag name="KSO_WM_UNIT_LAYERLEVEL" val="1_1_1"/>
  <p:tag name="KSO_WM_UNIT_PRESET_TEXT_INDEX" val="3"/>
  <p:tag name="KSO_WM_UNIT_PRESET_TEXT_LEN" val="5"/>
  <p:tag name="KSO_WM_UNIT_TYPE" val="m_h_a"/>
  <p:tag name="KSO_WM_UNIT_VALUE" val="5"/>
</p:tagLst>
</file>

<file path=ppt/tags/tag17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19*m_h_f*1_1_1"/>
  <p:tag name="KSO_WM_UNIT_INDEX" val="1_1_1"/>
  <p:tag name="KSO_WM_UNIT_LAYERLEVEL" val="1_1_1"/>
  <p:tag name="KSO_WM_UNIT_PRESET_TEXT_INDEX" val="3"/>
  <p:tag name="KSO_WM_UNIT_PRESET_TEXT_LEN" val="17"/>
  <p:tag name="KSO_WM_UNIT_TYPE" val="m_h_f"/>
  <p:tag name="KSO_WM_UNIT_VALUE" val="38"/>
</p:tagLst>
</file>

<file path=ppt/tags/tag17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19*m_i*1_3"/>
  <p:tag name="KSO_WM_UNIT_INDEX" val="1_3"/>
  <p:tag name="KSO_WM_UNIT_LAYERLEVEL" val="1_1"/>
  <p:tag name="KSO_WM_UNIT_TYPE" val="m_i"/>
</p:tagLst>
</file>

<file path=ppt/tags/tag175.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9*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76.xml><?xml version="1.0" encoding="utf-8"?>
<p:tagLst xmlns:p="http://schemas.openxmlformats.org/presentationml/2006/main">
  <p:tag name="KSO_WM_BEAUTIFY_FLAG" val="#wm#"/>
  <p:tag name="KSO_WM_DIAGRAM_GROUP_CODE" val="m1-1"/>
  <p:tag name="KSO_WM_SLIDE_ID" val="custom160232_19"/>
  <p:tag name="KSO_WM_SLIDE_INDEX" val="19"/>
  <p:tag name="KSO_WM_SLIDE_ITEM_CNT" val="1"/>
  <p:tag name="KSO_WM_SLIDE_LAYOUT" val="a_m"/>
  <p:tag name="KSO_WM_SLIDE_LAYOUT_CNT" val="1_1"/>
  <p:tag name="KSO_WM_SLIDE_POSITION" val="298*152"/>
  <p:tag name="KSO_WM_SLIDE_SIZE" val="363*278"/>
  <p:tag name="KSO_WM_SLIDE_TYPE" val="text"/>
  <p:tag name="KSO_WM_TAG_VERSION" val="1.0"/>
  <p:tag name="KSO_WM_TEMPLATE_CATEGORY" val="custom"/>
  <p:tag name="KSO_WM_TEMPLATE_INDEX" val="160232"/>
</p:tagLst>
</file>

<file path=ppt/tags/tag17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0*m_i*1_1"/>
  <p:tag name="KSO_WM_UNIT_INDEX" val="1_1"/>
  <p:tag name="KSO_WM_UNIT_LAYERLEVEL" val="1_1"/>
  <p:tag name="KSO_WM_UNIT_TYPE" val="m_i"/>
</p:tagLst>
</file>

<file path=ppt/tags/tag178.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0*i*1"/>
  <p:tag name="KSO_WM_UNIT_TYPE" val="i"/>
</p:tagLst>
</file>

<file path=ppt/tags/tag17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0*m_i*1_2"/>
  <p:tag name="KSO_WM_UNIT_INDEX" val="1_2"/>
  <p:tag name="KSO_WM_UNIT_LAYERLEVEL" val="1_1"/>
  <p:tag name="KSO_WM_UNIT_TYPE" val="m_i"/>
</p:tagLst>
</file>

<file path=ppt/tags/tag18.xml><?xml version="1.0" encoding="utf-8"?>
<p:tagLst xmlns:p="http://schemas.openxmlformats.org/presentationml/2006/main">
  <p:tag name="KSO_WM_BEAUTIFY_FLAG" val="#wm#"/>
  <p:tag name="KSO_WM_SLIDE_ID" val="custom160232_5"/>
  <p:tag name="KSO_WM_SLIDE_INDEX" val="5"/>
  <p:tag name="KSO_WM_SLIDE_ITEM_CNT" val="2"/>
  <p:tag name="KSO_WM_SLIDE_LAYOUT" val="a_f_d"/>
  <p:tag name="KSO_WM_SLIDE_LAYOUT_CNT" val="1_1_1"/>
  <p:tag name="KSO_WM_SLIDE_POSITION" val="122*112"/>
  <p:tag name="KSO_WM_SLIDE_SIZE" val="715*419"/>
  <p:tag name="KSO_WM_SLIDE_TYPE" val="text"/>
  <p:tag name="KSO_WM_TAG_VERSION" val="1.0"/>
  <p:tag name="KSO_WM_TEMPLATE_CATEGORY" val="custom"/>
  <p:tag name="KSO_WM_TEMPLATE_INDEX" val="160232"/>
</p:tagLst>
</file>

<file path=ppt/tags/tag18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0*m_i*1_3"/>
  <p:tag name="KSO_WM_UNIT_INDEX" val="1_3"/>
  <p:tag name="KSO_WM_UNIT_LAYERLEVEL" val="1_1"/>
  <p:tag name="KSO_WM_UNIT_TYPE" val="m_i"/>
</p:tagLst>
</file>

<file path=ppt/tags/tag18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0*m_h_a*1_1_1"/>
  <p:tag name="KSO_WM_UNIT_INDEX" val="1_1_1"/>
  <p:tag name="KSO_WM_UNIT_LAYERLEVEL" val="1_1_1"/>
  <p:tag name="KSO_WM_UNIT_PRESET_TEXT_INDEX" val="3"/>
  <p:tag name="KSO_WM_UNIT_PRESET_TEXT_LEN" val="5"/>
  <p:tag name="KSO_WM_UNIT_TYPE" val="m_h_a"/>
  <p:tag name="KSO_WM_UNIT_VALUE" val="3"/>
</p:tagLst>
</file>

<file path=ppt/tags/tag18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0*m_h_f*1_1_1"/>
  <p:tag name="KSO_WM_UNIT_INDEX" val="1_1_1"/>
  <p:tag name="KSO_WM_UNIT_LAYERLEVEL" val="1_1_1"/>
  <p:tag name="KSO_WM_UNIT_PRESET_TEXT_INDEX" val="3"/>
  <p:tag name="KSO_WM_UNIT_PRESET_TEXT_LEN" val="17"/>
  <p:tag name="KSO_WM_UNIT_TYPE" val="m_h_f"/>
  <p:tag name="KSO_WM_UNIT_VALUE" val="42"/>
</p:tagLst>
</file>

<file path=ppt/tags/tag183.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0*i*10"/>
  <p:tag name="KSO_WM_UNIT_TYPE" val="i"/>
</p:tagLst>
</file>

<file path=ppt/tags/tag18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0*m_i*1_4"/>
  <p:tag name="KSO_WM_UNIT_INDEX" val="1_4"/>
  <p:tag name="KSO_WM_UNIT_LAYERLEVEL" val="1_1"/>
  <p:tag name="KSO_WM_UNIT_TYPE" val="m_i"/>
</p:tagLst>
</file>

<file path=ppt/tags/tag18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0*m_i*1_5"/>
  <p:tag name="KSO_WM_UNIT_INDEX" val="1_5"/>
  <p:tag name="KSO_WM_UNIT_LAYERLEVEL" val="1_1"/>
  <p:tag name="KSO_WM_UNIT_TYPE" val="m_i"/>
</p:tagLst>
</file>

<file path=ppt/tags/tag18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0*m_h_a*1_2_1"/>
  <p:tag name="KSO_WM_UNIT_INDEX" val="1_2_1"/>
  <p:tag name="KSO_WM_UNIT_LAYERLEVEL" val="1_1_1"/>
  <p:tag name="KSO_WM_UNIT_PRESET_TEXT_INDEX" val="3"/>
  <p:tag name="KSO_WM_UNIT_PRESET_TEXT_LEN" val="5"/>
  <p:tag name="KSO_WM_UNIT_TYPE" val="m_h_a"/>
  <p:tag name="KSO_WM_UNIT_VALUE" val="3"/>
</p:tagLst>
</file>

<file path=ppt/tags/tag18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0*m_h_f*1_2_1"/>
  <p:tag name="KSO_WM_UNIT_INDEX" val="1_2_1"/>
  <p:tag name="KSO_WM_UNIT_LAYERLEVEL" val="1_1_1"/>
  <p:tag name="KSO_WM_UNIT_PRESET_TEXT_INDEX" val="3"/>
  <p:tag name="KSO_WM_UNIT_PRESET_TEXT_LEN" val="17"/>
  <p:tag name="KSO_WM_UNIT_TYPE" val="m_h_f"/>
  <p:tag name="KSO_WM_UNIT_VALUE" val="42"/>
</p:tagLst>
</file>

<file path=ppt/tags/tag188.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0*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189.xml><?xml version="1.0" encoding="utf-8"?>
<p:tagLst xmlns:p="http://schemas.openxmlformats.org/presentationml/2006/main">
  <p:tag name="KSO_WM_BEAUTIFY_FLAG" val="#wm#"/>
  <p:tag name="KSO_WM_DIAGRAM_GROUP_CODE" val="m1-1"/>
  <p:tag name="KSO_WM_SLIDE_ID" val="custom160232_20"/>
  <p:tag name="KSO_WM_SLIDE_INDEX" val="20"/>
  <p:tag name="KSO_WM_SLIDE_ITEM_CNT" val="2"/>
  <p:tag name="KSO_WM_SLIDE_LAYOUT" val="a_m"/>
  <p:tag name="KSO_WM_SLIDE_LAYOUT_CNT" val="1_1"/>
  <p:tag name="KSO_WM_SLIDE_POSITION" val="208*114"/>
  <p:tag name="KSO_WM_SLIDE_SIZE" val="542*366"/>
  <p:tag name="KSO_WM_SLIDE_TYPE" val="text"/>
  <p:tag name="KSO_WM_TAG_VERSION" val="1.0"/>
  <p:tag name="KSO_WM_TEMPLATE_CATEGORY" val="custom"/>
  <p:tag name="KSO_WM_TEMPLATE_INDEX" val="160232"/>
</p:tagLst>
</file>

<file path=ppt/tags/tag1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6*i*0"/>
  <p:tag name="KSO_WM_UNIT_TYPE" val="i"/>
</p:tagLst>
</file>

<file path=ppt/tags/tag190.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1*i*0"/>
  <p:tag name="KSO_WM_UNIT_TYPE" val="i"/>
</p:tagLst>
</file>

<file path=ppt/tags/tag19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1"/>
  <p:tag name="KSO_WM_UNIT_INDEX" val="1_1"/>
  <p:tag name="KSO_WM_UNIT_LAYERLEVEL" val="1_1"/>
  <p:tag name="KSO_WM_UNIT_TYPE" val="m_i"/>
</p:tagLst>
</file>

<file path=ppt/tags/tag19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2"/>
  <p:tag name="KSO_WM_UNIT_INDEX" val="1_2"/>
  <p:tag name="KSO_WM_UNIT_LAYERLEVEL" val="1_1"/>
  <p:tag name="KSO_WM_UNIT_TYPE" val="m_i"/>
</p:tagLst>
</file>

<file path=ppt/tags/tag19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1*m_h_a*1_1_1"/>
  <p:tag name="KSO_WM_UNIT_INDEX" val="1_1_1"/>
  <p:tag name="KSO_WM_UNIT_LAYERLEVEL" val="1_1_1"/>
  <p:tag name="KSO_WM_UNIT_PRESET_TEXT_INDEX" val="3"/>
  <p:tag name="KSO_WM_UNIT_PRESET_TEXT_LEN" val="5"/>
  <p:tag name="KSO_WM_UNIT_TYPE" val="m_h_a"/>
  <p:tag name="KSO_WM_UNIT_VALUE" val="4"/>
</p:tagLst>
</file>

<file path=ppt/tags/tag19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1*m_h_f*1_1_1"/>
  <p:tag name="KSO_WM_UNIT_INDEX" val="1_1_1"/>
  <p:tag name="KSO_WM_UNIT_LAYERLEVEL" val="1_1_1"/>
  <p:tag name="KSO_WM_UNIT_PRESET_TEXT_INDEX" val="3"/>
  <p:tag name="KSO_WM_UNIT_PRESET_TEXT_LEN" val="17"/>
  <p:tag name="KSO_WM_UNIT_TYPE" val="m_h_f"/>
  <p:tag name="KSO_WM_UNIT_VALUE" val="20"/>
</p:tagLst>
</file>

<file path=ppt/tags/tag195.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1*i*9"/>
  <p:tag name="KSO_WM_UNIT_TYPE" val="i"/>
</p:tagLst>
</file>

<file path=ppt/tags/tag19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3"/>
  <p:tag name="KSO_WM_UNIT_INDEX" val="1_3"/>
  <p:tag name="KSO_WM_UNIT_LAYERLEVEL" val="1_1"/>
  <p:tag name="KSO_WM_UNIT_TYPE" val="m_i"/>
</p:tagLst>
</file>

<file path=ppt/tags/tag19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4"/>
  <p:tag name="KSO_WM_UNIT_INDEX" val="1_4"/>
  <p:tag name="KSO_WM_UNIT_LAYERLEVEL" val="1_1"/>
  <p:tag name="KSO_WM_UNIT_TYPE" val="m_i"/>
</p:tagLst>
</file>

<file path=ppt/tags/tag19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1*m_h_a*1_2_1"/>
  <p:tag name="KSO_WM_UNIT_INDEX" val="1_2_1"/>
  <p:tag name="KSO_WM_UNIT_LAYERLEVEL" val="1_1_1"/>
  <p:tag name="KSO_WM_UNIT_PRESET_TEXT_INDEX" val="3"/>
  <p:tag name="KSO_WM_UNIT_PRESET_TEXT_LEN" val="5"/>
  <p:tag name="KSO_WM_UNIT_TYPE" val="m_h_a"/>
  <p:tag name="KSO_WM_UNIT_VALUE" val="4"/>
</p:tagLst>
</file>

<file path=ppt/tags/tag19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1*m_h_f*1_2_1"/>
  <p:tag name="KSO_WM_UNIT_INDEX" val="1_2_1"/>
  <p:tag name="KSO_WM_UNIT_LAYERLEVEL" val="1_1_1"/>
  <p:tag name="KSO_WM_UNIT_PRESET_TEXT_INDEX" val="3"/>
  <p:tag name="KSO_WM_UNIT_PRESET_TEXT_LEN" val="17"/>
  <p:tag name="KSO_WM_UNIT_TYPE" val="m_h_f"/>
  <p:tag name="KSO_WM_UNIT_VALUE" val="20"/>
</p:tagLst>
</file>

<file path=ppt/tags/tag2.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b*1"/>
  <p:tag name="KSO_WM_UNIT_INDEX" val="1"/>
  <p:tag name="KSO_WM_UNIT_ISCONTENTSTITLE" val="0"/>
  <p:tag name="KSO_WM_UNIT_LAYERLEVEL" val="1"/>
  <p:tag name="KSO_WM_UNIT_PRESET_TEXT_INDEX" val="3"/>
  <p:tag name="KSO_WM_UNIT_PRESET_TEXT_LEN" val="24"/>
  <p:tag name="KSO_WM_UNIT_TYPE" val="b"/>
  <p:tag name="KSO_WM_UNIT_VALUE" val="23"/>
</p:tagLst>
</file>

<file path=ppt/tags/tag20.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6*i*4"/>
  <p:tag name="KSO_WM_UNIT_TYPE" val="i"/>
</p:tagLst>
</file>

<file path=ppt/tags/tag200.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1*i*18"/>
  <p:tag name="KSO_WM_UNIT_TYPE" val="i"/>
</p:tagLst>
</file>

<file path=ppt/tags/tag20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5"/>
  <p:tag name="KSO_WM_UNIT_INDEX" val="1_5"/>
  <p:tag name="KSO_WM_UNIT_LAYERLEVEL" val="1_1"/>
  <p:tag name="KSO_WM_UNIT_TYPE" val="m_i"/>
</p:tagLst>
</file>

<file path=ppt/tags/tag20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6"/>
  <p:tag name="KSO_WM_UNIT_INDEX" val="1_6"/>
  <p:tag name="KSO_WM_UNIT_LAYERLEVEL" val="1_1"/>
  <p:tag name="KSO_WM_UNIT_TYPE" val="m_i"/>
</p:tagLst>
</file>

<file path=ppt/tags/tag20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1*m_h_a*1_3_1"/>
  <p:tag name="KSO_WM_UNIT_INDEX" val="1_3_1"/>
  <p:tag name="KSO_WM_UNIT_LAYERLEVEL" val="1_1_1"/>
  <p:tag name="KSO_WM_UNIT_PRESET_TEXT_INDEX" val="3"/>
  <p:tag name="KSO_WM_UNIT_PRESET_TEXT_LEN" val="5"/>
  <p:tag name="KSO_WM_UNIT_TYPE" val="m_h_a"/>
  <p:tag name="KSO_WM_UNIT_VALUE" val="4"/>
</p:tagLst>
</file>

<file path=ppt/tags/tag20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1*m_h_f*1_3_1"/>
  <p:tag name="KSO_WM_UNIT_INDEX" val="1_3_1"/>
  <p:tag name="KSO_WM_UNIT_LAYERLEVEL" val="1_1_1"/>
  <p:tag name="KSO_WM_UNIT_PRESET_TEXT_INDEX" val="3"/>
  <p:tag name="KSO_WM_UNIT_PRESET_TEXT_LEN" val="17"/>
  <p:tag name="KSO_WM_UNIT_TYPE" val="m_h_f"/>
  <p:tag name="KSO_WM_UNIT_VALUE" val="20"/>
</p:tagLst>
</file>

<file path=ppt/tags/tag20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1*m_i*1_7"/>
  <p:tag name="KSO_WM_UNIT_INDEX" val="1_7"/>
  <p:tag name="KSO_WM_UNIT_LAYERLEVEL" val="1_1"/>
  <p:tag name="KSO_WM_UNIT_TYPE" val="m_i"/>
</p:tagLst>
</file>

<file path=ppt/tags/tag206.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1*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207.xml><?xml version="1.0" encoding="utf-8"?>
<p:tagLst xmlns:p="http://schemas.openxmlformats.org/presentationml/2006/main">
  <p:tag name="KSO_WM_BEAUTIFY_FLAG" val="#wm#"/>
  <p:tag name="KSO_WM_DIAGRAM_GROUP_CODE" val="m1-1"/>
  <p:tag name="KSO_WM_SLIDE_ID" val="custom160232_21"/>
  <p:tag name="KSO_WM_SLIDE_INDEX" val="21"/>
  <p:tag name="KSO_WM_SLIDE_ITEM_CNT" val="3"/>
  <p:tag name="KSO_WM_SLIDE_LAYOUT" val="a_m"/>
  <p:tag name="KSO_WM_SLIDE_LAYOUT_CNT" val="1_1"/>
  <p:tag name="KSO_WM_SLIDE_POSITION" val="148*100"/>
  <p:tag name="KSO_WM_SLIDE_SIZE" val="664*407"/>
  <p:tag name="KSO_WM_SLIDE_TYPE" val="text"/>
  <p:tag name="KSO_WM_TAG_VERSION" val="1.0"/>
  <p:tag name="KSO_WM_TEMPLATE_CATEGORY" val="custom"/>
  <p:tag name="KSO_WM_TEMPLATE_INDEX" val="160232"/>
</p:tagLst>
</file>

<file path=ppt/tags/tag208.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2*i*0"/>
  <p:tag name="KSO_WM_UNIT_TYPE" val="i"/>
</p:tagLst>
</file>

<file path=ppt/tags/tag20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1"/>
  <p:tag name="KSO_WM_UNIT_INDEX" val="1_1"/>
  <p:tag name="KSO_WM_UNIT_LAYERLEVEL" val="1_1"/>
  <p:tag name="KSO_WM_UNIT_TYPE" val="m_i"/>
</p:tagLst>
</file>

<file path=ppt/tags/tag21.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6*a*1"/>
  <p:tag name="KSO_WM_UNIT_INDEX" val="1"/>
  <p:tag name="KSO_WM_UNIT_ISCONTENTSTITLE" val="1"/>
  <p:tag name="KSO_WM_UNIT_LAYERLEVEL" val="1"/>
  <p:tag name="KSO_WM_UNIT_PRESET_TEXT" val="目录"/>
  <p:tag name="KSO_WM_UNIT_TYPE" val="a"/>
  <p:tag name="KSO_WM_UNIT_VALUE" val="2"/>
</p:tagLst>
</file>

<file path=ppt/tags/tag21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2"/>
  <p:tag name="KSO_WM_UNIT_INDEX" val="1_2"/>
  <p:tag name="KSO_WM_UNIT_LAYERLEVEL" val="1_1"/>
  <p:tag name="KSO_WM_UNIT_TYPE" val="m_i"/>
</p:tagLst>
</file>

<file path=ppt/tags/tag21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a*1_1_1"/>
  <p:tag name="KSO_WM_UNIT_INDEX" val="1_1_1"/>
  <p:tag name="KSO_WM_UNIT_LAYERLEVEL" val="1_1_1"/>
  <p:tag name="KSO_WM_UNIT_PRESET_TEXT_INDEX" val="3"/>
  <p:tag name="KSO_WM_UNIT_PRESET_TEXT_LEN" val="5"/>
  <p:tag name="KSO_WM_UNIT_TYPE" val="m_h_a"/>
  <p:tag name="KSO_WM_UNIT_VALUE" val="4"/>
</p:tagLst>
</file>

<file path=ppt/tags/tag21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f*1_1_1"/>
  <p:tag name="KSO_WM_UNIT_INDEX" val="1_1_1"/>
  <p:tag name="KSO_WM_UNIT_LAYERLEVEL" val="1_1_1"/>
  <p:tag name="KSO_WM_UNIT_PRESET_TEXT_INDEX" val="3"/>
  <p:tag name="KSO_WM_UNIT_PRESET_TEXT_LEN" val="17"/>
  <p:tag name="KSO_WM_UNIT_TYPE" val="m_h_f"/>
  <p:tag name="KSO_WM_UNIT_VALUE" val="24"/>
</p:tagLst>
</file>

<file path=ppt/tags/tag213.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2*i*9"/>
  <p:tag name="KSO_WM_UNIT_TYPE" val="i"/>
</p:tagLst>
</file>

<file path=ppt/tags/tag21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3"/>
  <p:tag name="KSO_WM_UNIT_INDEX" val="1_3"/>
  <p:tag name="KSO_WM_UNIT_LAYERLEVEL" val="1_1"/>
  <p:tag name="KSO_WM_UNIT_TYPE" val="m_i"/>
</p:tagLst>
</file>

<file path=ppt/tags/tag21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4"/>
  <p:tag name="KSO_WM_UNIT_INDEX" val="1_4"/>
  <p:tag name="KSO_WM_UNIT_LAYERLEVEL" val="1_1"/>
  <p:tag name="KSO_WM_UNIT_TYPE" val="m_i"/>
</p:tagLst>
</file>

<file path=ppt/tags/tag21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a*1_2_1"/>
  <p:tag name="KSO_WM_UNIT_INDEX" val="1_2_1"/>
  <p:tag name="KSO_WM_UNIT_LAYERLEVEL" val="1_1_1"/>
  <p:tag name="KSO_WM_UNIT_PRESET_TEXT_INDEX" val="3"/>
  <p:tag name="KSO_WM_UNIT_PRESET_TEXT_LEN" val="5"/>
  <p:tag name="KSO_WM_UNIT_TYPE" val="m_h_a"/>
  <p:tag name="KSO_WM_UNIT_VALUE" val="4"/>
</p:tagLst>
</file>

<file path=ppt/tags/tag21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f*1_2_1"/>
  <p:tag name="KSO_WM_UNIT_INDEX" val="1_2_1"/>
  <p:tag name="KSO_WM_UNIT_LAYERLEVEL" val="1_1_1"/>
  <p:tag name="KSO_WM_UNIT_PRESET_TEXT_INDEX" val="3"/>
  <p:tag name="KSO_WM_UNIT_PRESET_TEXT_LEN" val="17"/>
  <p:tag name="KSO_WM_UNIT_TYPE" val="m_h_f"/>
  <p:tag name="KSO_WM_UNIT_VALUE" val="24"/>
</p:tagLst>
</file>

<file path=ppt/tags/tag218.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2*i*18"/>
  <p:tag name="KSO_WM_UNIT_TYPE" val="i"/>
</p:tagLst>
</file>

<file path=ppt/tags/tag21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5"/>
  <p:tag name="KSO_WM_UNIT_INDEX" val="1_5"/>
  <p:tag name="KSO_WM_UNIT_LAYERLEVEL" val="1_1"/>
  <p:tag name="KSO_WM_UNIT_TYPE" val="m_i"/>
</p:tagLst>
</file>

<file path=ppt/tags/tag22.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6*i*6"/>
  <p:tag name="KSO_WM_UNIT_TYPE" val="i"/>
</p:tagLst>
</file>

<file path=ppt/tags/tag22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6"/>
  <p:tag name="KSO_WM_UNIT_INDEX" val="1_6"/>
  <p:tag name="KSO_WM_UNIT_LAYERLEVEL" val="1_1"/>
  <p:tag name="KSO_WM_UNIT_TYPE" val="m_i"/>
</p:tagLst>
</file>

<file path=ppt/tags/tag22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a*1_3_1"/>
  <p:tag name="KSO_WM_UNIT_INDEX" val="1_3_1"/>
  <p:tag name="KSO_WM_UNIT_LAYERLEVEL" val="1_1_1"/>
  <p:tag name="KSO_WM_UNIT_PRESET_TEXT_INDEX" val="3"/>
  <p:tag name="KSO_WM_UNIT_PRESET_TEXT_LEN" val="5"/>
  <p:tag name="KSO_WM_UNIT_TYPE" val="m_h_a"/>
  <p:tag name="KSO_WM_UNIT_VALUE" val="4"/>
</p:tagLst>
</file>

<file path=ppt/tags/tag22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f*1_3_1"/>
  <p:tag name="KSO_WM_UNIT_INDEX" val="1_3_1"/>
  <p:tag name="KSO_WM_UNIT_LAYERLEVEL" val="1_1_1"/>
  <p:tag name="KSO_WM_UNIT_PRESET_TEXT_INDEX" val="3"/>
  <p:tag name="KSO_WM_UNIT_PRESET_TEXT_LEN" val="17"/>
  <p:tag name="KSO_WM_UNIT_TYPE" val="m_h_f"/>
  <p:tag name="KSO_WM_UNIT_VALUE" val="24"/>
</p:tagLst>
</file>

<file path=ppt/tags/tag223.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2*i*27"/>
  <p:tag name="KSO_WM_UNIT_TYPE" val="i"/>
</p:tagLst>
</file>

<file path=ppt/tags/tag22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7"/>
  <p:tag name="KSO_WM_UNIT_INDEX" val="1_7"/>
  <p:tag name="KSO_WM_UNIT_LAYERLEVEL" val="1_1"/>
  <p:tag name="KSO_WM_UNIT_TYPE" val="m_i"/>
</p:tagLst>
</file>

<file path=ppt/tags/tag22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8"/>
  <p:tag name="KSO_WM_UNIT_INDEX" val="1_8"/>
  <p:tag name="KSO_WM_UNIT_LAYERLEVEL" val="1_1"/>
  <p:tag name="KSO_WM_UNIT_TYPE" val="m_i"/>
</p:tagLst>
</file>

<file path=ppt/tags/tag22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a*1_4_1"/>
  <p:tag name="KSO_WM_UNIT_INDEX" val="1_4_1"/>
  <p:tag name="KSO_WM_UNIT_LAYERLEVEL" val="1_1_1"/>
  <p:tag name="KSO_WM_UNIT_PRESET_TEXT_INDEX" val="3"/>
  <p:tag name="KSO_WM_UNIT_PRESET_TEXT_LEN" val="5"/>
  <p:tag name="KSO_WM_UNIT_TYPE" val="m_h_a"/>
  <p:tag name="KSO_WM_UNIT_VALUE" val="4"/>
</p:tagLst>
</file>

<file path=ppt/tags/tag22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2*m_h_f*1_4_1"/>
  <p:tag name="KSO_WM_UNIT_INDEX" val="1_4_1"/>
  <p:tag name="KSO_WM_UNIT_LAYERLEVEL" val="1_1_1"/>
  <p:tag name="KSO_WM_UNIT_PRESET_TEXT_INDEX" val="3"/>
  <p:tag name="KSO_WM_UNIT_PRESET_TEXT_LEN" val="17"/>
  <p:tag name="KSO_WM_UNIT_TYPE" val="m_h_f"/>
  <p:tag name="KSO_WM_UNIT_VALUE" val="24"/>
</p:tagLst>
</file>

<file path=ppt/tags/tag22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2*m_i*1_9"/>
  <p:tag name="KSO_WM_UNIT_INDEX" val="1_9"/>
  <p:tag name="KSO_WM_UNIT_LAYERLEVEL" val="1_1"/>
  <p:tag name="KSO_WM_UNIT_TYPE" val="m_i"/>
</p:tagLst>
</file>

<file path=ppt/tags/tag229.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2*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2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6*l_i*1_1"/>
  <p:tag name="KSO_WM_UNIT_INDEX" val="1_1"/>
  <p:tag name="KSO_WM_UNIT_LAYERLEVEL" val="1_1"/>
  <p:tag name="KSO_WM_UNIT_TYPE" val="l_i"/>
</p:tagLst>
</file>

<file path=ppt/tags/tag230.xml><?xml version="1.0" encoding="utf-8"?>
<p:tagLst xmlns:p="http://schemas.openxmlformats.org/presentationml/2006/main">
  <p:tag name="KSO_WM_BEAUTIFY_FLAG" val="#wm#"/>
  <p:tag name="KSO_WM_DIAGRAM_GROUP_CODE" val="m1-1"/>
  <p:tag name="KSO_WM_SLIDE_ID" val="custom160232_22"/>
  <p:tag name="KSO_WM_SLIDE_INDEX" val="22"/>
  <p:tag name="KSO_WM_SLIDE_ITEM_CNT" val="4"/>
  <p:tag name="KSO_WM_SLIDE_LAYOUT" val="a_m"/>
  <p:tag name="KSO_WM_SLIDE_LAYOUT_CNT" val="1_1"/>
  <p:tag name="KSO_WM_SLIDE_POSITION" val="136*68"/>
  <p:tag name="KSO_WM_SLIDE_SIZE" val="701*450"/>
  <p:tag name="KSO_WM_SLIDE_TYPE" val="text"/>
  <p:tag name="KSO_WM_TAG_VERSION" val="1.0"/>
  <p:tag name="KSO_WM_TEMPLATE_CATEGORY" val="custom"/>
  <p:tag name="KSO_WM_TEMPLATE_INDEX" val="160232"/>
</p:tagLst>
</file>

<file path=ppt/tags/tag231.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3*i*0"/>
  <p:tag name="KSO_WM_UNIT_TYPE" val="i"/>
</p:tagLst>
</file>

<file path=ppt/tags/tag23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1"/>
  <p:tag name="KSO_WM_UNIT_INDEX" val="1_1"/>
  <p:tag name="KSO_WM_UNIT_LAYERLEVEL" val="1_1"/>
  <p:tag name="KSO_WM_UNIT_TYPE" val="m_i"/>
</p:tagLst>
</file>

<file path=ppt/tags/tag23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2"/>
  <p:tag name="KSO_WM_UNIT_INDEX" val="1_2"/>
  <p:tag name="KSO_WM_UNIT_LAYERLEVEL" val="1_1"/>
  <p:tag name="KSO_WM_UNIT_TYPE" val="m_i"/>
</p:tagLst>
</file>

<file path=ppt/tags/tag23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a*1_1_1"/>
  <p:tag name="KSO_WM_UNIT_INDEX" val="1_1_1"/>
  <p:tag name="KSO_WM_UNIT_LAYERLEVEL" val="1_1_1"/>
  <p:tag name="KSO_WM_UNIT_PRESET_TEXT_INDEX" val="3"/>
  <p:tag name="KSO_WM_UNIT_PRESET_TEXT_LEN" val="5"/>
  <p:tag name="KSO_WM_UNIT_TYPE" val="m_h_a"/>
  <p:tag name="KSO_WM_UNIT_VALUE" val="4"/>
</p:tagLst>
</file>

<file path=ppt/tags/tag23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f*1_1_1"/>
  <p:tag name="KSO_WM_UNIT_INDEX" val="1_1_1"/>
  <p:tag name="KSO_WM_UNIT_LAYERLEVEL" val="1_1_1"/>
  <p:tag name="KSO_WM_UNIT_PRESET_TEXT_INDEX" val="3"/>
  <p:tag name="KSO_WM_UNIT_PRESET_TEXT_LEN" val="17"/>
  <p:tag name="KSO_WM_UNIT_TYPE" val="m_h_f"/>
  <p:tag name="KSO_WM_UNIT_VALUE" val="14"/>
</p:tagLst>
</file>

<file path=ppt/tags/tag236.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3*i*9"/>
  <p:tag name="KSO_WM_UNIT_TYPE" val="i"/>
</p:tagLst>
</file>

<file path=ppt/tags/tag23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3"/>
  <p:tag name="KSO_WM_UNIT_INDEX" val="1_3"/>
  <p:tag name="KSO_WM_UNIT_LAYERLEVEL" val="1_1"/>
  <p:tag name="KSO_WM_UNIT_TYPE" val="m_i"/>
</p:tagLst>
</file>

<file path=ppt/tags/tag23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4"/>
  <p:tag name="KSO_WM_UNIT_INDEX" val="1_4"/>
  <p:tag name="KSO_WM_UNIT_LAYERLEVEL" val="1_1"/>
  <p:tag name="KSO_WM_UNIT_TYPE" val="m_i"/>
</p:tagLst>
</file>

<file path=ppt/tags/tag23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a*1_2_1"/>
  <p:tag name="KSO_WM_UNIT_INDEX" val="1_2_1"/>
  <p:tag name="KSO_WM_UNIT_LAYERLEVEL" val="1_1_1"/>
  <p:tag name="KSO_WM_UNIT_PRESET_TEXT_INDEX" val="3"/>
  <p:tag name="KSO_WM_UNIT_PRESET_TEXT_LEN" val="5"/>
  <p:tag name="KSO_WM_UNIT_TYPE" val="m_h_a"/>
  <p:tag name="KSO_WM_UNIT_VALUE" val="4"/>
</p:tagLst>
</file>

<file path=ppt/tags/tag2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6*l_h_f*1_1_1"/>
  <p:tag name="KSO_WM_UNIT_INDEX" val="1_1_1"/>
  <p:tag name="KSO_WM_UNIT_LAYERLEVEL" val="1_1_1"/>
  <p:tag name="KSO_WM_UNIT_PRESET_TEXT_INDEX" val="3"/>
  <p:tag name="KSO_WM_UNIT_PRESET_TEXT_LEN" val="23"/>
  <p:tag name="KSO_WM_UNIT_TYPE" val="l_h_f"/>
  <p:tag name="KSO_WM_UNIT_VALUE" val="15"/>
</p:tagLst>
</file>

<file path=ppt/tags/tag24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f*1_2_1"/>
  <p:tag name="KSO_WM_UNIT_INDEX" val="1_2_1"/>
  <p:tag name="KSO_WM_UNIT_LAYERLEVEL" val="1_1_1"/>
  <p:tag name="KSO_WM_UNIT_PRESET_TEXT_INDEX" val="3"/>
  <p:tag name="KSO_WM_UNIT_PRESET_TEXT_LEN" val="17"/>
  <p:tag name="KSO_WM_UNIT_TYPE" val="m_h_f"/>
  <p:tag name="KSO_WM_UNIT_VALUE" val="14"/>
</p:tagLst>
</file>

<file path=ppt/tags/tag241.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3*i*18"/>
  <p:tag name="KSO_WM_UNIT_TYPE" val="i"/>
</p:tagLst>
</file>

<file path=ppt/tags/tag24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5"/>
  <p:tag name="KSO_WM_UNIT_INDEX" val="1_5"/>
  <p:tag name="KSO_WM_UNIT_LAYERLEVEL" val="1_1"/>
  <p:tag name="KSO_WM_UNIT_TYPE" val="m_i"/>
</p:tagLst>
</file>

<file path=ppt/tags/tag24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6"/>
  <p:tag name="KSO_WM_UNIT_INDEX" val="1_6"/>
  <p:tag name="KSO_WM_UNIT_LAYERLEVEL" val="1_1"/>
  <p:tag name="KSO_WM_UNIT_TYPE" val="m_i"/>
</p:tagLst>
</file>

<file path=ppt/tags/tag24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a*1_3_1"/>
  <p:tag name="KSO_WM_UNIT_INDEX" val="1_3_1"/>
  <p:tag name="KSO_WM_UNIT_LAYERLEVEL" val="1_1_1"/>
  <p:tag name="KSO_WM_UNIT_PRESET_TEXT_INDEX" val="3"/>
  <p:tag name="KSO_WM_UNIT_PRESET_TEXT_LEN" val="5"/>
  <p:tag name="KSO_WM_UNIT_TYPE" val="m_h_a"/>
  <p:tag name="KSO_WM_UNIT_VALUE" val="4"/>
</p:tagLst>
</file>

<file path=ppt/tags/tag24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f*1_3_1"/>
  <p:tag name="KSO_WM_UNIT_INDEX" val="1_3_1"/>
  <p:tag name="KSO_WM_UNIT_LAYERLEVEL" val="1_1_1"/>
  <p:tag name="KSO_WM_UNIT_PRESET_TEXT_INDEX" val="3"/>
  <p:tag name="KSO_WM_UNIT_PRESET_TEXT_LEN" val="17"/>
  <p:tag name="KSO_WM_UNIT_TYPE" val="m_h_f"/>
  <p:tag name="KSO_WM_UNIT_VALUE" val="14"/>
</p:tagLst>
</file>

<file path=ppt/tags/tag246.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3*i*27"/>
  <p:tag name="KSO_WM_UNIT_TYPE" val="i"/>
</p:tagLst>
</file>

<file path=ppt/tags/tag24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7"/>
  <p:tag name="KSO_WM_UNIT_INDEX" val="1_7"/>
  <p:tag name="KSO_WM_UNIT_LAYERLEVEL" val="1_1"/>
  <p:tag name="KSO_WM_UNIT_TYPE" val="m_i"/>
</p:tagLst>
</file>

<file path=ppt/tags/tag24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8"/>
  <p:tag name="KSO_WM_UNIT_INDEX" val="1_8"/>
  <p:tag name="KSO_WM_UNIT_LAYERLEVEL" val="1_1"/>
  <p:tag name="KSO_WM_UNIT_TYPE" val="m_i"/>
</p:tagLst>
</file>

<file path=ppt/tags/tag24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a*1_4_1"/>
  <p:tag name="KSO_WM_UNIT_INDEX" val="1_4_1"/>
  <p:tag name="KSO_WM_UNIT_LAYERLEVEL" val="1_1_1"/>
  <p:tag name="KSO_WM_UNIT_PRESET_TEXT_INDEX" val="3"/>
  <p:tag name="KSO_WM_UNIT_PRESET_TEXT_LEN" val="5"/>
  <p:tag name="KSO_WM_UNIT_TYPE" val="m_h_a"/>
  <p:tag name="KSO_WM_UNIT_VALUE" val="4"/>
</p:tagLst>
</file>

<file path=ppt/tags/tag25.xml><?xml version="1.0" encoding="utf-8"?>
<p:tagLst xmlns:p="http://schemas.openxmlformats.org/presentationml/2006/main">
  <p:tag name="KSO_WM_BEAUTIFY_FLAG" val="#wm#"/>
  <p:tag name="KSO_WM_DIAGRAM_GROUP_CODE" val="l1-1"/>
  <p:tag name="KSO_WM_SLIDE_ID" val="custom160232_6"/>
  <p:tag name="KSO_WM_SLIDE_INDEX" val="6"/>
  <p:tag name="KSO_WM_SLIDE_ITEM_CNT" val="1"/>
  <p:tag name="KSO_WM_SLIDE_LAYOUT" val="a_l"/>
  <p:tag name="KSO_WM_SLIDE_LAYOUT_CNT" val="1_1"/>
  <p:tag name="KSO_WM_SLIDE_TYPE" val="contents"/>
  <p:tag name="KSO_WM_TAG_VERSION" val="1.0"/>
  <p:tag name="KSO_WM_TEMPLATE_CATEGORY" val="custom"/>
  <p:tag name="KSO_WM_TEMPLATE_INDEX" val="160232"/>
</p:tagLst>
</file>

<file path=ppt/tags/tag25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f*1_4_1"/>
  <p:tag name="KSO_WM_UNIT_INDEX" val="1_4_1"/>
  <p:tag name="KSO_WM_UNIT_LAYERLEVEL" val="1_1_1"/>
  <p:tag name="KSO_WM_UNIT_PRESET_TEXT_INDEX" val="3"/>
  <p:tag name="KSO_WM_UNIT_PRESET_TEXT_LEN" val="17"/>
  <p:tag name="KSO_WM_UNIT_TYPE" val="m_h_f"/>
  <p:tag name="KSO_WM_UNIT_VALUE" val="14"/>
</p:tagLst>
</file>

<file path=ppt/tags/tag251.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3*i*36"/>
  <p:tag name="KSO_WM_UNIT_TYPE" val="i"/>
</p:tagLst>
</file>

<file path=ppt/tags/tag25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9"/>
  <p:tag name="KSO_WM_UNIT_INDEX" val="1_9"/>
  <p:tag name="KSO_WM_UNIT_LAYERLEVEL" val="1_1"/>
  <p:tag name="KSO_WM_UNIT_TYPE" val="m_i"/>
</p:tagLst>
</file>

<file path=ppt/tags/tag25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10"/>
  <p:tag name="KSO_WM_UNIT_INDEX" val="1_10"/>
  <p:tag name="KSO_WM_UNIT_LAYERLEVEL" val="1_1"/>
  <p:tag name="KSO_WM_UNIT_TYPE" val="m_i"/>
</p:tagLst>
</file>

<file path=ppt/tags/tag25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a*1_5_1"/>
  <p:tag name="KSO_WM_UNIT_INDEX" val="1_5_1"/>
  <p:tag name="KSO_WM_UNIT_LAYERLEVEL" val="1_1_1"/>
  <p:tag name="KSO_WM_UNIT_PRESET_TEXT_INDEX" val="3"/>
  <p:tag name="KSO_WM_UNIT_PRESET_TEXT_LEN" val="5"/>
  <p:tag name="KSO_WM_UNIT_TYPE" val="m_h_a"/>
  <p:tag name="KSO_WM_UNIT_VALUE" val="4"/>
</p:tagLst>
</file>

<file path=ppt/tags/tag25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3*m_h_f*1_5_1"/>
  <p:tag name="KSO_WM_UNIT_INDEX" val="1_5_1"/>
  <p:tag name="KSO_WM_UNIT_LAYERLEVEL" val="1_1_1"/>
  <p:tag name="KSO_WM_UNIT_PRESET_TEXT_INDEX" val="3"/>
  <p:tag name="KSO_WM_UNIT_PRESET_TEXT_LEN" val="17"/>
  <p:tag name="KSO_WM_UNIT_TYPE" val="m_h_f"/>
  <p:tag name="KSO_WM_UNIT_VALUE" val="14"/>
</p:tagLst>
</file>

<file path=ppt/tags/tag25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3*m_i*1_11"/>
  <p:tag name="KSO_WM_UNIT_INDEX" val="1_11"/>
  <p:tag name="KSO_WM_UNIT_LAYERLEVEL" val="1_1"/>
  <p:tag name="KSO_WM_UNIT_TYPE" val="m_i"/>
</p:tagLst>
</file>

<file path=ppt/tags/tag25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3*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258.xml><?xml version="1.0" encoding="utf-8"?>
<p:tagLst xmlns:p="http://schemas.openxmlformats.org/presentationml/2006/main">
  <p:tag name="KSO_WM_BEAUTIFY_FLAG" val="#wm#"/>
  <p:tag name="KSO_WM_DIAGRAM_GROUP_CODE" val="m1-1"/>
  <p:tag name="KSO_WM_SLIDE_ID" val="custom160232_23"/>
  <p:tag name="KSO_WM_SLIDE_INDEX" val="23"/>
  <p:tag name="KSO_WM_SLIDE_ITEM_CNT" val="5"/>
  <p:tag name="KSO_WM_SLIDE_LAYOUT" val="a_m"/>
  <p:tag name="KSO_WM_SLIDE_LAYOUT_CNT" val="1_1"/>
  <p:tag name="KSO_WM_SLIDE_POSITION" val="61*87"/>
  <p:tag name="KSO_WM_SLIDE_SIZE" val="838*434"/>
  <p:tag name="KSO_WM_SLIDE_TYPE" val="text"/>
  <p:tag name="KSO_WM_TAG_VERSION" val="1.0"/>
  <p:tag name="KSO_WM_TEMPLATE_CATEGORY" val="custom"/>
  <p:tag name="KSO_WM_TEMPLATE_INDEX" val="160232"/>
</p:tagLst>
</file>

<file path=ppt/tags/tag25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4*i*0"/>
  <p:tag name="KSO_WM_UNIT_TYPE" val="i"/>
</p:tagLst>
</file>

<file path=ppt/tags/tag26.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7*i*0"/>
  <p:tag name="KSO_WM_UNIT_TYPE" val="i"/>
</p:tagLst>
</file>

<file path=ppt/tags/tag26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1"/>
  <p:tag name="KSO_WM_UNIT_INDEX" val="1_1"/>
  <p:tag name="KSO_WM_UNIT_LAYERLEVEL" val="1_1"/>
  <p:tag name="KSO_WM_UNIT_TYPE" val="m_i"/>
</p:tagLst>
</file>

<file path=ppt/tags/tag26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2"/>
  <p:tag name="KSO_WM_UNIT_INDEX" val="1_2"/>
  <p:tag name="KSO_WM_UNIT_LAYERLEVEL" val="1_1"/>
  <p:tag name="KSO_WM_UNIT_TYPE" val="m_i"/>
</p:tagLst>
</file>

<file path=ppt/tags/tag26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a*1_1_1"/>
  <p:tag name="KSO_WM_UNIT_INDEX" val="1_1_1"/>
  <p:tag name="KSO_WM_UNIT_LAYERLEVEL" val="1_1_1"/>
  <p:tag name="KSO_WM_UNIT_PRESET_TEXT_INDEX" val="3"/>
  <p:tag name="KSO_WM_UNIT_PRESET_TEXT_LEN" val="5"/>
  <p:tag name="KSO_WM_UNIT_TYPE" val="m_h_a"/>
  <p:tag name="KSO_WM_UNIT_VALUE" val="4"/>
</p:tagLst>
</file>

<file path=ppt/tags/tag26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f*1_1_1"/>
  <p:tag name="KSO_WM_UNIT_INDEX" val="1_1_1"/>
  <p:tag name="KSO_WM_UNIT_LAYERLEVEL" val="1_1_1"/>
  <p:tag name="KSO_WM_UNIT_PRESET_TEXT_INDEX" val="3"/>
  <p:tag name="KSO_WM_UNIT_PRESET_TEXT_LEN" val="11"/>
  <p:tag name="KSO_WM_UNIT_TYPE" val="m_h_f"/>
  <p:tag name="KSO_WM_UNIT_VALUE" val="21"/>
</p:tagLst>
</file>

<file path=ppt/tags/tag26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4*i*9"/>
  <p:tag name="KSO_WM_UNIT_TYPE" val="i"/>
</p:tagLst>
</file>

<file path=ppt/tags/tag26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3"/>
  <p:tag name="KSO_WM_UNIT_INDEX" val="1_3"/>
  <p:tag name="KSO_WM_UNIT_LAYERLEVEL" val="1_1"/>
  <p:tag name="KSO_WM_UNIT_TYPE" val="m_i"/>
</p:tagLst>
</file>

<file path=ppt/tags/tag26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4"/>
  <p:tag name="KSO_WM_UNIT_INDEX" val="1_4"/>
  <p:tag name="KSO_WM_UNIT_LAYERLEVEL" val="1_1"/>
  <p:tag name="KSO_WM_UNIT_TYPE" val="m_i"/>
</p:tagLst>
</file>

<file path=ppt/tags/tag26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a*1_2_1"/>
  <p:tag name="KSO_WM_UNIT_INDEX" val="1_2_1"/>
  <p:tag name="KSO_WM_UNIT_LAYERLEVEL" val="1_1_1"/>
  <p:tag name="KSO_WM_UNIT_PRESET_TEXT_INDEX" val="3"/>
  <p:tag name="KSO_WM_UNIT_PRESET_TEXT_LEN" val="5"/>
  <p:tag name="KSO_WM_UNIT_TYPE" val="m_h_a"/>
  <p:tag name="KSO_WM_UNIT_VALUE" val="4"/>
</p:tagLst>
</file>

<file path=ppt/tags/tag26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f*1_2_1"/>
  <p:tag name="KSO_WM_UNIT_INDEX" val="1_2_1"/>
  <p:tag name="KSO_WM_UNIT_LAYERLEVEL" val="1_1_1"/>
  <p:tag name="KSO_WM_UNIT_PRESET_TEXT_INDEX" val="3"/>
  <p:tag name="KSO_WM_UNIT_PRESET_TEXT_LEN" val="11"/>
  <p:tag name="KSO_WM_UNIT_TYPE" val="m_h_f"/>
  <p:tag name="KSO_WM_UNIT_VALUE" val="21"/>
</p:tagLst>
</file>

<file path=ppt/tags/tag26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4*i*18"/>
  <p:tag name="KSO_WM_UNIT_TYPE" val="i"/>
</p:tagLst>
</file>

<file path=ppt/tags/tag2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7*i*4"/>
  <p:tag name="KSO_WM_UNIT_INDEX" val="1_1"/>
  <p:tag name="KSO_WM_UNIT_LAYERLEVEL" val="1_1"/>
  <p:tag name="KSO_WM_UNIT_TYPE" val="i"/>
</p:tagLst>
</file>

<file path=ppt/tags/tag27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5"/>
  <p:tag name="KSO_WM_UNIT_INDEX" val="1_5"/>
  <p:tag name="KSO_WM_UNIT_LAYERLEVEL" val="1_1"/>
  <p:tag name="KSO_WM_UNIT_TYPE" val="m_i"/>
</p:tagLst>
</file>

<file path=ppt/tags/tag27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6"/>
  <p:tag name="KSO_WM_UNIT_INDEX" val="1_6"/>
  <p:tag name="KSO_WM_UNIT_LAYERLEVEL" val="1_1"/>
  <p:tag name="KSO_WM_UNIT_TYPE" val="m_i"/>
</p:tagLst>
</file>

<file path=ppt/tags/tag27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a*1_3_1"/>
  <p:tag name="KSO_WM_UNIT_INDEX" val="1_3_1"/>
  <p:tag name="KSO_WM_UNIT_LAYERLEVEL" val="1_1_1"/>
  <p:tag name="KSO_WM_UNIT_PRESET_TEXT_INDEX" val="3"/>
  <p:tag name="KSO_WM_UNIT_PRESET_TEXT_LEN" val="5"/>
  <p:tag name="KSO_WM_UNIT_TYPE" val="m_h_a"/>
  <p:tag name="KSO_WM_UNIT_VALUE" val="4"/>
</p:tagLst>
</file>

<file path=ppt/tags/tag27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f*1_3_1"/>
  <p:tag name="KSO_WM_UNIT_INDEX" val="1_3_1"/>
  <p:tag name="KSO_WM_UNIT_LAYERLEVEL" val="1_1_1"/>
  <p:tag name="KSO_WM_UNIT_PRESET_TEXT_INDEX" val="3"/>
  <p:tag name="KSO_WM_UNIT_PRESET_TEXT_LEN" val="11"/>
  <p:tag name="KSO_WM_UNIT_TYPE" val="m_h_f"/>
  <p:tag name="KSO_WM_UNIT_VALUE" val="21"/>
</p:tagLst>
</file>

<file path=ppt/tags/tag27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4*i*27"/>
  <p:tag name="KSO_WM_UNIT_TYPE" val="i"/>
</p:tagLst>
</file>

<file path=ppt/tags/tag27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7"/>
  <p:tag name="KSO_WM_UNIT_INDEX" val="1_7"/>
  <p:tag name="KSO_WM_UNIT_LAYERLEVEL" val="1_1"/>
  <p:tag name="KSO_WM_UNIT_TYPE" val="m_i"/>
</p:tagLst>
</file>

<file path=ppt/tags/tag27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8"/>
  <p:tag name="KSO_WM_UNIT_INDEX" val="1_8"/>
  <p:tag name="KSO_WM_UNIT_LAYERLEVEL" val="1_1"/>
  <p:tag name="KSO_WM_UNIT_TYPE" val="m_i"/>
</p:tagLst>
</file>

<file path=ppt/tags/tag27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a*1_4_1"/>
  <p:tag name="KSO_WM_UNIT_INDEX" val="1_4_1"/>
  <p:tag name="KSO_WM_UNIT_LAYERLEVEL" val="1_1_1"/>
  <p:tag name="KSO_WM_UNIT_PRESET_TEXT_INDEX" val="3"/>
  <p:tag name="KSO_WM_UNIT_PRESET_TEXT_LEN" val="5"/>
  <p:tag name="KSO_WM_UNIT_TYPE" val="m_h_a"/>
  <p:tag name="KSO_WM_UNIT_VALUE" val="4"/>
</p:tagLst>
</file>

<file path=ppt/tags/tag27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f*1_4_1"/>
  <p:tag name="KSO_WM_UNIT_INDEX" val="1_4_1"/>
  <p:tag name="KSO_WM_UNIT_LAYERLEVEL" val="1_1_1"/>
  <p:tag name="KSO_WM_UNIT_PRESET_TEXT_INDEX" val="3"/>
  <p:tag name="KSO_WM_UNIT_PRESET_TEXT_LEN" val="11"/>
  <p:tag name="KSO_WM_UNIT_TYPE" val="m_h_f"/>
  <p:tag name="KSO_WM_UNIT_VALUE" val="21"/>
</p:tagLst>
</file>

<file path=ppt/tags/tag27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4*i*36"/>
  <p:tag name="KSO_WM_UNIT_TYPE" val="i"/>
</p:tagLst>
</file>

<file path=ppt/tags/tag28.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7*a*1"/>
  <p:tag name="KSO_WM_UNIT_INDEX" val="1"/>
  <p:tag name="KSO_WM_UNIT_ISCONTENTSTITLE" val="1"/>
  <p:tag name="KSO_WM_UNIT_LAYERLEVEL" val="1"/>
  <p:tag name="KSO_WM_UNIT_PRESET_TEXT" val="目录"/>
  <p:tag name="KSO_WM_UNIT_TYPE" val="a"/>
  <p:tag name="KSO_WM_UNIT_VALUE" val="2"/>
</p:tagLst>
</file>

<file path=ppt/tags/tag28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9"/>
  <p:tag name="KSO_WM_UNIT_INDEX" val="1_9"/>
  <p:tag name="KSO_WM_UNIT_LAYERLEVEL" val="1_1"/>
  <p:tag name="KSO_WM_UNIT_TYPE" val="m_i"/>
</p:tagLst>
</file>

<file path=ppt/tags/tag28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10"/>
  <p:tag name="KSO_WM_UNIT_INDEX" val="1_10"/>
  <p:tag name="KSO_WM_UNIT_LAYERLEVEL" val="1_1"/>
  <p:tag name="KSO_WM_UNIT_TYPE" val="m_i"/>
</p:tagLst>
</file>

<file path=ppt/tags/tag28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a*1_5_1"/>
  <p:tag name="KSO_WM_UNIT_INDEX" val="1_5_1"/>
  <p:tag name="KSO_WM_UNIT_LAYERLEVEL" val="1_1_1"/>
  <p:tag name="KSO_WM_UNIT_PRESET_TEXT_INDEX" val="3"/>
  <p:tag name="KSO_WM_UNIT_PRESET_TEXT_LEN" val="5"/>
  <p:tag name="KSO_WM_UNIT_TYPE" val="m_h_a"/>
  <p:tag name="KSO_WM_UNIT_VALUE" val="4"/>
</p:tagLst>
</file>

<file path=ppt/tags/tag28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f*1_5_1"/>
  <p:tag name="KSO_WM_UNIT_INDEX" val="1_5_1"/>
  <p:tag name="KSO_WM_UNIT_LAYERLEVEL" val="1_1_1"/>
  <p:tag name="KSO_WM_UNIT_PRESET_TEXT_INDEX" val="3"/>
  <p:tag name="KSO_WM_UNIT_PRESET_TEXT_LEN" val="11"/>
  <p:tag name="KSO_WM_UNIT_TYPE" val="m_h_f"/>
  <p:tag name="KSO_WM_UNIT_VALUE" val="21"/>
</p:tagLst>
</file>

<file path=ppt/tags/tag28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4*i*45"/>
  <p:tag name="KSO_WM_UNIT_TYPE" val="i"/>
</p:tagLst>
</file>

<file path=ppt/tags/tag28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11"/>
  <p:tag name="KSO_WM_UNIT_INDEX" val="1_11"/>
  <p:tag name="KSO_WM_UNIT_LAYERLEVEL" val="1_1"/>
  <p:tag name="KSO_WM_UNIT_TYPE" val="m_i"/>
</p:tagLst>
</file>

<file path=ppt/tags/tag28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12"/>
  <p:tag name="KSO_WM_UNIT_INDEX" val="1_12"/>
  <p:tag name="KSO_WM_UNIT_LAYERLEVEL" val="1_1"/>
  <p:tag name="KSO_WM_UNIT_TYPE" val="m_i"/>
</p:tagLst>
</file>

<file path=ppt/tags/tag28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a*1_6_1"/>
  <p:tag name="KSO_WM_UNIT_INDEX" val="1_6_1"/>
  <p:tag name="KSO_WM_UNIT_LAYERLEVEL" val="1_1_1"/>
  <p:tag name="KSO_WM_UNIT_PRESET_TEXT_INDEX" val="3"/>
  <p:tag name="KSO_WM_UNIT_PRESET_TEXT_LEN" val="5"/>
  <p:tag name="KSO_WM_UNIT_TYPE" val="m_h_a"/>
  <p:tag name="KSO_WM_UNIT_VALUE" val="4"/>
</p:tagLst>
</file>

<file path=ppt/tags/tag28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COMPATIBLE" val="0"/>
  <p:tag name="KSO_WM_UNIT_HIGHLIGHT" val="0"/>
  <p:tag name="KSO_WM_UNIT_ID" val="custom160232_24*m_h_f*1_6_1"/>
  <p:tag name="KSO_WM_UNIT_INDEX" val="1_6_1"/>
  <p:tag name="KSO_WM_UNIT_LAYERLEVEL" val="1_1_1"/>
  <p:tag name="KSO_WM_UNIT_PRESET_TEXT_INDEX" val="3"/>
  <p:tag name="KSO_WM_UNIT_PRESET_TEXT_LEN" val="11"/>
  <p:tag name="KSO_WM_UNIT_TYPE" val="m_h_f"/>
  <p:tag name="KSO_WM_UNIT_VALUE" val="21"/>
</p:tagLst>
</file>

<file path=ppt/tags/tag28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232"/>
  <p:tag name="KSO_WM_UNIT_CLEAR" val="1"/>
  <p:tag name="KSO_WM_UNIT_ID" val="custom160232_24*m_i*1_13"/>
  <p:tag name="KSO_WM_UNIT_INDEX" val="1_13"/>
  <p:tag name="KSO_WM_UNIT_LAYERLEVEL" val="1_1"/>
  <p:tag name="KSO_WM_UNIT_TYPE" val="m_i"/>
</p:tagLst>
</file>

<file path=ppt/tags/tag2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7*i*6"/>
  <p:tag name="KSO_WM_UNIT_INDEX" val="1_2"/>
  <p:tag name="KSO_WM_UNIT_LAYERLEVEL" val="1_1"/>
  <p:tag name="KSO_WM_UNIT_TYPE" val="i"/>
</p:tagLst>
</file>

<file path=ppt/tags/tag290.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4*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291.xml><?xml version="1.0" encoding="utf-8"?>
<p:tagLst xmlns:p="http://schemas.openxmlformats.org/presentationml/2006/main">
  <p:tag name="KSO_WM_BEAUTIFY_FLAG" val="#wm#"/>
  <p:tag name="KSO_WM_DIAGRAM_GROUP_CODE" val="m1-1"/>
  <p:tag name="KSO_WM_SLIDE_ID" val="custom160232_24"/>
  <p:tag name="KSO_WM_SLIDE_INDEX" val="24"/>
  <p:tag name="KSO_WM_SLIDE_ITEM_CNT" val="6"/>
  <p:tag name="KSO_WM_SLIDE_LAYOUT" val="a_m"/>
  <p:tag name="KSO_WM_SLIDE_LAYOUT_CNT" val="1_1"/>
  <p:tag name="KSO_WM_SLIDE_POSITION" val="51*47"/>
  <p:tag name="KSO_WM_SLIDE_SIZE" val="858*469"/>
  <p:tag name="KSO_WM_SLIDE_TYPE" val="text"/>
  <p:tag name="KSO_WM_TAG_VERSION" val="1.0"/>
  <p:tag name="KSO_WM_TEMPLATE_CATEGORY" val="custom"/>
  <p:tag name="KSO_WM_TEMPLATE_INDEX" val="160232"/>
</p:tagLst>
</file>

<file path=ppt/tags/tag292.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5*a*1"/>
  <p:tag name="KSO_WM_UNIT_INDEX" val="1"/>
  <p:tag name="KSO_WM_UNIT_ISCONTENTSTITLE" val="0"/>
  <p:tag name="KSO_WM_UNIT_LAYERLEVEL" val="1"/>
  <p:tag name="KSO_WM_UNIT_PRESET_TEXT_INDEX" val="3"/>
  <p:tag name="KSO_WM_UNIT_PRESET_TEXT_LEN" val="23"/>
  <p:tag name="KSO_WM_UNIT_TYPE" val="a"/>
  <p:tag name="KSO_WM_UNIT_VALUE" val="29"/>
</p:tagLst>
</file>

<file path=ppt/tags/tag293.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0"/>
  <p:tag name="KSO_WM_UNIT_COMPATIBLE" val="0"/>
  <p:tag name="KSO_WM_UNIT_HIGHLIGHT" val="0"/>
  <p:tag name="KSO_WM_UNIT_ID" val="custom160232_25*d*1"/>
  <p:tag name="KSO_WM_UNIT_INDEX" val="1"/>
  <p:tag name="KSO_WM_UNIT_LAYERLEVEL" val="1"/>
  <p:tag name="KSO_WM_UNIT_TYPE" val="d"/>
  <p:tag name="KSO_WM_UNIT_VALUE" val="1126*3061"/>
</p:tagLst>
</file>

<file path=ppt/tags/tag294.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5*f*1"/>
  <p:tag name="KSO_WM_UNIT_INDEX" val="1"/>
  <p:tag name="KSO_WM_UNIT_LAYERLEVEL" val="1"/>
  <p:tag name="KSO_WM_UNIT_PRESET_TEXT_INDEX" val="3"/>
  <p:tag name="KSO_WM_UNIT_PRESET_TEXT_LEN" val="125"/>
  <p:tag name="KSO_WM_UNIT_TYPE" val="f"/>
  <p:tag name="KSO_WM_UNIT_VALUE" val="90"/>
</p:tagLst>
</file>

<file path=ppt/tags/tag295.xml><?xml version="1.0" encoding="utf-8"?>
<p:tagLst xmlns:p="http://schemas.openxmlformats.org/presentationml/2006/main">
  <p:tag name="KSO_WM_BEAUTIFY_FLAG" val="#wm#"/>
  <p:tag name="KSO_WM_SLIDE_ID" val="custom160232_25"/>
  <p:tag name="KSO_WM_SLIDE_INDEX" val="25"/>
  <p:tag name="KSO_WM_SLIDE_ITEM_CNT" val="2"/>
  <p:tag name="KSO_WM_SLIDE_LAYOUT" val="a_f_d"/>
  <p:tag name="KSO_WM_SLIDE_LAYOUT_CNT" val="1_1_1"/>
  <p:tag name="KSO_WM_SLIDE_POSITION" val="26*112"/>
  <p:tag name="KSO_WM_SLIDE_SIZE" val="934*411"/>
  <p:tag name="KSO_WM_SLIDE_TYPE" val="text"/>
  <p:tag name="KSO_WM_TAG_VERSION" val="1.0"/>
  <p:tag name="KSO_WM_TEMPLATE_CATEGORY" val="custom"/>
  <p:tag name="KSO_WM_TEMPLATE_INDEX" val="160232"/>
</p:tagLst>
</file>

<file path=ppt/tags/tag296.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6*f*1"/>
  <p:tag name="KSO_WM_UNIT_INDEX" val="1"/>
  <p:tag name="KSO_WM_UNIT_LAYERLEVEL" val="1"/>
  <p:tag name="KSO_WM_UNIT_PRESET_TEXT_INDEX" val="3"/>
  <p:tag name="KSO_WM_UNIT_PRESET_TEXT_LEN" val="125"/>
  <p:tag name="KSO_WM_UNIT_TYPE" val="f"/>
  <p:tag name="KSO_WM_UNIT_VALUE" val="90"/>
</p:tagLst>
</file>

<file path=ppt/tags/tag297.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6*i*1"/>
  <p:tag name="KSO_WM_UNIT_TYPE" val="i"/>
</p:tagLst>
</file>

<file path=ppt/tags/tag298.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0"/>
  <p:tag name="KSO_WM_UNIT_COMPATIBLE" val="0"/>
  <p:tag name="KSO_WM_UNIT_HIGHLIGHT" val="0"/>
  <p:tag name="KSO_WM_UNIT_ID" val="custom160232_26*d*1"/>
  <p:tag name="KSO_WM_UNIT_INDEX" val="1"/>
  <p:tag name="KSO_WM_UNIT_LAYERLEVEL" val="1"/>
  <p:tag name="KSO_WM_UNIT_TYPE" val="d"/>
  <p:tag name="KSO_WM_UNIT_VALUE" val="1124*1421"/>
</p:tagLst>
</file>

<file path=ppt/tags/tag299.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0"/>
  <p:tag name="KSO_WM_UNIT_COMPATIBLE" val="0"/>
  <p:tag name="KSO_WM_UNIT_HIGHLIGHT" val="0"/>
  <p:tag name="KSO_WM_UNIT_ID" val="custom160232_26*d*2"/>
  <p:tag name="KSO_WM_UNIT_INDEX" val="2"/>
  <p:tag name="KSO_WM_UNIT_LAYERLEVEL" val="1"/>
  <p:tag name="KSO_WM_UNIT_TYPE" val="d"/>
  <p:tag name="KSO_WM_UNIT_VALUE" val="1124*1421"/>
</p:tagLst>
</file>

<file path=ppt/tags/tag3.xml><?xml version="1.0" encoding="utf-8"?>
<p:tagLst xmlns:p="http://schemas.openxmlformats.org/presentationml/2006/main">
  <p:tag name="KSO_WM_BEAUTIFY_FLAG" val="#wm#"/>
  <p:tag name="KSO_WM_SLIDE_ID" val="custom160232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160232"/>
  <p:tag name="KSO_WM_TEMPLATE_THUMBS_INDEX" val="1、5、8、10、17、21、22、23、25"/>
</p:tagLst>
</file>

<file path=ppt/tags/tag3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7*l_i*1_1"/>
  <p:tag name="KSO_WM_UNIT_INDEX" val="1_1"/>
  <p:tag name="KSO_WM_UNIT_LAYERLEVEL" val="1_1"/>
  <p:tag name="KSO_WM_UNIT_TYPE" val="l_i"/>
</p:tagLst>
</file>

<file path=ppt/tags/tag300.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6*i*4"/>
  <p:tag name="KSO_WM_UNIT_TYPE" val="i"/>
</p:tagLst>
</file>

<file path=ppt/tags/tag301.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6*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302.xml><?xml version="1.0" encoding="utf-8"?>
<p:tagLst xmlns:p="http://schemas.openxmlformats.org/presentationml/2006/main">
  <p:tag name="KSO_WM_BEAUTIFY_FLAG" val="#wm#"/>
  <p:tag name="KSO_WM_SLIDE_ID" val="custom160232_26"/>
  <p:tag name="KSO_WM_SLIDE_INDEX" val="26"/>
  <p:tag name="KSO_WM_SLIDE_ITEM_CNT" val="3"/>
  <p:tag name="KSO_WM_SLIDE_LAYOUT" val="a_f_d"/>
  <p:tag name="KSO_WM_SLIDE_LAYOUT_CNT" val="1_1_2"/>
  <p:tag name="KSO_WM_SLIDE_POSITION" val="26*113"/>
  <p:tag name="KSO_WM_SLIDE_SIZE" val="876*410"/>
  <p:tag name="KSO_WM_SLIDE_TYPE" val="text"/>
  <p:tag name="KSO_WM_TAG_VERSION" val="1.0"/>
  <p:tag name="KSO_WM_TEMPLATE_CATEGORY" val="custom"/>
  <p:tag name="KSO_WM_TEMPLATE_INDEX" val="160232"/>
</p:tagLst>
</file>

<file path=ppt/tags/tag303.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7*i*0"/>
  <p:tag name="KSO_WM_UNIT_TYPE" val="i"/>
</p:tagLst>
</file>

<file path=ppt/tags/tag304.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7*a*1"/>
  <p:tag name="KSO_WM_UNIT_INDEX" val="1"/>
  <p:tag name="KSO_WM_UNIT_ISCONTENTSTITLE" val="0"/>
  <p:tag name="KSO_WM_UNIT_LAYERLEVEL" val="1"/>
  <p:tag name="KSO_WM_UNIT_PRESET_TEXT_INDEX" val="3"/>
  <p:tag name="KSO_WM_UNIT_PRESET_TEXT_LEN" val="17"/>
  <p:tag name="KSO_WM_UNIT_TYPE" val="a"/>
  <p:tag name="KSO_WM_UNIT_VALUE" val="18"/>
</p:tagLst>
</file>

<file path=ppt/tags/tag305.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7*f*1"/>
  <p:tag name="KSO_WM_UNIT_INDEX" val="1"/>
  <p:tag name="KSO_WM_UNIT_LAYERLEVEL" val="1"/>
  <p:tag name="KSO_WM_UNIT_PRESET_TEXT_INDEX" val="5"/>
  <p:tag name="KSO_WM_UNIT_PRESET_TEXT_LEN" val="232"/>
  <p:tag name="KSO_WM_UNIT_TYPE" val="f"/>
  <p:tag name="KSO_WM_UNIT_VALUE" val="98"/>
</p:tagLst>
</file>

<file path=ppt/tags/tag306.xml><?xml version="1.0" encoding="utf-8"?>
<p:tagLst xmlns:p="http://schemas.openxmlformats.org/presentationml/2006/main">
  <p:tag name="KSO_WM_BEAUTIFY_FLAG" val="#wm#"/>
  <p:tag name="KSO_WM_SLIDE_ID" val="custom160232_27"/>
  <p:tag name="KSO_WM_SLIDE_INDEX" val="27"/>
  <p:tag name="KSO_WM_SLIDE_ITEM_CNT" val="1"/>
  <p:tag name="KSO_WM_SLIDE_LAYOUT" val="a_f"/>
  <p:tag name="KSO_WM_SLIDE_LAYOUT_CNT" val="1_1"/>
  <p:tag name="KSO_WM_SLIDE_POSITION" val="531*164"/>
  <p:tag name="KSO_WM_SLIDE_SIZE" val="372*288"/>
  <p:tag name="KSO_WM_SLIDE_TYPE" val="text"/>
  <p:tag name="KSO_WM_TAG_VERSION" val="1.0"/>
  <p:tag name="KSO_WM_TEMPLATE_CATEGORY" val="custom"/>
  <p:tag name="KSO_WM_TEMPLATE_INDEX" val="160232"/>
</p:tagLst>
</file>

<file path=ppt/tags/tag307.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28*i*0"/>
  <p:tag name="KSO_WM_UNIT_TYPE" val="i"/>
</p:tagLst>
</file>

<file path=ppt/tags/tag308.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8*a*1"/>
  <p:tag name="KSO_WM_UNIT_INDEX" val="1"/>
  <p:tag name="KSO_WM_UNIT_ISCONTENTSTITLE" val="0"/>
  <p:tag name="KSO_WM_UNIT_LAYERLEVEL" val="1"/>
  <p:tag name="KSO_WM_UNIT_PRESET_TEXT_INDEX" val="3"/>
  <p:tag name="KSO_WM_UNIT_PRESET_TEXT_LEN" val="17"/>
  <p:tag name="KSO_WM_UNIT_TYPE" val="a"/>
  <p:tag name="KSO_WM_UNIT_VALUE" val="33"/>
</p:tagLst>
</file>

<file path=ppt/tags/tag309.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8*f*2"/>
  <p:tag name="KSO_WM_UNIT_INDEX" val="2"/>
  <p:tag name="KSO_WM_UNIT_LAYERLEVEL" val="1"/>
  <p:tag name="KSO_WM_UNIT_PRESET_TEXT_INDEX" val="5"/>
  <p:tag name="KSO_WM_UNIT_PRESET_TEXT_LEN" val="200"/>
  <p:tag name="KSO_WM_UNIT_TYPE" val="f"/>
  <p:tag name="KSO_WM_UNIT_VALUE" val="72"/>
</p:tagLst>
</file>

<file path=ppt/tags/tag3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7*l_h_f*1_1_1"/>
  <p:tag name="KSO_WM_UNIT_INDEX" val="1_1_1"/>
  <p:tag name="KSO_WM_UNIT_LAYERLEVEL" val="1_1_1"/>
  <p:tag name="KSO_WM_UNIT_PRESET_TEXT_INDEX" val="3"/>
  <p:tag name="KSO_WM_UNIT_PRESET_TEXT_LEN" val="23"/>
  <p:tag name="KSO_WM_UNIT_TYPE" val="l_h_f"/>
  <p:tag name="KSO_WM_UNIT_VALUE" val="15"/>
</p:tagLst>
</file>

<file path=ppt/tags/tag310.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8*f*1"/>
  <p:tag name="KSO_WM_UNIT_INDEX" val="1"/>
  <p:tag name="KSO_WM_UNIT_LAYERLEVEL" val="1"/>
  <p:tag name="KSO_WM_UNIT_PRESET_TEXT_INDEX" val="5"/>
  <p:tag name="KSO_WM_UNIT_PRESET_TEXT_LEN" val="200"/>
  <p:tag name="KSO_WM_UNIT_TYPE" val="f"/>
  <p:tag name="KSO_WM_UNIT_VALUE" val="72"/>
</p:tagLst>
</file>

<file path=ppt/tags/tag311.xml><?xml version="1.0" encoding="utf-8"?>
<p:tagLst xmlns:p="http://schemas.openxmlformats.org/presentationml/2006/main">
  <p:tag name="KSO_WM_BEAUTIFY_FLAG" val="#wm#"/>
  <p:tag name="KSO_WM_SLIDE_ID" val="custom160232_28"/>
  <p:tag name="KSO_WM_SLIDE_INDEX" val="28"/>
  <p:tag name="KSO_WM_SLIDE_ITEM_CNT" val="2"/>
  <p:tag name="KSO_WM_SLIDE_LAYOUT" val="a_f"/>
  <p:tag name="KSO_WM_SLIDE_LAYOUT_CNT" val="1_2"/>
  <p:tag name="KSO_WM_SLIDE_POSITION" val="531*90"/>
  <p:tag name="KSO_WM_SLIDE_SIZE" val="372*360"/>
  <p:tag name="KSO_WM_SLIDE_TYPE" val="text"/>
  <p:tag name="KSO_WM_TAG_VERSION" val="1.0"/>
  <p:tag name="KSO_WM_TEMPLATE_CATEGORY" val="custom"/>
  <p:tag name="KSO_WM_TEMPLATE_INDEX" val="160232"/>
</p:tagLst>
</file>

<file path=ppt/tags/tag312.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9*a*1"/>
  <p:tag name="KSO_WM_UNIT_INDEX" val="1"/>
  <p:tag name="KSO_WM_UNIT_ISCONTENTSTITLE" val="0"/>
  <p:tag name="KSO_WM_UNIT_LAYERLEVEL" val="1"/>
  <p:tag name="KSO_WM_UNIT_PRESET_TEXT" val="THANK _x000B_YOU!"/>
  <p:tag name="KSO_WM_UNIT_TYPE" val="a"/>
  <p:tag name="KSO_WM_UNIT_VALUE" val="8"/>
</p:tagLst>
</file>

<file path=ppt/tags/tag313.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9*b*1"/>
  <p:tag name="KSO_WM_UNIT_INDEX" val="1"/>
  <p:tag name="KSO_WM_UNIT_ISCONTENTSTITLE" val="0"/>
  <p:tag name="KSO_WM_UNIT_LAYERLEVEL" val="1"/>
  <p:tag name="KSO_WM_UNIT_PRESET_TEXT" val="谢谢观赏"/>
  <p:tag name="KSO_WM_UNIT_TYPE" val="b"/>
  <p:tag name="KSO_WM_UNIT_VALUE" val="12"/>
</p:tagLst>
</file>

<file path=ppt/tags/tag314.xml><?xml version="1.0" encoding="utf-8"?>
<p:tagLst xmlns:p="http://schemas.openxmlformats.org/presentationml/2006/main">
  <p:tag name="KSO_WM_BEAUTIFY_FLAG" val="#wm#"/>
  <p:tag name="KSO_WM_SLIDE_ID" val="custom160232_29"/>
  <p:tag name="KSO_WM_SLIDE_INDEX" val="29"/>
  <p:tag name="KSO_WM_SLIDE_ITEM_CNT" val="2"/>
  <p:tag name="KSO_WM_SLIDE_LAYOUT" val="a_b"/>
  <p:tag name="KSO_WM_SLIDE_LAYOUT_CNT" val="1_1"/>
  <p:tag name="KSO_WM_SLIDE_TYPE" val="endPage"/>
  <p:tag name="KSO_WM_TAG_VERSION" val="1.0"/>
  <p:tag name="KSO_WM_TEMPLATE_CATEGORY" val="custom"/>
  <p:tag name="KSO_WM_TEMPLATE_INDEX" val="160232"/>
</p:tagLst>
</file>

<file path=ppt/tags/tag31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7*l_h_f*1_2_1"/>
  <p:tag name="KSO_WM_UNIT_INDEX" val="1_2_1"/>
  <p:tag name="KSO_WM_UNIT_LAYERLEVEL" val="1_1_1"/>
  <p:tag name="KSO_WM_UNIT_PRESET_TEXT_INDEX" val="3"/>
  <p:tag name="KSO_WM_UNIT_PRESET_TEXT_LEN" val="23"/>
  <p:tag name="KSO_WM_UNIT_TYPE" val="l_h_f"/>
  <p:tag name="KSO_WM_UNIT_VALUE" val="15"/>
</p:tagLst>
</file>

<file path=ppt/tags/tag3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7*l_i*1_2"/>
  <p:tag name="KSO_WM_UNIT_INDEX" val="1_2"/>
  <p:tag name="KSO_WM_UNIT_LAYERLEVEL" val="1_1"/>
  <p:tag name="KSO_WM_UNIT_TYPE" val="l_i"/>
</p:tagLst>
</file>

<file path=ppt/tags/tag34.xml><?xml version="1.0" encoding="utf-8"?>
<p:tagLst xmlns:p="http://schemas.openxmlformats.org/presentationml/2006/main">
  <p:tag name="KSO_WM_BEAUTIFY_FLAG" val="#wm#"/>
  <p:tag name="KSO_WM_DIAGRAM_GROUP_CODE" val="l1-1"/>
  <p:tag name="KSO_WM_SLIDE_ID" val="custom160232_7"/>
  <p:tag name="KSO_WM_SLIDE_INDEX" val="7"/>
  <p:tag name="KSO_WM_SLIDE_ITEM_CNT" val="2"/>
  <p:tag name="KSO_WM_SLIDE_LAYOUT" val="a_l"/>
  <p:tag name="KSO_WM_SLIDE_LAYOUT_CNT" val="1_1"/>
  <p:tag name="KSO_WM_SLIDE_TYPE" val="contents"/>
  <p:tag name="KSO_WM_TAG_VERSION" val="1.0"/>
  <p:tag name="KSO_WM_TEMPLATE_CATEGORY" val="custom"/>
  <p:tag name="KSO_WM_TEMPLATE_INDEX" val="160232"/>
</p:tagLst>
</file>

<file path=ppt/tags/tag35.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8*i*0"/>
  <p:tag name="KSO_WM_UNIT_TYPE" val="i"/>
</p:tagLst>
</file>

<file path=ppt/tags/tag3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8*i*4"/>
  <p:tag name="KSO_WM_UNIT_INDEX" val="1_1"/>
  <p:tag name="KSO_WM_UNIT_LAYERLEVEL" val="1_1"/>
  <p:tag name="KSO_WM_UNIT_TYPE" val="i"/>
</p:tagLst>
</file>

<file path=ppt/tags/tag3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8*a*1"/>
  <p:tag name="KSO_WM_UNIT_INDEX" val="1"/>
  <p:tag name="KSO_WM_UNIT_ISCONTENTSTITLE" val="1"/>
  <p:tag name="KSO_WM_UNIT_LAYERLEVEL" val="1"/>
  <p:tag name="KSO_WM_UNIT_PRESET_TEXT" val="目录"/>
  <p:tag name="KSO_WM_UNIT_TYPE" val="a"/>
  <p:tag name="KSO_WM_UNIT_VALUE" val="2"/>
</p:tagLst>
</file>

<file path=ppt/tags/tag3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8*i*6"/>
  <p:tag name="KSO_WM_UNIT_INDEX" val="1_2"/>
  <p:tag name="KSO_WM_UNIT_LAYERLEVEL" val="1_1"/>
  <p:tag name="KSO_WM_UNIT_TYPE" val="i"/>
</p:tagLst>
</file>

<file path=ppt/tags/tag3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8*l_i*1_1"/>
  <p:tag name="KSO_WM_UNIT_INDEX" val="1_1"/>
  <p:tag name="KSO_WM_UNIT_LAYERLEVEL" val="1_1"/>
  <p:tag name="KSO_WM_UNIT_TYPE" val="l_i"/>
</p:tagLst>
</file>

<file path=ppt/tags/tag4.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a*1"/>
  <p:tag name="KSO_WM_UNIT_INDEX" val="1"/>
  <p:tag name="KSO_WM_UNIT_ISCONTENTSTITLE" val="0"/>
  <p:tag name="KSO_WM_UNIT_LAYERLEVEL" val="1"/>
  <p:tag name="KSO_WM_UNIT_PRESET_TEXT_INDEX" val="3"/>
  <p:tag name="KSO_WM_UNIT_PRESET_TEXT_LEN" val="17"/>
  <p:tag name="KSO_WM_UNIT_TYPE" val="a"/>
  <p:tag name="KSO_WM_UNIT_VALUE" val="40"/>
</p:tagLst>
</file>

<file path=ppt/tags/tag4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8*l_h_f*1_1_1"/>
  <p:tag name="KSO_WM_UNIT_INDEX" val="1_1_1"/>
  <p:tag name="KSO_WM_UNIT_LAYERLEVEL" val="1_1_1"/>
  <p:tag name="KSO_WM_UNIT_PRESET_TEXT_INDEX" val="3"/>
  <p:tag name="KSO_WM_UNIT_PRESET_TEXT_LEN" val="23"/>
  <p:tag name="KSO_WM_UNIT_TYPE" val="l_h_f"/>
  <p:tag name="KSO_WM_UNIT_VALUE" val="15"/>
</p:tagLst>
</file>

<file path=ppt/tags/tag4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8*l_h_f*1_2_1"/>
  <p:tag name="KSO_WM_UNIT_INDEX" val="1_2_1"/>
  <p:tag name="KSO_WM_UNIT_LAYERLEVEL" val="1_1_1"/>
  <p:tag name="KSO_WM_UNIT_PRESET_TEXT_INDEX" val="3"/>
  <p:tag name="KSO_WM_UNIT_PRESET_TEXT_LEN" val="23"/>
  <p:tag name="KSO_WM_UNIT_TYPE" val="l_h_f"/>
  <p:tag name="KSO_WM_UNIT_VALUE" val="15"/>
</p:tagLst>
</file>

<file path=ppt/tags/tag4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8*l_h_f*1_3_1"/>
  <p:tag name="KSO_WM_UNIT_INDEX" val="1_3_1"/>
  <p:tag name="KSO_WM_UNIT_LAYERLEVEL" val="1_1_1"/>
  <p:tag name="KSO_WM_UNIT_PRESET_TEXT_INDEX" val="3"/>
  <p:tag name="KSO_WM_UNIT_PRESET_TEXT_LEN" val="23"/>
  <p:tag name="KSO_WM_UNIT_TYPE" val="l_h_f"/>
  <p:tag name="KSO_WM_UNIT_VALUE" val="15"/>
</p:tagLst>
</file>

<file path=ppt/tags/tag4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8*l_i*1_2"/>
  <p:tag name="KSO_WM_UNIT_INDEX" val="1_2"/>
  <p:tag name="KSO_WM_UNIT_LAYERLEVEL" val="1_1"/>
  <p:tag name="KSO_WM_UNIT_TYPE" val="l_i"/>
</p:tagLst>
</file>

<file path=ppt/tags/tag4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8*l_i*1_3"/>
  <p:tag name="KSO_WM_UNIT_INDEX" val="1_3"/>
  <p:tag name="KSO_WM_UNIT_LAYERLEVEL" val="1_1"/>
  <p:tag name="KSO_WM_UNIT_TYPE" val="l_i"/>
</p:tagLst>
</file>

<file path=ppt/tags/tag45.xml><?xml version="1.0" encoding="utf-8"?>
<p:tagLst xmlns:p="http://schemas.openxmlformats.org/presentationml/2006/main">
  <p:tag name="KSO_WM_BEAUTIFY_FLAG" val="#wm#"/>
  <p:tag name="KSO_WM_DIAGRAM_GROUP_CODE" val="l1-1"/>
  <p:tag name="KSO_WM_SLIDE_ID" val="custom160232_8"/>
  <p:tag name="KSO_WM_SLIDE_INDEX" val="8"/>
  <p:tag name="KSO_WM_SLIDE_ITEM_CNT" val="3"/>
  <p:tag name="KSO_WM_SLIDE_LAYOUT" val="a_l"/>
  <p:tag name="KSO_WM_SLIDE_LAYOUT_CNT" val="1_1"/>
  <p:tag name="KSO_WM_SLIDE_TYPE" val="contents"/>
  <p:tag name="KSO_WM_TAG_VERSION" val="1.0"/>
  <p:tag name="KSO_WM_TEMPLATE_CATEGORY" val="custom"/>
  <p:tag name="KSO_WM_TEMPLATE_INDEX" val="160232"/>
</p:tagLst>
</file>

<file path=ppt/tags/tag46.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9*i*0"/>
  <p:tag name="KSO_WM_UNIT_TYPE" val="i"/>
</p:tagLst>
</file>

<file path=ppt/tags/tag47.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9*i*4"/>
  <p:tag name="KSO_WM_UNIT_TYPE" val="i"/>
</p:tagLst>
</file>

<file path=ppt/tags/tag48.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9*a*1"/>
  <p:tag name="KSO_WM_UNIT_INDEX" val="1"/>
  <p:tag name="KSO_WM_UNIT_ISCONTENTSTITLE" val="1"/>
  <p:tag name="KSO_WM_UNIT_LAYERLEVEL" val="1"/>
  <p:tag name="KSO_WM_UNIT_PRESET_TEXT" val="目录"/>
  <p:tag name="KSO_WM_UNIT_TYPE" val="a"/>
  <p:tag name="KSO_WM_UNIT_VALUE" val="2"/>
</p:tagLst>
</file>

<file path=ppt/tags/tag4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9*i*6"/>
  <p:tag name="KSO_WM_UNIT_TYPE" val="i"/>
</p:tagLst>
</file>

<file path=ppt/tags/tag5.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2*f*1"/>
  <p:tag name="KSO_WM_UNIT_INDEX" val="1"/>
  <p:tag name="KSO_WM_UNIT_LAYERLEVEL" val="1"/>
  <p:tag name="KSO_WM_UNIT_PRESET_TEXT_INDEX" val="5"/>
  <p:tag name="KSO_WM_UNIT_PRESET_TEXT_LEN" val="232"/>
  <p:tag name="KSO_WM_UNIT_TYPE" val="f"/>
  <p:tag name="KSO_WM_UNIT_VALUE" val="429"/>
</p:tagLst>
</file>

<file path=ppt/tags/tag5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9*l_i*1_1"/>
  <p:tag name="KSO_WM_UNIT_INDEX" val="1_1"/>
  <p:tag name="KSO_WM_UNIT_LAYERLEVEL" val="1_1"/>
  <p:tag name="KSO_WM_UNIT_TYPE" val="l_i"/>
</p:tagLst>
</file>

<file path=ppt/tags/tag5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9*l_h_f*1_1_1"/>
  <p:tag name="KSO_WM_UNIT_INDEX" val="1_1_1"/>
  <p:tag name="KSO_WM_UNIT_LAYERLEVEL" val="1_1_1"/>
  <p:tag name="KSO_WM_UNIT_PRESET_TEXT_INDEX" val="3"/>
  <p:tag name="KSO_WM_UNIT_PRESET_TEXT_LEN" val="23"/>
  <p:tag name="KSO_WM_UNIT_TYPE" val="l_h_f"/>
  <p:tag name="KSO_WM_UNIT_VALUE" val="15"/>
</p:tagLst>
</file>

<file path=ppt/tags/tag5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9*l_h_f*1_2_1"/>
  <p:tag name="KSO_WM_UNIT_INDEX" val="1_2_1"/>
  <p:tag name="KSO_WM_UNIT_LAYERLEVEL" val="1_1_1"/>
  <p:tag name="KSO_WM_UNIT_PRESET_TEXT_INDEX" val="3"/>
  <p:tag name="KSO_WM_UNIT_PRESET_TEXT_LEN" val="23"/>
  <p:tag name="KSO_WM_UNIT_TYPE" val="l_h_f"/>
  <p:tag name="KSO_WM_UNIT_VALUE" val="15"/>
</p:tagLst>
</file>

<file path=ppt/tags/tag5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9*l_h_f*1_3_1"/>
  <p:tag name="KSO_WM_UNIT_INDEX" val="1_3_1"/>
  <p:tag name="KSO_WM_UNIT_LAYERLEVEL" val="1_1_1"/>
  <p:tag name="KSO_WM_UNIT_PRESET_TEXT_INDEX" val="3"/>
  <p:tag name="KSO_WM_UNIT_PRESET_TEXT_LEN" val="23"/>
  <p:tag name="KSO_WM_UNIT_TYPE" val="l_h_f"/>
  <p:tag name="KSO_WM_UNIT_VALUE" val="15"/>
</p:tagLst>
</file>

<file path=ppt/tags/tag5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9*l_h_f*1_4_1"/>
  <p:tag name="KSO_WM_UNIT_INDEX" val="1_4_1"/>
  <p:tag name="KSO_WM_UNIT_LAYERLEVEL" val="1_1_1"/>
  <p:tag name="KSO_WM_UNIT_PRESET_TEXT_INDEX" val="3"/>
  <p:tag name="KSO_WM_UNIT_PRESET_TEXT_LEN" val="23"/>
  <p:tag name="KSO_WM_UNIT_TYPE" val="l_h_f"/>
  <p:tag name="KSO_WM_UNIT_VALUE" val="15"/>
</p:tagLst>
</file>

<file path=ppt/tags/tag5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9*l_i*1_2"/>
  <p:tag name="KSO_WM_UNIT_INDEX" val="1_2"/>
  <p:tag name="KSO_WM_UNIT_LAYERLEVEL" val="1_1"/>
  <p:tag name="KSO_WM_UNIT_TYPE" val="l_i"/>
</p:tagLst>
</file>

<file path=ppt/tags/tag5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9*l_i*1_3"/>
  <p:tag name="KSO_WM_UNIT_INDEX" val="1_3"/>
  <p:tag name="KSO_WM_UNIT_LAYERLEVEL" val="1_1"/>
  <p:tag name="KSO_WM_UNIT_TYPE" val="l_i"/>
</p:tagLst>
</file>

<file path=ppt/tags/tag5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9*l_i*1_4"/>
  <p:tag name="KSO_WM_UNIT_INDEX" val="1_4"/>
  <p:tag name="KSO_WM_UNIT_LAYERLEVEL" val="1_1"/>
  <p:tag name="KSO_WM_UNIT_TYPE" val="l_i"/>
</p:tagLst>
</file>

<file path=ppt/tags/tag58.xml><?xml version="1.0" encoding="utf-8"?>
<p:tagLst xmlns:p="http://schemas.openxmlformats.org/presentationml/2006/main">
  <p:tag name="KSO_WM_BEAUTIFY_FLAG" val="#wm#"/>
  <p:tag name="KSO_WM_DIAGRAM_GROUP_CODE" val="l1-1"/>
  <p:tag name="KSO_WM_SLIDE_ID" val="custom160232_9"/>
  <p:tag name="KSO_WM_SLIDE_INDEX" val="9"/>
  <p:tag name="KSO_WM_SLIDE_ITEM_CNT" val="4"/>
  <p:tag name="KSO_WM_SLIDE_LAYOUT" val="a_l"/>
  <p:tag name="KSO_WM_SLIDE_LAYOUT_CNT" val="1_1"/>
  <p:tag name="KSO_WM_SLIDE_TYPE" val="contents"/>
  <p:tag name="KSO_WM_TAG_VERSION" val="1.0"/>
  <p:tag name="KSO_WM_TEMPLATE_CATEGORY" val="custom"/>
  <p:tag name="KSO_WM_TEMPLATE_INDEX" val="160232"/>
</p:tagLst>
</file>

<file path=ppt/tags/tag5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0*i*0"/>
  <p:tag name="KSO_WM_UNIT_TYPE" val="i"/>
</p:tagLst>
</file>

<file path=ppt/tags/tag6.xml><?xml version="1.0" encoding="utf-8"?>
<p:tagLst xmlns:p="http://schemas.openxmlformats.org/presentationml/2006/main">
  <p:tag name="KSO_WM_BEAUTIFY_FLAG" val="#wm#"/>
  <p:tag name="KSO_WM_SLIDE_ID" val="custom160232_2"/>
  <p:tag name="KSO_WM_SLIDE_INDEX" val="2"/>
  <p:tag name="KSO_WM_SLIDE_ITEM_CNT" val="1"/>
  <p:tag name="KSO_WM_SLIDE_LAYOUT" val="a_f"/>
  <p:tag name="KSO_WM_SLIDE_LAYOUT_CNT" val="1_1"/>
  <p:tag name="KSO_WM_SLIDE_POSITION" val="66*144"/>
  <p:tag name="KSO_WM_SLIDE_SIZE" val="828*343"/>
  <p:tag name="KSO_WM_SLIDE_TYPE" val="text"/>
  <p:tag name="KSO_WM_TAG_VERSION" val="1.0"/>
  <p:tag name="KSO_WM_TEMPLATE_CATEGORY" val="custom"/>
  <p:tag name="KSO_WM_TEMPLATE_INDEX" val="160232"/>
</p:tagLst>
</file>

<file path=ppt/tags/tag6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i*4"/>
  <p:tag name="KSO_WM_UNIT_INDEX" val="1_1"/>
  <p:tag name="KSO_WM_UNIT_LAYERLEVEL" val="1_1"/>
  <p:tag name="KSO_WM_UNIT_TYPE" val="i"/>
</p:tagLst>
</file>

<file path=ppt/tags/tag61.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0*a*1"/>
  <p:tag name="KSO_WM_UNIT_INDEX" val="1"/>
  <p:tag name="KSO_WM_UNIT_ISCONTENTSTITLE" val="1"/>
  <p:tag name="KSO_WM_UNIT_LAYERLEVEL" val="1"/>
  <p:tag name="KSO_WM_UNIT_PRESET_TEXT" val="目录"/>
  <p:tag name="KSO_WM_UNIT_TYPE" val="a"/>
  <p:tag name="KSO_WM_UNIT_VALUE" val="2"/>
</p:tagLst>
</file>

<file path=ppt/tags/tag6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i*6"/>
  <p:tag name="KSO_WM_UNIT_INDEX" val="1_2"/>
  <p:tag name="KSO_WM_UNIT_LAYERLEVEL" val="1_1"/>
  <p:tag name="KSO_WM_UNIT_TYPE" val="i"/>
</p:tagLst>
</file>

<file path=ppt/tags/tag6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l_i*1_1"/>
  <p:tag name="KSO_WM_UNIT_INDEX" val="1_1"/>
  <p:tag name="KSO_WM_UNIT_LAYERLEVEL" val="1_1"/>
  <p:tag name="KSO_WM_UNIT_TYPE" val="l_i"/>
</p:tagLst>
</file>

<file path=ppt/tags/tag6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0*l_h_f*1_1_1"/>
  <p:tag name="KSO_WM_UNIT_INDEX" val="1_1_1"/>
  <p:tag name="KSO_WM_UNIT_LAYERLEVEL" val="1_1_1"/>
  <p:tag name="KSO_WM_UNIT_PRESET_TEXT_INDEX" val="3"/>
  <p:tag name="KSO_WM_UNIT_PRESET_TEXT_LEN" val="23"/>
  <p:tag name="KSO_WM_UNIT_TYPE" val="l_h_f"/>
  <p:tag name="KSO_WM_UNIT_VALUE" val="15"/>
</p:tagLst>
</file>

<file path=ppt/tags/tag6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0*l_h_f*1_2_1"/>
  <p:tag name="KSO_WM_UNIT_INDEX" val="1_2_1"/>
  <p:tag name="KSO_WM_UNIT_LAYERLEVEL" val="1_1_1"/>
  <p:tag name="KSO_WM_UNIT_PRESET_TEXT_INDEX" val="3"/>
  <p:tag name="KSO_WM_UNIT_PRESET_TEXT_LEN" val="23"/>
  <p:tag name="KSO_WM_UNIT_TYPE" val="l_h_f"/>
  <p:tag name="KSO_WM_UNIT_VALUE" val="15"/>
</p:tagLst>
</file>

<file path=ppt/tags/tag6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0*l_h_f*1_3_1"/>
  <p:tag name="KSO_WM_UNIT_INDEX" val="1_3_1"/>
  <p:tag name="KSO_WM_UNIT_LAYERLEVEL" val="1_1_1"/>
  <p:tag name="KSO_WM_UNIT_PRESET_TEXT_INDEX" val="3"/>
  <p:tag name="KSO_WM_UNIT_PRESET_TEXT_LEN" val="23"/>
  <p:tag name="KSO_WM_UNIT_TYPE" val="l_h_f"/>
  <p:tag name="KSO_WM_UNIT_VALUE" val="15"/>
</p:tagLst>
</file>

<file path=ppt/tags/tag6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0*l_h_f*1_4_1"/>
  <p:tag name="KSO_WM_UNIT_INDEX" val="1_4_1"/>
  <p:tag name="KSO_WM_UNIT_LAYERLEVEL" val="1_1_1"/>
  <p:tag name="KSO_WM_UNIT_PRESET_TEXT_INDEX" val="3"/>
  <p:tag name="KSO_WM_UNIT_PRESET_TEXT_LEN" val="23"/>
  <p:tag name="KSO_WM_UNIT_TYPE" val="l_h_f"/>
  <p:tag name="KSO_WM_UNIT_VALUE" val="15"/>
</p:tagLst>
</file>

<file path=ppt/tags/tag6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0*l_h_f*1_5_1"/>
  <p:tag name="KSO_WM_UNIT_INDEX" val="1_5_1"/>
  <p:tag name="KSO_WM_UNIT_LAYERLEVEL" val="1_1_1"/>
  <p:tag name="KSO_WM_UNIT_PRESET_TEXT_INDEX" val="3"/>
  <p:tag name="KSO_WM_UNIT_PRESET_TEXT_LEN" val="23"/>
  <p:tag name="KSO_WM_UNIT_TYPE" val="l_h_f"/>
  <p:tag name="KSO_WM_UNIT_VALUE" val="15"/>
</p:tagLst>
</file>

<file path=ppt/tags/tag6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l_i*1_2"/>
  <p:tag name="KSO_WM_UNIT_INDEX" val="1_2"/>
  <p:tag name="KSO_WM_UNIT_LAYERLEVEL" val="1_1"/>
  <p:tag name="KSO_WM_UNIT_TYPE" val="l_i"/>
</p:tagLst>
</file>

<file path=ppt/tags/tag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3*a*1"/>
  <p:tag name="KSO_WM_UNIT_INDEX" val="1"/>
  <p:tag name="KSO_WM_UNIT_ISCONTENTSTITLE" val="0"/>
  <p:tag name="KSO_WM_UNIT_LAYERLEVEL" val="1"/>
  <p:tag name="KSO_WM_UNIT_PRESET_TEXT_INDEX" val="3"/>
  <p:tag name="KSO_WM_UNIT_PRESET_TEXT_LEN" val="17"/>
  <p:tag name="KSO_WM_UNIT_TYPE" val="a"/>
  <p:tag name="KSO_WM_UNIT_VALUE" val="40"/>
</p:tagLst>
</file>

<file path=ppt/tags/tag7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l_i*1_3"/>
  <p:tag name="KSO_WM_UNIT_INDEX" val="1_3"/>
  <p:tag name="KSO_WM_UNIT_LAYERLEVEL" val="1_1"/>
  <p:tag name="KSO_WM_UNIT_TYPE" val="l_i"/>
</p:tagLst>
</file>

<file path=ppt/tags/tag7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l_i*1_4"/>
  <p:tag name="KSO_WM_UNIT_INDEX" val="1_4"/>
  <p:tag name="KSO_WM_UNIT_LAYERLEVEL" val="1_1"/>
  <p:tag name="KSO_WM_UNIT_TYPE" val="l_i"/>
</p:tagLst>
</file>

<file path=ppt/tags/tag7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0*l_i*1_5"/>
  <p:tag name="KSO_WM_UNIT_INDEX" val="1_5"/>
  <p:tag name="KSO_WM_UNIT_LAYERLEVEL" val="1_1"/>
  <p:tag name="KSO_WM_UNIT_TYPE" val="l_i"/>
</p:tagLst>
</file>

<file path=ppt/tags/tag73.xml><?xml version="1.0" encoding="utf-8"?>
<p:tagLst xmlns:p="http://schemas.openxmlformats.org/presentationml/2006/main">
  <p:tag name="KSO_WM_BEAUTIFY_FLAG" val="#wm#"/>
  <p:tag name="KSO_WM_DIAGRAM_GROUP_CODE" val="l1-1"/>
  <p:tag name="KSO_WM_SLIDE_ID" val="custom160232_10"/>
  <p:tag name="KSO_WM_SLIDE_INDEX" val="10"/>
  <p:tag name="KSO_WM_SLIDE_ITEM_CNT" val="5"/>
  <p:tag name="KSO_WM_SLIDE_LAYOUT" val="a_l"/>
  <p:tag name="KSO_WM_SLIDE_LAYOUT_CNT" val="1_1"/>
  <p:tag name="KSO_WM_SLIDE_TYPE" val="contents"/>
  <p:tag name="KSO_WM_TAG_VERSION" val="1.0"/>
  <p:tag name="KSO_WM_TEMPLATE_CATEGORY" val="custom"/>
  <p:tag name="KSO_WM_TEMPLATE_INDEX" val="160232"/>
</p:tagLst>
</file>

<file path=ppt/tags/tag7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1*i*0"/>
  <p:tag name="KSO_WM_UNIT_TYPE" val="i"/>
</p:tagLst>
</file>

<file path=ppt/tags/tag7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i*4"/>
  <p:tag name="KSO_WM_UNIT_INDEX" val="1_1"/>
  <p:tag name="KSO_WM_UNIT_LAYERLEVEL" val="1_1"/>
  <p:tag name="KSO_WM_UNIT_TYPE" val="i"/>
</p:tagLst>
</file>

<file path=ppt/tags/tag76.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1*a*1"/>
  <p:tag name="KSO_WM_UNIT_INDEX" val="1"/>
  <p:tag name="KSO_WM_UNIT_ISCONTENTSTITLE" val="1"/>
  <p:tag name="KSO_WM_UNIT_LAYERLEVEL" val="1"/>
  <p:tag name="KSO_WM_UNIT_PRESET_TEXT" val="目录"/>
  <p:tag name="KSO_WM_UNIT_TYPE" val="a"/>
  <p:tag name="KSO_WM_UNIT_VALUE" val="2"/>
</p:tagLst>
</file>

<file path=ppt/tags/tag7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i*6"/>
  <p:tag name="KSO_WM_UNIT_INDEX" val="1_2"/>
  <p:tag name="KSO_WM_UNIT_LAYERLEVEL" val="1_1"/>
  <p:tag name="KSO_WM_UNIT_TYPE" val="i"/>
</p:tagLst>
</file>

<file path=ppt/tags/tag7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l_i*1_1"/>
  <p:tag name="KSO_WM_UNIT_INDEX" val="1_1"/>
  <p:tag name="KSO_WM_UNIT_LAYERLEVEL" val="1_1"/>
  <p:tag name="KSO_WM_UNIT_TYPE" val="l_i"/>
</p:tagLst>
</file>

<file path=ppt/tags/tag7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1*l_h_f*1_1_1"/>
  <p:tag name="KSO_WM_UNIT_INDEX" val="1_1_1"/>
  <p:tag name="KSO_WM_UNIT_LAYERLEVEL" val="1_1_1"/>
  <p:tag name="KSO_WM_UNIT_PRESET_TEXT_INDEX" val="3"/>
  <p:tag name="KSO_WM_UNIT_PRESET_TEXT_LEN" val="23"/>
  <p:tag name="KSO_WM_UNIT_TYPE" val="l_h_f"/>
  <p:tag name="KSO_WM_UNIT_VALUE" val="15"/>
</p:tagLst>
</file>

<file path=ppt/tags/tag8.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3*f*1"/>
  <p:tag name="KSO_WM_UNIT_INDEX" val="1"/>
  <p:tag name="KSO_WM_UNIT_LAYERLEVEL" val="1"/>
  <p:tag name="KSO_WM_UNIT_PRESET_TEXT_INDEX" val="5"/>
  <p:tag name="KSO_WM_UNIT_PRESET_TEXT_LEN" val="232"/>
  <p:tag name="KSO_WM_UNIT_TYPE" val="f"/>
  <p:tag name="KSO_WM_UNIT_VALUE" val="208"/>
</p:tagLst>
</file>

<file path=ppt/tags/tag8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1*l_h_f*1_2_1"/>
  <p:tag name="KSO_WM_UNIT_INDEX" val="1_2_1"/>
  <p:tag name="KSO_WM_UNIT_LAYERLEVEL" val="1_1_1"/>
  <p:tag name="KSO_WM_UNIT_PRESET_TEXT_INDEX" val="3"/>
  <p:tag name="KSO_WM_UNIT_PRESET_TEXT_LEN" val="23"/>
  <p:tag name="KSO_WM_UNIT_TYPE" val="l_h_f"/>
  <p:tag name="KSO_WM_UNIT_VALUE" val="15"/>
</p:tagLst>
</file>

<file path=ppt/tags/tag8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1*l_h_f*1_3_1"/>
  <p:tag name="KSO_WM_UNIT_INDEX" val="1_3_1"/>
  <p:tag name="KSO_WM_UNIT_LAYERLEVEL" val="1_1_1"/>
  <p:tag name="KSO_WM_UNIT_PRESET_TEXT_INDEX" val="3"/>
  <p:tag name="KSO_WM_UNIT_PRESET_TEXT_LEN" val="23"/>
  <p:tag name="KSO_WM_UNIT_TYPE" val="l_h_f"/>
  <p:tag name="KSO_WM_UNIT_VALUE" val="15"/>
</p:tagLst>
</file>

<file path=ppt/tags/tag8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1*l_h_f*1_4_1"/>
  <p:tag name="KSO_WM_UNIT_INDEX" val="1_4_1"/>
  <p:tag name="KSO_WM_UNIT_LAYERLEVEL" val="1_1_1"/>
  <p:tag name="KSO_WM_UNIT_PRESET_TEXT_INDEX" val="3"/>
  <p:tag name="KSO_WM_UNIT_PRESET_TEXT_LEN" val="23"/>
  <p:tag name="KSO_WM_UNIT_TYPE" val="l_h_f"/>
  <p:tag name="KSO_WM_UNIT_VALUE" val="15"/>
</p:tagLst>
</file>

<file path=ppt/tags/tag8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1*l_h_f*1_5_1"/>
  <p:tag name="KSO_WM_UNIT_INDEX" val="1_5_1"/>
  <p:tag name="KSO_WM_UNIT_LAYERLEVEL" val="1_1_1"/>
  <p:tag name="KSO_WM_UNIT_PRESET_TEXT_INDEX" val="3"/>
  <p:tag name="KSO_WM_UNIT_PRESET_TEXT_LEN" val="23"/>
  <p:tag name="KSO_WM_UNIT_TYPE" val="l_h_f"/>
  <p:tag name="KSO_WM_UNIT_VALUE" val="15"/>
</p:tagLst>
</file>

<file path=ppt/tags/tag8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COMPATIBLE" val="0"/>
  <p:tag name="KSO_WM_UNIT_HIGHLIGHT" val="0"/>
  <p:tag name="KSO_WM_UNIT_ID" val="custom160232_11*l_h_f*1_6_1"/>
  <p:tag name="KSO_WM_UNIT_INDEX" val="1_6_1"/>
  <p:tag name="KSO_WM_UNIT_LAYERLEVEL" val="1_1_1"/>
  <p:tag name="KSO_WM_UNIT_PRESET_TEXT_INDEX" val="3"/>
  <p:tag name="KSO_WM_UNIT_PRESET_TEXT_LEN" val="23"/>
  <p:tag name="KSO_WM_UNIT_TYPE" val="l_h_f"/>
  <p:tag name="KSO_WM_UNIT_VALUE" val="15"/>
</p:tagLst>
</file>

<file path=ppt/tags/tag8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l_i*1_2"/>
  <p:tag name="KSO_WM_UNIT_INDEX" val="1_2"/>
  <p:tag name="KSO_WM_UNIT_LAYERLEVEL" val="1_1"/>
  <p:tag name="KSO_WM_UNIT_TYPE" val="l_i"/>
</p:tagLst>
</file>

<file path=ppt/tags/tag8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l_i*1_3"/>
  <p:tag name="KSO_WM_UNIT_INDEX" val="1_3"/>
  <p:tag name="KSO_WM_UNIT_LAYERLEVEL" val="1_1"/>
  <p:tag name="KSO_WM_UNIT_TYPE" val="l_i"/>
</p:tagLst>
</file>

<file path=ppt/tags/tag8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l_i*1_4"/>
  <p:tag name="KSO_WM_UNIT_INDEX" val="1_4"/>
  <p:tag name="KSO_WM_UNIT_LAYERLEVEL" val="1_1"/>
  <p:tag name="KSO_WM_UNIT_TYPE" val="l_i"/>
</p:tagLst>
</file>

<file path=ppt/tags/tag8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l_i*1_5"/>
  <p:tag name="KSO_WM_UNIT_INDEX" val="1_5"/>
  <p:tag name="KSO_WM_UNIT_LAYERLEVEL" val="1_1"/>
  <p:tag name="KSO_WM_UNIT_TYPE" val="l_i"/>
</p:tagLst>
</file>

<file path=ppt/tags/tag8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232"/>
  <p:tag name="KSO_WM_UNIT_CLEAR" val="1"/>
  <p:tag name="KSO_WM_UNIT_ID" val="custom160232_11*l_i*1_6"/>
  <p:tag name="KSO_WM_UNIT_INDEX" val="1_6"/>
  <p:tag name="KSO_WM_UNIT_LAYERLEVEL" val="1_1"/>
  <p:tag name="KSO_WM_UNIT_TYPE" val="l_i"/>
</p:tagLst>
</file>

<file path=ppt/tags/tag9.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3*f*2"/>
  <p:tag name="KSO_WM_UNIT_INDEX" val="2"/>
  <p:tag name="KSO_WM_UNIT_LAYERLEVEL" val="1"/>
  <p:tag name="KSO_WM_UNIT_PRESET_TEXT_INDEX" val="5"/>
  <p:tag name="KSO_WM_UNIT_PRESET_TEXT_LEN" val="232"/>
  <p:tag name="KSO_WM_UNIT_TYPE" val="f"/>
  <p:tag name="KSO_WM_UNIT_VALUE" val="208"/>
</p:tagLst>
</file>

<file path=ppt/tags/tag90.xml><?xml version="1.0" encoding="utf-8"?>
<p:tagLst xmlns:p="http://schemas.openxmlformats.org/presentationml/2006/main">
  <p:tag name="KSO_WM_BEAUTIFY_FLAG" val="#wm#"/>
  <p:tag name="KSO_WM_DIAGRAM_GROUP_CODE" val="l1-1"/>
  <p:tag name="KSO_WM_SLIDE_ID" val="custom160232_11"/>
  <p:tag name="KSO_WM_SLIDE_INDEX" val="11"/>
  <p:tag name="KSO_WM_SLIDE_ITEM_CNT" val="6"/>
  <p:tag name="KSO_WM_SLIDE_LAYOUT" val="a_l"/>
  <p:tag name="KSO_WM_SLIDE_LAYOUT_CNT" val="1_1"/>
  <p:tag name="KSO_WM_SLIDE_TYPE" val="contents"/>
  <p:tag name="KSO_WM_TAG_VERSION" val="1.0"/>
  <p:tag name="KSO_WM_TEMPLATE_CATEGORY" val="custom"/>
  <p:tag name="KSO_WM_TEMPLATE_INDEX" val="160232"/>
</p:tagLst>
</file>

<file path=ppt/tags/tag91.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2*a*1"/>
  <p:tag name="KSO_WM_UNIT_INDEX" val="1"/>
  <p:tag name="KSO_WM_UNIT_ISCONTENTSTITLE" val="0"/>
  <p:tag name="KSO_WM_UNIT_LAYERLEVEL" val="1"/>
  <p:tag name="KSO_WM_UNIT_PRESET_TEXT_INDEX" val="3"/>
  <p:tag name="KSO_WM_UNIT_PRESET_TEXT_LEN" val="17"/>
  <p:tag name="KSO_WM_UNIT_TYPE" val="a"/>
  <p:tag name="KSO_WM_UNIT_VALUE" val="15"/>
</p:tagLst>
</file>

<file path=ppt/tags/tag92.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2*b*1"/>
  <p:tag name="KSO_WM_UNIT_INDEX" val="1"/>
  <p:tag name="KSO_WM_UNIT_ISCONTENTSTITLE" val="0"/>
  <p:tag name="KSO_WM_UNIT_LAYERLEVEL" val="1"/>
  <p:tag name="KSO_WM_UNIT_PRESET_TEXT_INDEX" val="3"/>
  <p:tag name="KSO_WM_UNIT_PRESET_TEXT_LEN" val="23"/>
  <p:tag name="KSO_WM_UNIT_TYPE" val="b"/>
  <p:tag name="KSO_WM_UNIT_VALUE" val="27"/>
</p:tagLst>
</file>

<file path=ppt/tags/tag93.xml><?xml version="1.0" encoding="utf-8"?>
<p:tagLst xmlns:p="http://schemas.openxmlformats.org/presentationml/2006/main">
  <p:tag name="KSO_WM_BEAUTIFY_FLAG" val="#wm#"/>
  <p:tag name="KSO_WM_SLIDE_ID" val="custom160232_12"/>
  <p:tag name="KSO_WM_SLIDE_INDEX" val="12"/>
  <p:tag name="KSO_WM_SLIDE_ITEM_CNT" val="2"/>
  <p:tag name="KSO_WM_SLIDE_LAYOUT" val="a_b"/>
  <p:tag name="KSO_WM_SLIDE_LAYOUT_CNT" val="1_1"/>
  <p:tag name="KSO_WM_SLIDE_TYPE" val="sectionTitle"/>
  <p:tag name="KSO_WM_TAG_VERSION" val="1.0"/>
  <p:tag name="KSO_WM_TEMPLATE_CATEGORY" val="custom"/>
  <p:tag name="KSO_WM_TEMPLATE_INDEX" val="160232"/>
</p:tagLst>
</file>

<file path=ppt/tags/tag94.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3*i*0"/>
  <p:tag name="KSO_WM_UNIT_TYPE" val="i"/>
</p:tagLst>
</file>

<file path=ppt/tags/tag95.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COMPATIBLE" val="0"/>
  <p:tag name="KSO_WM_UNIT_HIGHLIGHT" val="0"/>
  <p:tag name="KSO_WM_UNIT_ID" val="custom160232_13*l_h_f*1_1_1"/>
  <p:tag name="KSO_WM_UNIT_INDEX" val="1_1_1"/>
  <p:tag name="KSO_WM_UNIT_LAYERLEVEL" val="1_1_1"/>
  <p:tag name="KSO_WM_UNIT_PRESET_TEXT_INDEX" val="3"/>
  <p:tag name="KSO_WM_UNIT_PRESET_TEXT_LEN" val="23"/>
  <p:tag name="KSO_WM_UNIT_TYPE" val="l_h_f"/>
  <p:tag name="KSO_WM_UNIT_VALUE" val="68"/>
</p:tagLst>
</file>

<file path=ppt/tags/tag96.xml><?xml version="1.0" encoding="utf-8"?>
<p:tagLst xmlns:p="http://schemas.openxmlformats.org/presentationml/2006/main">
  <p:tag name="KSO_WM_BEAUTIFY_FLAG" val="#wm#"/>
  <p:tag name="KSO_WM_DIAGRAM_GROUP_CODE" val="l1-2"/>
  <p:tag name="KSO_WM_TAG_VERSION" val="1.0"/>
  <p:tag name="KSO_WM_TEMPLATE_CATEGORY" val="custom"/>
  <p:tag name="KSO_WM_TEMPLATE_INDEX" val="160232"/>
  <p:tag name="KSO_WM_UNIT_CLEAR" val="1"/>
  <p:tag name="KSO_WM_UNIT_ID" val="custom160232_13*l_i*1_1"/>
  <p:tag name="KSO_WM_UNIT_INDEX" val="1_1"/>
  <p:tag name="KSO_WM_UNIT_LAYERLEVEL" val="1_1"/>
  <p:tag name="KSO_WM_UNIT_TYPE" val="l_i"/>
</p:tagLst>
</file>

<file path=ppt/tags/tag97.xml><?xml version="1.0" encoding="utf-8"?>
<p:tagLst xmlns:p="http://schemas.openxmlformats.org/presentationml/2006/main">
  <p:tag name="KSO_WM_BEAUTIFY_FLAG" val="#wm#"/>
  <p:tag name="KSO_WM_TAG_VERSION" val="1.0"/>
  <p:tag name="KSO_WM_TEMPLATE_CATEGORY" val="custom"/>
  <p:tag name="KSO_WM_TEMPLATE_INDEX" val="160232"/>
  <p:tag name="KSO_WM_UNIT_CLEAR" val="1"/>
  <p:tag name="KSO_WM_UNIT_COMPATIBLE" val="0"/>
  <p:tag name="KSO_WM_UNIT_HIGHLIGHT" val="0"/>
  <p:tag name="KSO_WM_UNIT_ID" val="custom160232_13*a*1"/>
  <p:tag name="KSO_WM_UNIT_INDEX" val="1"/>
  <p:tag name="KSO_WM_UNIT_ISCONTENTSTITLE" val="0"/>
  <p:tag name="KSO_WM_UNIT_LAYERLEVEL" val="1"/>
  <p:tag name="KSO_WM_UNIT_PRESET_TEXT_INDEX" val="3"/>
  <p:tag name="KSO_WM_UNIT_PRESET_TEXT_LEN" val="23"/>
  <p:tag name="KSO_WM_UNIT_TYPE" val="a"/>
  <p:tag name="KSO_WM_UNIT_VALUE" val="25"/>
</p:tagLst>
</file>

<file path=ppt/tags/tag98.xml><?xml version="1.0" encoding="utf-8"?>
<p:tagLst xmlns:p="http://schemas.openxmlformats.org/presentationml/2006/main">
  <p:tag name="KSO_WM_BEAUTIFY_FLAG" val="#wm#"/>
  <p:tag name="KSO_WM_DIAGRAM_GROUP_CODE" val="l1-2"/>
  <p:tag name="KSO_WM_SLIDE_ID" val="custom160232_13"/>
  <p:tag name="KSO_WM_SLIDE_INDEX" val="13"/>
  <p:tag name="KSO_WM_SLIDE_ITEM_CNT" val="1"/>
  <p:tag name="KSO_WM_SLIDE_LAYOUT" val="a_l"/>
  <p:tag name="KSO_WM_SLIDE_LAYOUT_CNT" val="1_1"/>
  <p:tag name="KSO_WM_SLIDE_POSITION" val="287*236"/>
  <p:tag name="KSO_WM_SLIDE_SIZE" val="386*105"/>
  <p:tag name="KSO_WM_SLIDE_TYPE" val="text"/>
  <p:tag name="KSO_WM_TAG_VERSION" val="1.0"/>
  <p:tag name="KSO_WM_TEMPLATE_CATEGORY" val="custom"/>
  <p:tag name="KSO_WM_TEMPLATE_INDEX" val="160232"/>
</p:tagLst>
</file>

<file path=ppt/tags/tag99.xml><?xml version="1.0" encoding="utf-8"?>
<p:tagLst xmlns:p="http://schemas.openxmlformats.org/presentationml/2006/main">
  <p:tag name="KSO_WM_BEAUTIFY_FLAG" val="#wm#"/>
  <p:tag name="KSO_WM_TAG_VERSION" val="1.0"/>
  <p:tag name="KSO_WM_TEMPLATE_CATEGORY" val="custom"/>
  <p:tag name="KSO_WM_TEMPLATE_INDEX" val="160232"/>
  <p:tag name="KSO_WM_UNIT_ID" val="custom160232_14*i*0"/>
  <p:tag name="KSO_WM_UNIT_TYPE" val="i"/>
</p:tagLst>
</file>

<file path=ppt/theme/theme1.xml><?xml version="1.0" encoding="utf-8"?>
<a:theme xmlns:r="http://schemas.openxmlformats.org/officeDocument/2006/relationships" xmlns:a="http://schemas.openxmlformats.org/drawingml/2006/main" name="">
  <a:themeElements>
    <a:clrScheme name="自定义 33">
      <a:dk1>
        <a:srgbClr val="FFFFFF"/>
      </a:dk1>
      <a:lt1>
        <a:srgbClr val="3F3F3F"/>
      </a:lt1>
      <a:dk2>
        <a:srgbClr val="FFFFFF"/>
      </a:dk2>
      <a:lt2>
        <a:srgbClr val="3F3F3F"/>
      </a:lt2>
      <a:accent1>
        <a:srgbClr val="97CA48"/>
      </a:accent1>
      <a:accent2>
        <a:srgbClr val="5A7625"/>
      </a:accent2>
      <a:accent3>
        <a:srgbClr val="FDBB45"/>
      </a:accent3>
      <a:accent4>
        <a:srgbClr val="204259"/>
      </a:accent4>
      <a:accent5>
        <a:srgbClr val="F68C36"/>
      </a:accent5>
      <a:accent6>
        <a:srgbClr val="F05650"/>
      </a:accent6>
      <a:hlink>
        <a:srgbClr val="0563C1"/>
      </a:hlink>
      <a:folHlink>
        <a:srgbClr val="954F72"/>
      </a:folHlink>
    </a:clrScheme>
    <a:fontScheme name="自定义 9">
      <a:majorFont>
        <a:latin typeface="Arial"/>
        <a:ea typeface="黑体"/>
        <a:cs typeface="Arial"/>
      </a:majorFont>
      <a:minorFont>
        <a:latin typeface="Arial"/>
        <a:ea typeface="黑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A000120151104A08KPBG</Template>
  <Company/>
  <PresentationFormat>宽屏</PresentationFormat>
  <Paragraphs>132</Paragraphs>
  <Slides>29</Slides>
  <Notes>29</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29</vt:i4>
      </vt:variant>
    </vt:vector>
  </HeadingPairs>
  <TitlesOfParts>
    <vt:vector baseType="lpstr" size="34">
      <vt:lpstr>Arial</vt:lpstr>
      <vt:lpstr>黑体</vt:lpstr>
      <vt:lpstr>Calibri Light</vt:lpstr>
      <vt:lpstr>Calibri</vt:lpstr>
      <vt:lpstr>Office 主题</vt:lpstr>
      <vt:lpstr>LOREM IPSUM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 LOREM</vt:lpstr>
      <vt:lpstr>PowerPoint Presentation</vt:lpstr>
      <vt:lpstr>LOREM IPSUM DOLOR</vt:lpstr>
      <vt:lpstr>LOREM IPSUM DOLOR</vt:lpstr>
      <vt:lpstr>THANK YOU!</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2015-11-17T01:57:00Z</dcterms:created>
  <cp:lastModifiedBy>ypppt</cp:lastModifiedBy>
  <dcterms:modified xsi:type="dcterms:W3CDTF">2021-08-22T05:54:16Z</dcterms:modified>
  <cp:revision>102</cp:revision>
  <dc:title>LOREM IPSUM</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2052-10.1.0.5420</vt:lpwstr>
  </property>
</Properties>
</file>